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28" r:id="rId3"/>
    <p:sldId id="315" r:id="rId4"/>
    <p:sldId id="258" r:id="rId5"/>
    <p:sldId id="316" r:id="rId6"/>
    <p:sldId id="285" r:id="rId7"/>
    <p:sldId id="317" r:id="rId8"/>
    <p:sldId id="329" r:id="rId9"/>
    <p:sldId id="332" r:id="rId10"/>
    <p:sldId id="318" r:id="rId11"/>
    <p:sldId id="298" r:id="rId12"/>
    <p:sldId id="320" r:id="rId13"/>
    <p:sldId id="266" r:id="rId14"/>
    <p:sldId id="260" r:id="rId15"/>
    <p:sldId id="333" r:id="rId16"/>
    <p:sldId id="334" r:id="rId17"/>
    <p:sldId id="335" r:id="rId18"/>
    <p:sldId id="336" r:id="rId19"/>
    <p:sldId id="337" r:id="rId20"/>
    <p:sldId id="339" r:id="rId21"/>
    <p:sldId id="338" r:id="rId22"/>
    <p:sldId id="340" r:id="rId23"/>
    <p:sldId id="341" r:id="rId24"/>
    <p:sldId id="325" r:id="rId25"/>
    <p:sldId id="331" r:id="rId26"/>
    <p:sldId id="330" r:id="rId27"/>
    <p:sldId id="326" r:id="rId28"/>
    <p:sldId id="327" r:id="rId29"/>
    <p:sldId id="313" r:id="rId30"/>
    <p:sldId id="323" r:id="rId31"/>
    <p:sldId id="324" r:id="rId32"/>
    <p:sldId id="342" r:id="rId33"/>
    <p:sldId id="281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81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12796 2858 7997,'-22'0'342,"2"4"690,6 1 0,7 0-59,7-5 0,8 0-386,11 0 1,5-2-196,9-3 1,14-7-221,10-7 0,8-6-108,-3 1 1,-1 2-531,-4-2 1,-13 7 330,-6-2 0,-11 8-1159,-3 1 0,-12 7 634,3-2 1,-11 5-1584,1 5 2243,-3 3 0,-9 6 0,-1 0 0</inkml:trace>
  <inkml:trace contextRef="#ctx0" brushRef="#br0">13195 2786 7997,'-7'-7'193,"6"-6"622,-6 11-247,7-4 0,0 19 178,0 6 0,5 9-98,0 10 0,0 3-239,-5 16 1,-2-2 115,-3 11 1,2 2-436,-6 8 1,1-5 121,-2 0 1,-1-6 41,6-8 1,-4-11-230,4-4 0,0-15-462,5-3-683,0-7-127,0-2 0,2-14 575,3-6 0,-4-12-1905,4-7 2715,3 4 0,0-13 0,6 3 1</inkml:trace>
  <inkml:trace contextRef="#ctx0" brushRef="#br0">13621 2943 7873,'-6'-8'604,"4"-5"-149,-11 12-137,12-6 0,-4 14-13,10 2 0,-2 12 117,7 7 1,-6 10 16,6 14 1,-7 7-101,2 12 1,-5 0-292,-5 0 0,-1-2 166,-4-2 0,2-12-162,3-12 1,4-7 116,-4-8 0,4-10-135,1-4 1,0-11 32,0-3 0,4-19-30,1-14 0,6-13-342,-1-6 1,2-11 173,2-8 1,5 1-400,0-1 0,0 2 345,-4 7 1,2 8-479,-3 12 1,4 7-291,-9 11-1019,4 4 1419,1 12 1,0 3 552,0 10 0,1 9 0,-1 8 0</inkml:trace>
  <inkml:trace contextRef="#ctx0" brushRef="#br0">14076 3184 7747,'0'-15'-63,"0"-4"1,0 3 62,0-3 0,-6 3 828,-4 2 0,-2 0-280,-3 0 0,-4 6-202,0 3 0,-1 5-132,1 5 0,-2 9 120,-2 10 0,-4 10-17,3 9 0,-1 1-67,1 8 0,-1-4-152,6 4 1,5-11 103,4 2 0,7-12-360,-2-2 0,5-3 134,5-7 1,3-6-389,6-8 1,2-4 13,3-1 1,-2-6-189,7-3 0,-2-10 125,2-5 1,3-5-216,-4-4 1,3 2 169,-3-7 0,4 5 129,-3-5 0,-2 5 44,2-5 0,-7 8 333,2 1 0,-3 2 37,-2 8-194,-6 7 971,-2 5 0,-6 15-62,0 7 0,-1 2 325,-4 11 0,3-1-461,-2 11 0,-3-5-179,3 5 0,-1-11-713,5 1 1,6-9 244,4 0 1,7-4-905,2-6 1,2 2 496,-3-6 1,-2-2-740,3-8 1,-3-3 1176,-2-6 0,0-6 0,1-2 0</inkml:trace>
  <inkml:trace contextRef="#ctx0" brushRef="#br0">14303 3042 7873,'10'-8'63,"-1"4"1,1 2 63,4 2 699,0 0 0,1 6-273,-1 4 0,0 4-185,0 5 0,-1-2-141,-4 7 1,-2 5 330,-7 4-398,0 6 1,-2-2-40,-3 5 52,-3-5 1,-4-3-118,2-5 0,-1-2 101,7-4 0,-3-4-1067,2-9 713,4-4 0,-5-14-486,6-6 1,4-8 293,1-11 0,6-4-325,-1-5 0,2-1 203,2 0 1,1 2 60,-1 3 0,5 4 332,0 5 0,0 7-100,-5 3 4,0 3 638,-6 8 1,5 2-252,-4 6-164,-2 6 720,5 2 1,-10 14-313,2 7 0,-2 1 380,-2 8-475,0 0 0,0 3-787,0-3 383,0 3 0,2-13-439,2 1 1,6-3 298,9-7 1,3-6-866,6-8 0,6-7 1087,-1-7 0,13-7 0,-2-12 0</inkml:trace>
  <inkml:trace contextRef="#ctx0" brushRef="#br0">15029 2929 7873,'0'-15'1105,"-7"7"-708,-2 4 0,-5 4 217,-5 4 1,1 4-204,-5 7 0,4 4-319,-5-1 1,7 6-30,-2-5 0,9 2 32,5-2 0,5-4-79,5 4 1,3-3-275,6-2 0,7-4 110,2-1 0,0-1-202,0 2 0,-1 1 175,2-6 1,-2 6 41,-3-2 0,-5 4 296,1 1 0,-3 0-89,-7 0 0,0 1 56,-5-1 1,0 2 80,0 3 1,-7-2-11,-2 7 1,-10-5 60,-5 4 1,-3-5-83,-1 1 1,0 1-247,-1-1 0,2 0 126,4-5 0,-3-6-1166,7-3 643,7 3 0,5-8-129,7 0 1,8-7-46,6-7 1,9-8 636,10-6 0,-3-7 0,5-8 0</inkml:trace>
  <inkml:trace contextRef="#ctx0" brushRef="#br0">15356 2630 7873,'14'-22'333,"-6"1"-302,-2 7 0,-14 9 726,-6 10 1,0 9-215,-5 15 1,3 7-255,2 7 1,6 3-4,3 10 1,4 0-40,1 10 1,0 2-162,0 8 0,0-34 0,1 1-153,1 4 0,1 1 0,-2-3 0,-1 0-200,2-2 1,1-1 0,3 37 131,-1-8 0,5-6-460,-6-3 1,1-17 331,-5-7 1,-1-12-41,-4-7 0,-3-10-95,-6-4 1,-2-11 39,-3-9 0,2-7-19,-7-11 1,5-5 6,-5-9 0,7 1 322,-2-6 1,0 0-40,5-5 1,-2 5 869,11 0 1,0 12-540,5 2-150,0 7 275,7 2 0,1 7 28,6 3 1,5 8 117,0 2 1,6 5-475,-1 0 1,9-3-467,5 3 1,3-6 424,2 5 0,6-6 0,1 3 0</inkml:trace>
  <inkml:trace contextRef="#ctx0" brushRef="#br0">15668 3014 7873,'-20'6'1453,"4"-3"-956,-3 7 0,2-1-288,-2 6-168,3-1 173,-5 6 0,7 2 708,6 7-354,-4-1-264,10-6 1,-4 5-35,6-3 0,8 1-519,6-1 0,2-4 245,7-5 0,0-7-372,0-4 1,4-4 261,-3-4 0,-4-6-157,-1-9 0,-5-1-10,-4-4 1,1-3 22,-6 3 0,-1-3-35,-4-1 1,-6 4 98,-3 1 1,-4 5 208,-1-1 1,-5 4-76,0 0 1,-2 7 144,2 4 1,4 2-48,-4 2 1,8 2-227,1 2 133,7-2 0,-2 9-473,10-6 0,3 0 43,6-5 1,2-2-113,3-3 0,-2-3 597,7-6 0,-5 0 0,5 0 0,-7-1 0,2 1 0,1 0 0,-1 0 0,5 6 0,-5 3 0,0 5 0,-5 5 0,0 4 520,1 10 1,-7 8-91,-4 6 0,-2 7 549,-2-2 0,-5 8-183,0 1 0,-4 0-351,4-4 1,-4-5-191,4 0 0,-1-11-41,1 1 0,3-14 268,-2 1-268,2-11 0,2-5 0,0-14 0,2-13 26,2-15 1,4-1-27,6-8 0,7 5 0,3-5 0,3 6-633,1-2 1,0 10-2072,1 5 1,-1 5 1456,1 4 0,-1 8 1033,1 7 0,-7 6 0,-2-4 0</inkml:trace>
  <inkml:trace contextRef="#ctx0" brushRef="#br0">16479 3042 7949,'0'15'-344,"0"-1"1,0 5 1163,0 0-492,0 6 0,-7-3-50,-2 6 0,1 6-120,-1-1 1,-1-5 135,-4-4 1,4-5 118,1 5-494,6-7 0,-5 2 64,3-10-362,4-2 0,-6-14 24,7-2 0,2-12-170,3-7 1,2-7 99,8-7 0,-1-4 45,0 3 1,5-1 251,0 11 0,6 0 128,-1 4 0,1 7 201,-1 3 0,-2 8-123,-3 1 1,-3 9 627,3 1 1,-8 3-120,-2 11 1,-5 4 149,0 10 0,-2 1-307,-2-1 0,-2 0-5,-2 1 1,0 4-358,-5 0 1,1-1 115,-1-9 1,-3 3-278,8-7 167,-1-7-670,-1-5 0,6-17 152,0-9 0,1-4-22,9-15 1,-1 1-9,5-1 0,1-1-292,-1 6 0,0-5 319,0 5 1,1 1 156,-1 8 0,0 5 647,0 10 0,0 3-329,1 6 1,-6 3 764,1 6 0,-7 7-261,1 12 0,3 2 21,-2 4 0,-1-3-163,-4 7 1,0-2-3,0 2 1,0-3-844,0-6 1,5-7 319,0-3 1,6-5-874,-2-5 0,4-2 483,1-7 1,5-13-151,0-6 0,2-1 675,-2-4 0,-2 2 0,7-2 0,-7 3 42,2 7 1,1 5 115,-1-1 0,5 7 871,-5-2 1,2 4-458,-2 1 0,-4-2 118,4-2 1,2 0-222,-2-5 1,5-1-463,-6-4 1,1 0-41,-4 0 0,-3-5 8,-2 0 0,-4-2-337,-6 2 1,-1-1 196,-4-4 0,-5 2-221,-9 3 0,-3 5 108,-6 0 0,-1 6 335,1 8 1,-1 0-108,1 0 1,1 11 300,3 3 0,-1 11 102,6 4 0,2 5 273,7 9 0,-1 0-217,7-1 1,-1-4 56,5 0 1,1-3-454,4-2 0,5-1 118,9-13 1,3-7-910,6-7 1,5-5 431,1-5 0,5-4-233,-1-10 0,-3-3-82,-2-7 1,-5-1-224,-4-3 1,-3 3 184,-7-3 1,-6 3 698,-4 2 0,-2-1 0,-2 1 0,-6-1 0,-4 1 0,2-1 0,-1 1 0,6 6 0,-2 3 0,3 3 179,2 8 0,7 5 522,2 12 1,4 4 179,1 16 0,0-3-347,0 12 0,1-1-108,-1 1 1,-2 3-130,-2-3 1,1 3-243,-6 1 1,-1-1 100,-4-3 1,0 2-71,0-7 1,0-2 65,0-7-204,0-3 0,-1-13 15,-4-4 0,2-5-93,-6-9 0,5-7-50,0-16 1,2-8 137,2-7 1,2 4 153,2 1 1,9 6-80,6-6 0,1 7-216,-1 7 0,4 2-289,5 4 1,0 2-376,1 7 1,6 6 846,3 3 0,3-3 0,1 0 0</inkml:trace>
  <inkml:trace contextRef="#ctx0" brushRef="#br0">18811 2218 7897,'-8'-14'3,"3"-1"0,-1 1 146,1 0 0,0 0 37,5-1 1,-2 6 396,-2 0 253,2 5-200,-4-2-474,6 19 1,5 4 91,-1 16 0,3 15 102,-3 8 0,-2 8-169,3 2 1,-4 2-318,-1 12 1,0-1 134,0 2 0,0-10 68,0-9 0,2-12-591,3-7 1,-2-8-407,6-12 265,-6-2 0,8-15-123,-6-6 1,0-12 299,-5-12 0,0-9-69,0-5 1,0-16 550,0-8 0,6 1 0,2-2 0</inkml:trace>
  <inkml:trace contextRef="#ctx0" brushRef="#br0">18754 1891 7897,'6'-22'0,"-3"3"409,7 9 1,1 2-75,8 4 1,3 2 105,6-3 0,2 4-96,3 1 1,-3 6-379,4 3 0,-6 6 109,-4 4 1,-4-2-313,-6 7 0,-6 1 122,-3 8 1,-7-1 23,-7 6 1,-7 0 58,-12 4 1,-2 1 31,-3 0 0,3-2 38,-4-3 0,11 1-43,4-6 1,5-4 133,4-6 1,-1-1-149,6 2 1,2-8-5,8-7 0,4-5 25,10 0 0,5-2-9,9-2 0,5-2-110,9-2 1,-2 2 65,2-3 0,-4 4-33,-5 1 0,-5 1 42,-9 4 0,-4 8 206,-6 6 0,-6 6-113,-3-1 1,-11 4 349,-9 5 0,0 3-120,-9 7 0,-5-2 32,-4-3 0,-5 2-222,5-7 1,0-5 69,5-4 0,1-8-467,3-2 0,3-1 185,7-9 0,2-1-797,2-7 0,4-6 409,6-9 1,0-3-514,0-6 1,6 1 85,4 3 935,9-3 0,-4 5 0,6-6 0</inkml:trace>
  <inkml:trace contextRef="#ctx0" brushRef="#br0">19194 2658 7909,'29'-6'-369,"1"0"308,3-4 0,-3-4 686,3 0 0,-1-2-140,1-8 0,-3 7-82,3-2 0,-1-1-355,1 1 1,-5 0 60,1 4 0,-2 1-440,-8 0 0,0 0 213,-5 0 0,-6-1-313,-4 1 0,-4 6 199,-4 4 0,-6-3-36,-9 2 0,-3 1 128,-6 4 0,-1 6 127,1 4 0,-1 2 518,1 2 0,4 5-250,1 0 1,5 7 546,-1-3 0,5 6-333,5 4 0,-3 3 30,8 7 1,-1-1-164,5 1 0,0-7-261,0-2 0,6-6-82,4-4 1,9-5-305,4-10 1,6-4-464,4-10 0,5-4 389,9-10 1,-2-5-384,2-9 0,-8-2 259,-1-3 1,-11-3-72,2 3 0,-15 2 102,0-2 0,-9 5 478,0-5 0,-4 2 0,-1-2 0,-5 0 0,1 9 0,-1-1-64,5 11 64,-6 0 627,4 12 1,-4 13-301,6 13 1,1 12 480,4 7 1,-2 0-253,7 5 0,-1-2-144,5 11 0,-1-5-179,-3 6 1,2-9-181,-2-2 0,-4-7 285,-1-11 151,3 3-231,-7-11 0,5-4-75,-6-12 1,0-8-347,0-11 1,0-4 126,0-11 0,0-2-71,0-7 0,5-2-45,0 2 0,4-1-114,-4 11 1,6-1-424,-1 6 1,1 6 295,-2 3 0,4 8-630,-4 1 0,-1 7-163,2-1 1186,-1 2 0,5 8 0,1 2 0</inkml:trace>
  <inkml:trace contextRef="#ctx0" brushRef="#br0">20104 2474 8140,'15'0'1158,"-1"-5"-671,0 0 0,8-6 54,7 2 0,1-9-492,7-1 0,1-1 12,5 1 1,-2 1-875,-3-5 0,-3 5 471,-7-1 1,-1 4-1516,-3 0 1857,-10 8 0,-1-6 0,-5 5 0</inkml:trace>
  <inkml:trace contextRef="#ctx0" brushRef="#br0">20403 2147 7909,'-8'14'209,"3"0"1,4 2 595,1 3 1,0 5-215,0 9 1,0-2-197,0 7 1,-5 0-66,0 5 1,0-1-100,5 1 0,0-2-190,0-3 0,7 2 131,2-7 0,12-6-872,7-8 0,2-10 32,8-4 1,0-18-385,5-11 0,-1-9 59,1-9 0,4-6-1089,1 1 2082,-1-7 0,-10 10 0,-3-5 0</inkml:trace>
  <inkml:trace contextRef="#ctx0" brushRef="#br0">19536 1152 7953,'-56'-21'0,"4"7"0,-3 6-245,3 8-250,-4 6 0,-11 2 707,-5 6 1,33-4 0,-1 1 8,-35 13 0,0-2-47,9 1 1,-2 6-74,7 4 0,-3 2 345,3-2 0,1 3-32,-7 7 0,7 6-165,29-24 0,1 2 0,-21 28-14,8 2 1,22-23-1,0 2-314,1 1 0,2 1 0,0 7 1,1 0 155,0 5 0,1 0 0,3 0 1,2 1 39,1 3 1,1 1 0,4 1 0,2 0-73,2 6 0,2-1 0,5 0 0,3 0-103,3 3 1,4 0 0,4-1 0,3-1-83,3-5 1,5 0-1,6 2 1,6 0-405,7-1 0,4-2 1,3 0-1,2-2 357,-18-16 1,2-2 0,1-1 0,-1-2-1,2-3 1,-1-1 83,17 8 0,2-3 0,4-4 1,3-5-34,3-4 1,1-4 0,1-2 0,0-3 122,1-6 1,0-2 0,-4-3 0,-1-2-151,3-3 1,-1-2-1,-5-5 1,-1-3 441,-3-1 0,0-3 1,-5-4-1,0-2-157,4-1 0,-3-2 0,-7-3 1,-3-4 45,-4 0 1,-2-3 0,-3 0-1,-3-1-20,-3-2 0,-4-1 0,-1-3 0,-3 0-67,-2 2 1,-2-2 0,-3-4 0,-2-3-56,-1-3 0,-1-1 1,-1-3-1,-2-3-112,0-9 0,-2-2 0,-2-2 0,-2-2-98,-3 20 0,-1-1 0,-1-1 0,-1 3 1,0 0-1,-1 0 126,0-7 1,1 0 0,-2 1 0,-2 4-1,-2 1 1,-1 0-60,-3-2 0,0 1 0,-2 1 0,-5-19 0,-3 3-17,-1 11 1,-2 4 0,-3 3 0,-2 4 508,-2 7 0,-4 5 0,-5 1 1,-5 4-250,-7 3 1,-4 4 0,-7 5-1,-3 5-45,-6 4 0,-2 5 1,-6 5-1,-2 4-245,24 3 0,-1 1 1,0 2-1,-1 1 1,1 1-1,-1 1-58,-4 4 0,-2 1 0,1 1 0,1-1 0,0 1 1,1 0-89,1 2 1,2 0-1,1 0 1,-19 6-1,5 1-2,7-2 0,4-1 312,10-4 0,3 0 0,4 1 0,2 1 0,1-3 0,1 0 0</inkml:trace>
  <inkml:trace contextRef="#ctx0" brushRef="#br0">15057 5573 8019,'-9'-6'-60,"-1"-4"0,2-7 132,-1-2 0,1-2 255,3 2 1,3-3-71,-2-6 1,2-1-7,2 1 1,-5 4-24,1 0 1,-6 7-47,5-2 1,-6 5 3,2 4 1,-4 4-86,-1 6 1,-6 8-66,-4 6 1,0 8 23,-4 11 0,2 4-97,-7 5 1,3 7 45,2 4 0,6 2 25,3 2 0,8-7-16,1-2 1,7-12-120,-2-8 1,12-5-16,7-9 0,2-6-177,7-4 1,6-15-68,4-8 0,5-7 126,-5-8 0,2 3 42,-2-7 0,-5 1 42,1 0 1,-2 3-18,-8 11 1,0-1 2,-5 10 0,-5-2 194,1 11 8,-7 1 0,3 16 124,-6 7 1,-4 8 219,-1 6 1,-6 10-189,1 9 0,-2 5 51,-3 4 1,1-1-234,0 7 0,0 1 257,0 8 1,-1 1-157,8-37 0,0 0 0,-6 36-250,4-9 1,3-6-476,6-9 0,-5-4 357,0-10 1,2-10-464,8-9 0,-2-9 300,6-6 0,1-5 418,4-9 0,0-6 0,1-12 0</inkml:trace>
  <inkml:trace contextRef="#ctx0" brushRef="#br0">15185 5772 8019,'8'-22'1094,"-2"8"-664,-6 7 1,0 15-104,0 6 1,-5 8-160,1 12 1,-7 8 13,1 10 1,-2 7-61,-3-2 1,7 3 105,4-8 1,2 0-161,2-5 1,2-6 116,2-12 0,4-9-691,7-5 0,-1-7 130,0-8 0,5-10 44,0-9 0,6-9-21,-1-15 1,-2-4 87,2-1 0,-5-5-18,4 0 1,-7-2 107,-2-2 0,-1 7 124,-8 2 1,-1 6-46,-4 4 0,-11 5 217,-3 9 1,-10 10 43,1 9 0,-4 5 77,-1 5 0,-1 7-154,1 7 1,6 5 96,3-5 1,8 0-256,1-5 0,7-4 96,-2-1 1,10-6-636,4 2 0,6-11 54,4-9 555,3-11 0,6-11 0,1-5 0</inkml:trace>
  <inkml:trace contextRef="#ctx0" brushRef="#br0">15526 5289 8019,'-1'-8'0,"-4"3"0,2 8 259,-7 2 1,2 11-64,-1-2 1,1 5 183,3 0 0,4 1-96,-4 4 0,3-4-27,2-5 0,7-3-29,2-2 1,4-4-1,1-6 1,5-1 28,0-4 0,1-5-29,-1-9 1,-4 4 0,-1-4 0,-2 3-187,-7 2 0,0-1-1520,-5 1 440,0 6 1,-6 2 394,-4 6 1,-2 0 582,-3 0 0,-4 0 0,0 0 295,0 0-182,5 6 0,6-3-344,4 7 0,4-7-110,4 2 0,6-4 401,9-1 0,-3-6 0,4-2 0</inkml:trace>
  <inkml:trace contextRef="#ctx0" brushRef="#br0">15924 5033 8019,'0'14'0,"0"0"64,0 0 1,-1 7-18,-4 2 1,-3 6 513,-6 4 0,3 3-169,-3 7 1,3 6-381,-8 3 1,-2 8-99,2 2 0,-1 14 189,10-36 1,1 0-1,-1 2 1,-1 0-243,0 3 1,-2 0 0,-2 1 0,-1 1 225,2 0 1,-1 1-1,-3 1 1,-2 1-114,1 3 0,1-1 0,0-5 1,1 0 62,0 1 1,1-1 0,1-6 0,1-3-349,-10 29 1,5-12 173,10-17 1,3-5-630,6-9 0,1-10 221,4-9 0,4-16 545,10-8 0,-3-7 0,5-2 0</inkml:trace>
  <inkml:trace contextRef="#ctx0" brushRef="#br0">15796 6156 8019,'8'6'0,"-1"2"145,-7 6 1,0 0-96,0 1 0,0 5 860,0 4 1,-5 7-351,0 3 1,0 3-170,5-3 0,0-3-170,0-7 1,2 0-15,3-10 1,3 2-189,6-12 1,6 1-289,4-5 1,-2-11-177,2-3 1,-2-11 250,2-4 0,-1-1-68,-8-8 1,0 5 74,-10-5 1,-2 8 26,-7 2 1,-6 1-10,-9 8 1,-8 6-97,-6 9 1,-6 4 34,1 4 0,3 12-593,2 12 823,-4 7 0,1 21 0,-7 2 0</inkml:trace>
  <inkml:trace contextRef="#ctx0" brushRef="#br0">14503 6184 8309,'-7'-14'-23,"-1"0"0,-6 1 269,0 4 0,4-2 317,1 6 1,-5 0-239,-5 5 1,-7-5-72,3 1 1,-10-1-110,-5 5 1,-3-5 83,-2 0 0,-1 1-253,-4 4 1,4-2 103,-3-3 0,2 4-189,3-4 1,-1-3-37,1-1 1,-3-4 9,-2-1 1,-2 0 135,-3-1 1,3-2 15,6 3 0,7-4-38,3 9 1,4 1 34,6-1 1,2 5-709,7 0 1,1 4 83,4 4 610,-4 4 0,5 13 0,-6 1 0</inkml:trace>
  <inkml:trace contextRef="#ctx0" brushRef="#br0">13593 5701 8392,'-15'-22'-228,"1"3"1,0 3 90,0 2 1,4-1 917,1 1 1,-1 5-361,-4-1 1,0 7-223,0-2 0,-5 4-18,0 1 1,-5 1-15,5 4 1,-6 3-127,1 6 0,-3 2 88,-1 3 0,-1 2-136,1 2 0,-2 4 113,-3-3 0,7-4-214,-2-1 0,4-3 109,1-2 1,2 1-89,7-1 0,1-5 45,4 1 0,-2-6 30,6 6 0,0-5-89,5 4 0,7 1 114,2 4 1,5 0-53,5 0 0,3 0 34,7 1 0,1 0 51,3 4 1,-3-1-41,3 5 1,-3-4-12,-1 5 0,-6-5-19,1 5 0,-7-2-1,2 2 0,-3-4-342,-2-6 0,5 1-117,0-1 484,0 0 0,-5 0 0,1 0 0</inkml:trace>
  <inkml:trace contextRef="#ctx0" brushRef="#br0">15128 7364 8255,'-6'-14'791,"4"6"-261,-4 2-265,6 6 0,0 1-190,0 4 114,0 3 0,0 9 53,0 7 0,0 1 10,0 13 0,0 0-135,0 5 1,-2 4 121,-2 0 0,0 6-386,-5-6 0,1 5 80,-1-4 1,-2 4-637,6-5 1,-5-4 205,6-5 0,-1-12-581,5 3-416,0-10 1494,6 1 0,2-18 0,6-4 0</inkml:trace>
  <inkml:trace contextRef="#ctx0" brushRef="#br0">15270 7677 8248,'0'-14'-265,"-6"6"1,-2 8 952,-6 9 0,4 12-171,1 7 0,4 5-33,-4 5 0,6 8-168,-2-3 0,3 1-40,2-6 1,0-3-286,0-7 0,13-6 95,6-3 0,8-9-554,6-6 1,3-15 310,7-8 0,-5-14-235,0-9 1,-7-1 162,2-5 1,-6 0-39,-8 0 1,0-2 65,-9 7 1,-4 0 179,-1 15 1,-8-2 103,-2 11 1,-11 6-100,2 8 0,-10 4-38,0 1 1,-4 6 24,-5 4 1,4 2-290,1 3 1,11-6-326,7 1 276,7-7 1,-2 1-5,10-8 371,3 2 0,12-17 0,2 3 0</inkml:trace>
  <inkml:trace contextRef="#ctx0" brushRef="#br0">15626 7293 8248,'0'-8'-12,"0"2"0,0 7 112,0 4 1,0 3 244,0 6 1,0 5-107,0 0 1,-5 6-64,0-1 0,1-3 5,4-2 0,4-4-231,1 0 0,6-7-24,-1-4-69,2-2 0,2-10-44,1-6 1,-7-7 98,-4-7 0,3 4-61,-3 0 1,1 2 60,-5-1 0,0-3 27,0 7 0,-2 2-2,-2 7 1,1 4 128,-7 6-165,1 0 0,-4 6-134,3 4 1,-1 3-332,7 1 0,1 0 564,7 0 0,4-6 0,6-2 0</inkml:trace>
  <inkml:trace contextRef="#ctx0" brushRef="#br0">16066 7151 8248,'-4'14'0,"-1"0"0,-6 2 172,1 3 0,-7 3-71,-2 7 0,-6 7 486,1 7 1,-3 6-217,-1 7 0,-1 6-497,1 0 0,4 4 157,1-4 0,5-2 89,-1-8 0,3 1-779,2-5 0,6-4 361,4-11 1,2-1 297,2-13 0,0 0 0,0-5 0</inkml:trace>
  <inkml:trace contextRef="#ctx0" brushRef="#br0">15839 7847 8248,'14'0'158,"-6"7"147,-3 2 1,-4 5-92,-1 5 1,0 4 150,0 5 0,0 0-162,0 1 1,5-1-115,0 1 1,8-4 124,1-6 0,2 0-631,7-10 0,-4-2 103,5-3 0,-7-5-86,2-9 1,-5-1-34,-4-12 1,1-6 108,-6-4 0,-1 0 68,-4 4 0,-7 1 256,-8 0 0,-11-1 0,-11 1 0</inkml:trace>
  <inkml:trace contextRef="#ctx0" brushRef="#br0">14773 7762 8263,'-16'-14'-42,"-3"0"1,3 0-79,-3-1 1,-3 7 511,-2 4 0,-3 2-58,-1 2 0,-8 2-453,-7 2 1,-7 11 73,-12 8 0,-3 4-189,-6 2 1,3-7 257,7-3 0,5-4-4,14 0 1,7-7-157,6-4 0,7-2-275,8-2 1,6-11 5,3-3 1,5-8 22,5 3 382,3-7 0,13-2 0,1-8 0</inkml:trace>
  <inkml:trace contextRef="#ctx0" brushRef="#br0">14218 7435 8263,'-14'-8'0,"-2"2"328,-3 6 0,2 5-29,-7-1 0,2 9 6,-2 1 0,-3 2-37,4 8 1,-3 4-246,3 5 1,-4 7 184,3-2 0,4-3 45,1-2 0,3-3-131,2-2 1,6-1 111,3-3 1,4 1-873,1-6 1,7 5 351,8-5 0,0 6-151,9-1 0,1 2-28,9 3 1,2-2-739,7-4 1203,6-2 0,1-1 0,7 3 0</inkml:trace>
  <inkml:trace contextRef="#ctx0" brushRef="#br0">11360 7876 8296,'-20'0'-334,"-4"0"1,2 0 52,-2 0 0,1 8 654,-6 6 1,-1 10-112,-3 14 1,3 4-50,-3 10 1,3 8-300,1-3 1,7 2 345,3-7 0,10 0-153,4-9 0,5 1-56,5-11 0,4-6-362,10-8 1,8-5 157,6-4 1,13-6-357,2-8 0,0-6 182,5-9 1,-8-3-524,3-6 850,-4-1 0,0-2 0,1-4 0,-3-3 0,-2 0 0</inkml:trace>
  <inkml:trace contextRef="#ctx0" brushRef="#br0">11830 7762 8296,'-15'14'0,"-4"8"-244,0 7 0,-4 3 89,4 10 1,-5 4 613,5 11 0,-5 0-101,6 0 0,0-7-74,9-2 1,-2-7-129,6-8 1,0-2-119,5-12-288,0 0-163,0-5 0,2-7-262,2-7 0,0-13 287,5-11 1,1-4 387,4-5 0,6-10 0,2-7 0</inkml:trace>
  <inkml:trace contextRef="#ctx0" brushRef="#br0">11844 7805 8296,'8'9'-68,"-4"1"0,-2 4 150,-2 5 1,0 8 404,0 1 1,0 13-52,0 11 1,0-1-42,0 1 0,0-6-52,0 1 1,0-4-17,0-5 1,6-10-497,4-9 1,7-5 196,2-4 0,6-16-225,-1-13 0,8-21 185,1-12 0,-5-11-1363,-4-13 1,0 3 990,-10 35 1,0 1 0,8-25-110,-3 5 493,-3 10 0,1 4 0,-2 10 0,-4 3 0</inkml:trace>
  <inkml:trace contextRef="#ctx0" brushRef="#br0">12441 7648 8286,'8'7'0,"-3"1"181,-10 6 0,-3 6 143,-6 4 0,0 5 31,-1 4 1,-4 3-165,0 7 1,-9 6-128,4 3 0,-4-2-166,9 2 1,0-12 102,5-2 1,6-8-197,3-6 1,3-4 80,2-6 1,2-6-703,3-3 1,3-16 236,6-8 0,0-13-322,0-6 901,1-9 0,5-4 0,2-5 0</inkml:trace>
  <inkml:trace contextRef="#ctx0" brushRef="#br0">12498 7663 8286,'6'-8'48,"-4"1"1,4 15 266,-6 7 1,0 7 181,0 11 1,0 5-101,0 9 1,0-1-144,0 6 0,5 5 278,0 5 0,1 4-88,-1-5 0,-2-5-205,6-9 0,1-11-192,4-7 1,5-9-252,0-10 0,6-8 9,-1-17 0,-2-10-253,2-22 1,-5-12 2,4-12 1,-5 0-143,1-5 1,1 4-102,-1 0 1,2 12 201,-2 4 1,-8 10-1077,3 3 1562,-9 7 0,6 3 0,-7-1 0,1 1 0</inkml:trace>
  <inkml:trace contextRef="#ctx0" brushRef="#br0">7337 4222 8317,'-71'-34'0,"0"-1"421,0-3-675,32 20 0,0 1 0,1 3 0,-1 0 419,-1-1 1,-1 1 0,0 0-1,0 0-36,3-1 0,0 1 1,-1 3-1,-1 0-142,0 1 1,0 1 0,-7 1-1,-1 2 13,-8 1 0,-2 1 0,2 0 1,0 1-29,-1 3 0,0 0 1,-5 1-1,-1 0-339,2 1 0,-1 1 1,-5 0-1,0 2 152,0 1 1,1 2 0,2-1 0,0 2 24,3 0 1,-1 0 0,-2-1 0,-2 0 43,-2 1 0,-1 1 0,7 0 0,1 1 84,1-2 0,1 1 1,0 2-1,-2 1-2,-2-1 0,-2 0 1,1 1-1,-1 1 96,1-1 0,0 2 0,-2 2 0,1 1-24,5 0 1,1 2-1,-5 2 1,-1 1 43,-2 0 0,1 2 0,1 4 0,2 2-1,1-1 0,1 1 1,-2 6-1,1 1 75,-5 1 0,1 2 1,4 1-1,1 0-6,-1 0 0,1 1 1,2 3-1,3 1-268,1 3 1,1 0 0,-2 2 0,1 2 150,2 3 1,2 0-1,4-6 1,2 0 39,3-2 0,3 2 1,5 2-1,2 1-263,2 3 0,3 0 0,3-2 0,2 0 200,2-2 0,3-1 0,3-3 1,1 0-146,-2 0 0,1 1 0,4-2 1,1 1 95,-1 3 1,1 0 0,4-2 0,1-1-26,1-1 1,1-1 0,1-1 0,1 0 191,-1-4 0,2 1 0,1 2 0,2 0-62,0 0 1,1 0 0,2 2-1,1 1 65,1-3 0,1 0 1,-2-2-1,1-1-70,2-1 1,2-1-1,-2-1 1,1 1 35,2 0 0,1 0 0,1 2 0,2-2 15,1-1 0,0-2 0,5 3 0,1-1-22,3-2 1,1-3 0,5 1 0,2-3-48,3-5 1,2-2 0,0 1-1,0 0-14,0-4 1,-1-1 0,0 1 0,1 0-54,-2-5 0,2-1 1,3 2-1,1-1 44,6 0 0,2-1 1,-3-3-1,1-1-50,1 2 1,0 1-1,2-3 1,0-1 117,0 1 1,1 0 0,4 1 0,2-1-76,3-2 1,0-1-1,-2 3 1,0 0 36,0-2 1,0-1 0,5 1 0,2-1 10,-1-2 1,1 0 0,-1 0 0,0 0-3,5 0 1,1 0-1,-3 1 1,0-1 10,2 0 0,1 0 1,0 0-1,0 0-145,2 0 1,0 0-1,0 0 1,1-1 121,2-1 0,-1-1 1,-5 2-1,1-1-8,3-2 0,2-1 0,-25 0 0,0 0 0,1-1 0,1 0 1,2-1 0,-2-1 0,-1-1 0,-1 0 0,0 0 40,1-1 0,0 0 0,1-1 0,2 0 0,0 0 1,0 0-42,-3-1 0,0 0 0,1 0 1,1-1-1,2 0 0,-2-1 0,-3 1 1,-1 0-1,1-1 1,5-1-1,1 0 1,0-1-7,0 1 1,0 0 0,0 0 0,-4 1 0,0 0 0,-1-1 0,1 1 1,-1-1 0,0 0 0,0 0 0,1 0 0,-1 0 37,3-1 1,1-1 0,0 0-1,0 1 1,1 0 0,-1-1-27,-2 1 1,0-1 0,0 1 0,-3-1 0,0 1 0,0 1-16,3 0 1,0 0-1,0 0 1,2-1-1,0 0 1,0 0 9,-3 1 0,-1 1 1,0-1-1,0-1 0,0 0 1,-1 0-15,0-1 0,-1 1 0,1-1 1,2 0-1,0-2 0,0 1-1,-2 0 0,-1 0 0,1 0 1,0 0-1,1 0 0,-1 0-5,21-3 0,1-1 0,-21 3 0,0-1 1,0-1-5,-1 0 0,0 0 1,-1-1-1,23-8 0,-2-1-8,-8 1 0,0-2 0,5-1 0,-1-3 42,-1-1 1,-1-2 0,-2 2 0,-2 0-11,-4 4 1,-1 0-1,-4-1 1,-1-1 53,-5 2 0,1 0 1,1-1-1,1 0-38,-2 1 1,-1 0-1,-1-2 1,-1-1 40,-6 1 1,-1-1 0,-5 2 0,-1-3 0,-4 0 0,-3-1 0,22-32-138,-11 1 0,-3-1 45,-7 1 1,-6 2-178,-3-6 0,-9-11 100,-7 34 1,-2 0-1,0-1 1,-2 0 18,0 1 0,-2 0 0,-1 1 1,-2 1 11,-2 1 1,-3-1-1,-1-4 1,-3 0 28,-1 0 0,-1 0 1,-3-2-1,-1-1 154,0 1 1,-1 0 0,-2 0 0,-4 2-92,-3 2 1,-4 1 0,-3-1-1,-3 0 234,-6 0 0,-1 1 1,0 0-1,0 0-178,1 2 0,-1 0 0,-4-1 0,0 1 69,0 4 0,-1 1 0,-7 0 1,-3 2-117,-2 4 0,-2 1 1,-2 0-1,0 0-90,-4-1 0,-1 1 1,-1 2-1,-1 1 56,21 9 1,0 0 0,-1 1-1,-4-2 1,-1 1 0,0 0-171,0 0 0,-1 0 0,0 0 1,-2 2-1,0 0 0,-1 1 149,1 1 1,-1 1 0,0 1-1,-3 1 1,-2 1 0,1 0 43,1 0 0,1-1 0,-2 2 0,-3 1 0,-1 0 0,-1 1 49,-2-2 0,0 0 0,0 2 1,6 1-1,0 1 0,-1 0-186,-6 1 1,-1 1 0,0 0-1,4-1 1,-1-1 0,0 1 200,-3 1 0,-1-1 1,-1 1-1,18-1 0,-1 1 1,1 0-1,0 0-195,-18 0 0,2 1 0,-1 1 0,16 0 0,-1 0 0,1 1 0,0 0 153,-17 1 0,1 0 1,1 1-1,2 0 1,1 1-1,-2 0-77,17-1 0,-1 0 0,0 1 0,2 1 0,-15 2 1,2 2-1,0 2-46,-3 1 1,1 1 0,0 1-1,-1 2 1,1 1 0,0 1-483,4 0 0,0 2 1,2 1 562,0 2 0,2 1 0,1 0 0,3-3 0,2 0 0,0 2 0,1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9029 12909 8207,'6'-15'1112,"4"1"0,8-6-707,6-4 0,9-9-163,5-5 1,10-3-179,4-2 1,3 2-411,2 3 0,-8 3 252,-6 7 0,-4 6-127,-11 3 0,2 5-1332,-11 4 1012,0-3 0,-9 12 541,-1-4 0,-5 10 0,2 3 0</inkml:trace>
  <inkml:trace contextRef="#ctx0" brushRef="#br0">9313 12383 7921,'2'-8'-353,"2"3"1,0 3 951,5 2 1,-4 8-150,4 6 0,1 4-62,4 10 1,-5 4-170,1 10 0,-5 6-73,4-1 0,-1 7-31,1-2 1,-1 2-197,-3-2 0,-3-3-518,2-6 0,3-9 370,-3-5 1,1-2-143,-5-8 0,0-5-202,0-5-3,0-6 0,0 2 223,0-10 0,-6-7 353,-4-7 0,-2-13 0,-2 2 0</inkml:trace>
  <inkml:trace contextRef="#ctx0" brushRef="#br0">9356 12837 7921,'-15'-14'206,"1"6"1,2 5 8,2 13 0,-2 1-15,2 12 1,-7 6-117,-2 4 0,-2 6-72,2-1 1,3-1-181,-3 1 1,-1-7-310,1 2 1,5-3 277,4-1 0,2-7-303,-1-3 502,-4-10 0,12 4 0,-6-5 0</inkml:trace>
  <inkml:trace contextRef="#ctx0" brushRef="#br0">9327 12866 7921,'29'-10'28,"-1"1"0,5 1-28,0-1 0,-4 1 710,-5 3 1,-2 3-342,1-2 1,3 2-328,-7 2 0,0 0-352,-5 0 247,0 6 0,-1-3-606,-4 7 0,-2-1 347,-7 6 0,-2 4-803,-3 0 1125,-3 6 0,-12-3 0,-2 6 0</inkml:trace>
  <inkml:trace contextRef="#ctx0" brushRef="#br0">9341 13179 7921,'-22'14'0,"7"-6"0,5-4 243,7-2 0,-2-2 28,10 0 0,4-2 211,10-2 1,-3-3-318,3-2 0,2-2-55,-2 6 0,0 0-270,-5 5 1,-5 0 33,1 0-168,-7 0 0,3 7 149,-6 2 0,-6 5-48,-4 5 0,3-3 63,-3 3 1,1-3 72,-6-2 0,7 0-20,4 1 51,2-1 1,2-5 160,0 1 1,8-7-22,6 2 0,2-4 87,8-1 1,-1 0-47,6 0 1,-5 0-22,-1 0 0,-5 2-85,1 3 1,-4 2 3,0 8 0,-7 0 62,-4 4 1,-2 4 4,-2 5 1,-2 0 73,-2 1 0,-4-1-76,-7 1 1,-4-2-132,1-4 0,-3 3 109,2-8 1,3 0-163,-3-9 1,-1-2-1,1-7 0,0-7-110,5-2 1,6-12-33,3-7 0,5-7 37,5-8 0,4-4-325,10 0 0,3-7 169,7 2 0,-1 1-278,1-1 1,-1 8-46,0 1 478,-5 1 1,3 5 0,-3-5 0</inkml:trace>
  <inkml:trace contextRef="#ctx0" brushRef="#br0">9967 12340 8005,'0'-8'1334,"0"3"-873,0 10 1,-2 9-58,-2 10 0,2 3-149,-3 1 1,2 5-278,-1 0 1,0 5-203,-5-4 0,4 5-242,-4-1 1,-1-2-538,-4 2 1,0 5 565,0 4 0,-1-4 437,1-5 0,-6-7 0,-3 4 0</inkml:trace>
  <inkml:trace contextRef="#ctx0" brushRef="#br0">9740 13008 8035,'0'-14'262,"0"0"2,0-1 1,6 1-38,3 0 0,4 0-42,1 0 1,2 1 41,3 3 1,-2 4-37,7 6 1,-7 0-16,2 0 1,-1 8-149,1 6 0,-8 7-67,3 7 1,-9 2 119,-1 3 0,-2-1 212,-2 6 1,0-5-125,0 5 0,0-8 324,0-2-333,0 1 0,0-13-129,0 3 1,2-10-30,2-4-226,-2-4 0,9-7-98,-6-3 0,6-10-331,-2-5 0,-1-3-578,2-1 0,-1-7 1231,5-3 0,7-3 0,1-2 0</inkml:trace>
  <inkml:trace contextRef="#ctx0" brushRef="#br0">10323 12383 7990,'7'-15'0,"0"7"605,-1-4 1,-6 12-78,0 0 0,-2 8-54,-7 11 1,0 4-260,-6 10 0,-4-1-161,0 6 1,-6 0-123,1 5 1,-1-1 153,1 1 0,4-7-275,6-3 1,4-3 114,1-1 1,6-7-2192,-2-3 2265,3-10 0,9 4 0,0-5 0</inkml:trace>
  <inkml:trace contextRef="#ctx0" brushRef="#br0">10408 12667 7990,'14'0'950,"2"-6"-535,3-4 0,-2 1-307,7-6 1,-2 4 91,2-8 1,3 4 142,-4 0 0,4-4-117,2 0 0,-7 0-627,-3 5 0,-4 0-80,0 0 1,-1 6-1123,0 3 1603,-6 4 0,-2-6 0,-6-1 0</inkml:trace>
  <inkml:trace contextRef="#ctx0" brushRef="#br0">10493 12510 8235,'0'21'219,"0"3"397,0 9 0,-5 3-289,1 7 1,-1 4-327,5 1 1,0 4-103,0-5 0,5 1 98,-1-6 0,7-6-749,-1-2 0,-2-11 77,1-4-563,-6-3 1238,4-8 0,-7-2 0,0-6 0</inkml:trace>
  <inkml:trace contextRef="#ctx0" brushRef="#br0">10351 12766 8665,'8'22'670,"0"5"-253,-4-3 1,-2 3-290,3 1 1,1 2 53,-1 3 1,0-3-173,-5 4 1,0-6 94,0-4 1,4 1-169,1-6 0,5 0 80,-6-5 1,7-1-54,-1-4 0,4-2-39,5-7 1,-2 0 101,7 0 1,-5-7-128,5-2 1,-1-9 78,6-1 0,-5-6-451,-1 2 0,-5-3 214,1 3 0,-8 2-583,-2 7 0,-6 0 841,2-1 0,-3-5 0,-2-2 0</inkml:trace>
  <inkml:trace contextRef="#ctx0" brushRef="#br0">10052 12567 8595,'0'11'231,"0"4"1,5-4-228,0 8 0,0 3-193,-5 1 1,4 0-381,1 0 1,1-5 288,-1 1 0,-3-4-41,2 0 0,-2-1 130,-2 0 0,0-5 36,0 1 155,0-1 80,0-1 35,0 5 0,2-10 289,2 7 0,0-6 65,5 6 1,0-5-159,6 4 0,-1 1-54,0 4 1,0-2-69,1-2 0,-3 2-172,-2-2 0,1 3 103,-7 1 1,3 2 18,-2 3 0,-4-2-114,4 7 1,-4-5-116,-1 4 1,-6 1-13,-3 4 1,1 6 101,-2-1 1,1 1-208,-5 0 0,-5-6 71,0 1 0,0-3 130,4-7 0,1-1-30,0-9 1,-5-2-777,0-7 1,0-8 811,5-7 0,-7-11 0,-1-11 0</inkml:trace>
  <inkml:trace contextRef="#ctx0" brushRef="#br0">9939 13207 7906,'8'-9'0,"-4"-1"0,4 7 0,0-3 548,6 6 1,2 0-25,3 0 0,3 0 50,7 0 0,-1 4-78,0 1 1,6 5-143,-1-6 0,6 6-18,-1-5 0,5 4-70,4-4 0,15-1-169,9-4 0,-2 0-26,-2 0 0,-7 0-178,1 0 1,-4-4-251,-5-1 0,4-6-372,-4 1 0,10 3-2147,4-3 2876,3 1 0,-1-2 0,3 0 0,7-1 0,-37 8 0,0-1 0</inkml:trace>
  <inkml:trace contextRef="#ctx0" brushRef="#br0">12526 12510 7938,'-8'-6'-75,"2"5"0,6-7-123,0 3 0,6 2 256,4-7 1,9 1 347,5-5 1,-2-1-400,1 1 1,-1 0-343,2 0 1,-2-5-224,-3 0 378,-3 0 1,3 5 179,-10-1 0,4-5 0,-5-2 0</inkml:trace>
  <inkml:trace contextRef="#ctx0" brushRef="#br0">12697 12311 7938,'-14'7'47,"-1"1"0,3 6 384,2 0 0,-2 2-78,2 3 0,-2 3-446,-3 6 0,1 6 24,0-1 0,0 6 9,-1-1 1,1 3 122,0 2 0,1-7-10,4-3 1,-2-4-101,6-6 35,0-2 0,12-13 15,2-3 0,9-5 21,1-5 1,7-9-54,3-10 1,-1 2 62,5-2 0,-3 0-150,-1-4 1,-2 4 0,-4 1 1,3 5-301,-7-1-9,0 4 307,-5 7 1,-8 1-138,-6 7 0,-6 13 28,-8 6 0,-5 8 59,0 6 0,-5 3 96,5 7 1,-5 0 19,5-1 1,-1-4 22,1 0 0,8-11 204,-3 1 1,4-9 530,1 0-532,2-9 0,9-4 82,3-6 0,7-6-100,7-4 0,7-6-10,-3-7 1,1 2-150,4-12 0,-4 6-281,5-6 1,-3 5 124,-7 4 158,0 3 0,-5 1 0,1-2 0</inkml:trace>
  <inkml:trace contextRef="#ctx0" brushRef="#br0">12668 12567 7940,'-7'16'-116,"2"3"0,3 0 647,2 9 1,2 1-173,3 14 1,-4-4 98,4 8 0,-2 1-205,2-6 1,-2 3-351,6-12 1,-5-2-524,0-7 1,3 1 134,-3-6-227,7 0 0,-9-9 75,3-1 637,3-6 0,-7-3 0,6-7 0</inkml:trace>
  <inkml:trace contextRef="#ctx0" brushRef="#br0">12811 12539 7940,'28'-29'248,"5"-4"178,0 0 1,5 0-236,-5 5 0,1 4-144,-6 0 1,-6 11-151,-3-1 1,-8 10 196,-1-1-129,-7 3 0,3 4 78,-6 3 0,-8 7-274,-6 7 0,-5 11 46,-5-1 0,-2 4-92,2 0 1,-3-3 156,-1 3 1,5-4 68,5-6 0,6 1 470,3-10-270,6 3 0,-2-10-52,10 2 1,7-2-56,7-7 0,11-11-21,-1-4 1,7-7 47,-3 3 1,4-6-439,-9 1 0,2-3-386,-11-1 0,0 1 755,-5 3 0,1-2 0,-1 4 0</inkml:trace>
  <inkml:trace contextRef="#ctx0" brushRef="#br0">13052 12212 7940,'-14'8'200,"1"9"65,4-3 0,-2 9-157,6-5 0,-4 9 84,4 2 1,-1 1 132,1 8 0,2-2-91,-7 2 1,1 3-292,-5-3 1,-1 3-67,1 2 1,0-2-60,0-3 0,1 3 77,4-3 0,-4-5-389,3-5 45,-2 1 72,4-14 198,-5 0 1,12-15 88,-4-10 0,11-4 142,9-5 0,0 2-79,9-7 0,1 2 91,8-2 0,-1-1 49,6 6 1,-6 0-77,1 5 1,-8 4 83,-1 1 1,-7 6-56,2-2 0,-9 5 32,-6 5 1,-2 2-48,-2 8 0,-2 5-208,-2 4 0,-9 4-106,-6 6 0,-9-4-132,4 3 0,-6-5 109,6-4 0,-3 1 12,-1-6 1,-1 0 273,1-5 0,6-4 0,3-1 0,3-6 0,2 2 0,6-3 19,2-2 1,7 0 238,4 0 0,9 0 218,10 0 1,3 0-147,1 0 0,2 0-8,3 0 1,-3 1 12,4 4 1,-4-3-101,-2 2 1,-1-2-579,-3-2 1,-2 0 185,-3 0-1113,-4 0 1270,6 0 0,-7 0 0,0 0 0</inkml:trace>
  <inkml:trace contextRef="#ctx0" brushRef="#br0">13294 12255 7940,'8'0'1231,"-2"11"-799,-6 3 0,0 11-373,0 4 0,-4 5 67,-1 9 1,-6-5-205,1 0 1,2-2 39,-1 2 0,1 1 70,-2-5 1,-1-3-111,7-7-478,-1-4 64,5-5 250,0-7 1,5-4 341,-1-8 0,12-1-43,-2-9 0,5 7 152,0-7 0,3-2-39,7-3 0,1-1-97,3 1 1,3 1-234,7-5 1,-2 1 103,-3-2 0,-5-1-1015,-9 6 762,-4 0 1,-7 5-771,-3-1 1079,-4 7 0,-12-4 0,-2 4 0</inkml:trace>
  <inkml:trace contextRef="#ctx0" brushRef="#br0">13422 12297 7940,'0'14'0,"0"7"-181,0 3 0,0 9 72,0 5 1,0 3 729,0 1 1,0 3-158,0 2 0,0 4-48,0 5 1,-2 1-393,-2 0 0,2-2 36,-3-2 0,-1-6-511,1-9 1,1 1 269,4-5 1,-2-3-406,-3-7 264,4-4 0,-7-12-211,3-3 0,3-5 159,-2-5 1,2-9 373,2-10 0,0-2 0,0-3 0,6-4 0,4 0 0,4-7-47,5 2 0,3 4 105,7 0 0,-1 4 144,1 2 1,-1 4 116,0 1 1,-1 10 192,-3-1 0,-4 4-45,-5 1 0,-1 2-111,0 7 0,-6 2-225,-3 3 1,-4 4 46,-1 10 0,-6 5-252,-3 9 1,-6 2 80,-4 3 0,-3 3-116,-6-3 0,1-4-153,3 0 0,-1-4-277,6-2 1,-5-6-199,5-3 0,0-5 304,5-4 0,0-4 433,0-6 0,0-12 0,-1-4 0</inkml:trace>
  <inkml:trace contextRef="#ctx0" brushRef="#br0">13493 12980 7940,'43'-7'0,"-5"6"97,0-4 1,-2 3 277,2 2 1,-2 7-182,-3 2 0,-7 2 27,2-1 0,-9 2-166,0-2 1,-3 2 155,-2 3-1670,0-1 1459,-6-6 0,5 4 0,-5-4 0</inkml:trace>
  <inkml:trace contextRef="#ctx0" brushRef="#br0">13635 12169 7940,'14'-8'0,"1"4"0,-1 2 1045,0 2 1,0 0-442,1 0 0,0 2-165,4 2 1,-1 4-621,5 6 0,-4-2 181,5 2 0,0 3 0,4 12 0</inkml:trace>
  <inkml:trace contextRef="#ctx0" brushRef="#br0">16109 12738 7932,'-12'-2'0,"2"-2"0,-1-4-84,6-7-81,0 1 1,13-2 578,7-2 0,7-5-229,11-5 0,3-5-62,7 0 1,0-12-143,-1 3 0,1-4-329,-1 3 1,-5 7-6,-4 3 1,-5 4-5,-4 6 1,0 2-337,-10 7 693,-3 6 0,-11-5 0,0 5 0</inkml:trace>
  <inkml:trace contextRef="#ctx0" brushRef="#br0">16337 12226 7932,'0'-8'-461,"0"2"1,0 7 1105,0 4 0,0 11-220,0 12 0,1 7 27,4 8 1,-3 6-143,2 3 0,3 3-48,-3 2 0,1 5-232,-5-1 1,2 2-69,2-1 1,-2-3-339,3 2 0,1-13 295,-1-6 0,-1-9-379,-4 1 0,0-11-84,0-4-71,0-9 231,0-4 1,-6-8-176,-3-2 0,-4-6 559,-1-9 0,-7-9 0,-1-9 0</inkml:trace>
  <inkml:trace contextRef="#ctx0" brushRef="#br0">16194 12582 7932,'8'14'20,"0"2"112,-3 2 0,-3 5 251,2 5 1,-4 2-27,-4 3 0,-3-1-341,-2 6 0,-4-7-42,4 2 1,1-2-182,-2-3 0,7-6-37,-2-3 0,-1-3-928,1-2 537,1-6 0,4-8 635,0-10 0,6-9 0,2-3 0</inkml:trace>
  <inkml:trace contextRef="#ctx0" brushRef="#br0">16280 12738 7932,'20'0'-231,"-4"0"-58,3 0 1,2 0 768,-2 0 0,4 6-89,-4 4 0,5-2-611,-5 1 1,5-1 140,-6 1 1,1-2-619,-4-7 447,5 0 250,-4 0 0,5-13 0,-7-3 0</inkml:trace>
  <inkml:trace contextRef="#ctx0" brushRef="#br0">16607 12112 7932,'6'8'-366,"-4"0"146,2-3 0,-2 3-14,-2 6 1,-2 2-1,-2 3 1,-6 4 1204,-9 11 0,2-3-454,-7 7 0,5-6-506,-5 1 0,6-3-25,-6-2 0,6-1-10,0-3 0,6-4-351,3-5 158,6-7 55,-4-2 1,14-8 31,2-2 1,6-4 110,3-7 0,5 1-57,5 0 1,5 1 154,0 4 1,12-2-37,-3 6 0,2-4 59,-6 4 0,2 0-10,-7 5 1,0 0-63,-4 0 1,-2 6 219,-4 4 1,-2 7-65,-7 2 0,-1 7 118,-4-3 1,-3 10-5,-6 5 0,0 5 0,0 4 1,-6-1-145,-3 6 1,-6-1 23,-4 1 0,2 0-96,-7-9 0,2 1 85,-1-11 1,-4-1-367,3-9 0,3-4 121,3-9 1,-5-4-696,0-6 1,2-8 373,2-6 0,-1-8-1257,1-11 1654,0-4 0,-2-18 0,-1-3 0</inkml:trace>
  <inkml:trace contextRef="#ctx0" brushRef="#br0">16593 12482 7932,'7'0'493,"0"6"-2,-7 4 1,-2 4-266,-3 5 1,-2 3-41,-8 7 1,1-6-427,0 1 0,1-2 154,4 2 1,-2-4-1026,6-6 599,0 1 0,12-7-166,2-4 1,4-8 677,1-6 0,6-15 0,3-5 0</inkml:trace>
  <inkml:trace contextRef="#ctx0" brushRef="#br0">16763 12553 7932,'14'-6'0,"1"4"89,-1-3 0,-6 5 158,-4 5 0,-2 3 320,-2 6 1,0 7-210,0 3 1,-8 9-112,-6 5 0,-2 4-414,-8 6 1,7-4 193,-2 3 0,3-9-27,2-5 0,6-3 0,2-1 0</inkml:trace>
  <inkml:trace contextRef="#ctx0" brushRef="#br0">17005 12269 8001,'0'-8'205,"0"2"-205,6 6 0,-3-5 389,7 0 0,4-4-68,5 4 1,6-6-287,-1 1 0,9-4-113,5-5 0,-3 3-235,-2-3 1,-5-1-309,-4 1 0,0 0 286,-10 5 1,2 0 334,-11-1 0,6 1 0,-3 0 0</inkml:trace>
  <inkml:trace contextRef="#ctx0" brushRef="#br0">17232 12056 8001,'-9'15'0,"-1"4"0,6 3 320,-6 7 0,7-1-44,-2 1 1,-3 5 58,-1 4 1,1-1-217,-1 1 1,-6 0-197,-4 4 0,0-6-73,5-2 0,0-4 32,0-2 0,0-6-82,-1-3 0,3-3 91,2-2-161,-2-6 189,10-2 0,-4-12 35,6-3 0,6-10-24,3-5 1,10-3 31,5-1 0,3-1-50,1 1 0,7 4-10,3 0 1,5 2-334,4-1 1,-9 4-23,0 9 453,-6 4 0,-10 0 0,-2-2 0</inkml:trace>
  <inkml:trace contextRef="#ctx0" brushRef="#br0">17318 12567 7975,'0'-14'-61,"6"3"17,3-3 0,4 3-62,1-8 1,4 3-143,-4 2 0,3 1-165,-7 4 1,-2-4 140,1 4 1,-6 1 271,2-2 0,-3 7 0,-2-3 0</inkml:trace>
  <inkml:trace contextRef="#ctx0" brushRef="#br0">17275 12383 7991,'0'14'0,"0"0"0,0 0 381,0 0 1,5 7-105,-1 3 0,1 4-62,-5 5 1,0-3-113,0 3 1,0-1-231,0 1 1,0-4-29,0-1 0,-1-1 153,-4-8 0,3 0-406,-2-5 1,-3-5-38,3 1-216,-8-7 1,5-3 285,-8-9 0,1-6 375,0-4 0,0-3 0,-1-6 0,6 6 0,0 3 0,1 3-307,-2 2 307,-3 0 0,10 6 514,-6 3 1,4 11-232,-4 9 0,1 5 118,-2 8 1,-2 7-142,2 3 1,-2-2-273,-3 2 0,3-6-194,2 1 0,-1-3 129,6-1 1,-4-7-104,4-3 1,0-8-142,5-2-65,0-6 0,0 2 94,0-10 0,7-7 154,2-7 0,4-7 183,1 3 1,5 1-57,0-2 0,6 8 57,-1 2 1,9 6 97,5 8 1,5 0 423,4 0 0,2 6-237,3 4 1,3 3 140,-2 1 0,-4 0-122,-2 0 1,2-6-349,-2-3 1,5 1-162,-4-1 0,-2 0-319,-8-5 0,-5-5 193,-10 0 0,-2-6-307,-7 2 592,-6-4 0,-8-8 0,-8-1 0</inkml:trace>
  <inkml:trace contextRef="#ctx0" brushRef="#br0">17559 12183 7956,'15'-1'133,"-1"-4"0,0-1-1,0-4 0,5-2-152,0 2 0,0 2 199,-5-1 0,1 6 139,-1-2 0,0 3-455,0 2 146,-6 7 1,-2 5-106,-6 7 0,0 7 136,0-3 0,-6 9-133,-3 1 1,-9 0-25,-1-4 0,-4-1 25,4 1 0,0-3-79,4-2 1,0-3-49,-4-7 0,3 0-703,-3 0 485,3-6 437,2-2 0,-7-6 0,-1 0 0</inkml:trace>
  <inkml:trace contextRef="#ctx0" brushRef="#br0">17531 12311 7708,'0'15'0,"0"-1"248,0 0 0,0 2-73,0 3 1,-5 3-98,0 6 1,-6 2-246,2 4 0,-4-6-384,-1 0 1,0-1-364,0-8 914,-1 0 0,1-5 0,0 1 0</inkml:trace>
  <inkml:trace contextRef="#ctx0" brushRef="#br0">17375 12539 7956,'14'14'-155,"0"0"0,-5 1 70,1-1 0,-7 2 322,2 2 0,1 0-132,-1 6 0,0-5-273,-5 4 1,0-5 116,0 1 0,0-8-330,0-2-135,0 1 160,0-3 9,0 0 230,0-20 1,4 4 87,1-10 0,6 3 85,-1 2 0,4-2 56,5-3 0,-3 3 157,3-3 1,3 3-104,1 2 0,3 0 62,-3 0 1,3 4-20,-7 1 0,4 6-9,-4-2 0,-5 3 187,-4 2-48,-7 0-253,3 0 0,-12 7-154,-3 2 1,-6 5 45,-4 5 1,-1 2-202,-4 3 1,4 1-909,5-6 1131,1 0 0,0-5 0,0 0 0</inkml:trace>
  <inkml:trace contextRef="#ctx0" brushRef="#br0">17915 12269 7874,'0'-14'0,"5"-1"0,-1 1 0,7-2 318,-1-3 0,7 2-190,2-7 0,6 5-258,-1-4 0,-2 4 9,2-5 1,-8 7-171,-2-2 1,-1 3-224,-9 2 0,6-1-30,-5 1 544,-1 0 0,-4 0 0,-6 0-74,-2 6 0,-6 8 74,0 9 0,4 10 13,1 5 1,-1 4 110,-4 5 0,4 1 298,1 8 0,0-2-179,-6 7 1,1-4-7,0-5 1,1-4-137,4-5 1,-4-2-4,4-4 1,-4-7 52,-1-6 1,4-7-35,1 2 1,4-5-45,-4-5 0,5-3-4,0-6 0,10-7-161,8-3 0,7-2 65,7-3 1,2 1-394,3-1 1,-3 6 177,4-1 0,-4 7-373,-2-2 0,-1 8 615,-3 1 0,-4 7 0,-6-3 0</inkml:trace>
  <inkml:trace contextRef="#ctx0" brushRef="#br0">18185 12368 7874,'-8'8'257,"2"-3"171,6-10 1,6-3-525,4-6 1,2-2 86,2-3 1,1 4-727,-1-4 1,-5 3 102,1 2 632,-7-1 0,3-5 0,-6-2 0</inkml:trace>
  <inkml:trace contextRef="#ctx0" brushRef="#br0">18185 12212 7874,'0'20'118,"0"-2"-87,0 6 1,0-1 15,0 6 1,-5-1 82,0 1 0,1-3 182,4-2 1,0 1-457,0-6 1,0 5-53,0-5-184,-7 0 258,6-5 0,-10-4-93,6-1 1,-1-6-52,1 2 1,2-10-125,-7-4 1,7-4 389,-2-1 0,-1-5 0,1 0 0,-4-5 0,4 5 0,0 5 0,5 5 0,-4 4 27,-1-5 46,0 7 0,0 3 222,1 10 1,-7 9 38,1 4 1,2 4 130,-1 2 0,-5-1-378,-5 1 1,-5 4 83,5 0 1,-5 0-251,5-5 1,-4 1 78,4-1 1,0-6-378,4-3 142,8-3-12,-6-2 1,16-7-4,-3-7 1,16-11-99,3-8 1,1-5 289,4 5 1,5 0-64,4 5 0,6 1 346,-1 4 0,2 2-121,-2 7 0,3 7 68,-3 2 1,9 4-41,5 1 1,5 5 238,5 0 1,-6 0-175,1-5 1,-1 0-115,-9 1 1,-1-7-60,-8-4 1,-10 3-441,-9-3-526,3 1 424,-6-5-65,-2-6 583,-7-2 0,-20-13 0,-3-1 0</inkml:trace>
  <inkml:trace contextRef="#ctx0" brushRef="#br0">18327 12269 7874,'14'-14'326,"1"-1"162,-1 1 0,6-2-193,4-3 1,3 2-82,1-7 0,1 7-937,-1-2 0,-6 3 464,-3 2 1,-3 4-445,-2 1 414,-6 6 289,-2-3 0,-12 6 0,-2 0 0</inkml:trace>
  <inkml:trace contextRef="#ctx0" brushRef="#br0">18284 12212 7874,'0'20'0,"0"3"125,0 5 0,-1 0 268,-4 1 1,4 1 13,-4 3 1,3-1-194,2 6 0,0-2-128,0 2 0,-1-3 112,-4-7 1,3-1-100,-2-3 0,2-4 252,2-6 131,6-6-497,2-2 1,6-9-330,1-6 1,-1-2-514,0-13 1,-1-4 409,-4-6 1,2 1-245,-6 5 1,0-2-14,-5-3 704,0 3 0,-7-18 0,0 4 0</inkml:trace>
  <inkml:trace contextRef="#ctx0" brushRef="#br0">18327 11970 7880,'8'13'1,"3"-2"354,-6 13 1,6 1-77,-2 8 1,9 5 142,1 9 0,4 4-150,-4 6 0,2-2-197,-2-3 1,1 3-21,4-2 1,3-3 101,-3 2 1,2-8-836,3-1 1,-5-7 382,-1-7 0,-4-7-665,5-3 1,-7-10 412,2-4 1,-5-6 546,-4-9 0,3-6 0,-5-12 0</inkml:trace>
  <inkml:trace contextRef="#ctx0" brushRef="#br0">18725 12340 7881,'-14'0'0,"0"8"112,0 6 1,-2 8 234,-3 11 0,3 2-154,-3 3 0,-3 1-43,-2-5 0,2 3-411,-2-3 0,1-1 154,-6-5 0,6 1-321,-1-1 0,7-6 215,-2-3 1,3-9 212,2-6 0,-1-2 0,1-2 0</inkml:trace>
  <inkml:trace contextRef="#ctx0" brushRef="#br0">18569 11686 7983,'14'8'498,"-4"11"62,-1 0 0,0 1 98,6 4 1,-1 0-233,0 4 1,0 0-821,1 1 0,-1-1 394,0 1 0,0-1 0,0 1 0</inkml:trace>
  <inkml:trace contextRef="#ctx0" brushRef="#br0">10237 5985 8105,'0'-14'-295,"0"0"1029,0-1 0,0 1-342,0 0 1,0-7-245,0-2 0,2-6-94,3-4 1,-4 0 56,4-10 1,-4 4-113,-1-9 0,0 4 151,0 2 1,0 4-158,0 0 1,0 0 75,0-5 0,-4 1-86,-1-1 0,-1 0-113,1 1 1,3-1 136,-2 0 1,-3 5 5,3 1 1,-3 7 11,2 1 1,4 2 140,-4 8 1,4 0-100,1 5 120,-7 0 0,6 4-59,-4 1 35,3 6-111,2-4 1,-4 9-108,-1 3 0,-1 3-23,1 6 0,-3 2 64,-6 3 1,-2 7-177,-3 8 1,2 5 46,-7-1 0,6-3-263,0-2 1,-3 2 139,2-2 0,0 0-209,5-4 0,1-3-69,4-2 1,-2 1-799,6-6 1342,0-6 0,5 0 0,0-6 0</inkml:trace>
  <inkml:trace contextRef="#ctx0" brushRef="#br0">10152 5004 8105,'9'0'0,"1"0"0,-5 0 513,4 0 1,-4 0-48,4 0 0,1 11-58,4 3 0,0 5-114,0 0 1,1 2 71,-1 3 1,2-2-236,3-3 1,-2-5-145,7 0 1,-5-1-800,4-9 1,1 6 525,4-5 1,-1-1-1706,-3-4 1991,3 7 0,-11-6 0,4 6 0</inkml:trace>
  <inkml:trace contextRef="#ctx0" brushRef="#br0">7493 14487 8349,'-8'0'1966,"21"0"-1454,-2 0 0,22 1-34,-9 4 0,7 3-150,3 6 1,-1 2-374,-5 3 1,5 1 110,1 4 1,-6 3-962,-4-4 0,-5-2 528,4-2 0,-1 2 367,2-3 0,3 1 0,-5-4 0</inkml:trace>
  <inkml:trace contextRef="#ctx0" brushRef="#br0">8204 14344 8335,'-9'0'399,"-1"0"1,2 2-18,-1 3 1,-9 4-68,4 10 1,-5 3-40,0 7 1,-3 1-559,-6 3 0,4 3-50,0 7 1,7-7-318,-2-3 0,8-9-44,1-5-114,7-10 240,-3-2 187,6-7 323,0-7 1,5 4-66,-1-6 1,3 6 652,-3-2 1,0 5 45,5 5 0,-4 3 375,4 6 0,1 6 135,4 4 0,-4 3-429,-1 1 0,-4 2-107,4 3 0,-4 5-143,4 10 0,-4-2 148,5 6 0,-7 0-138,2 5 0,-2-2-280,1-3 0,0-9-183,5-10 0,-6-5-364,2-4 1,1-3-2459,-1-7 2188,6-6 0,-3-8-1064,6-10 1743,-6-9 0,5-9 0,-5-8 0</inkml:trace>
  <inkml:trace contextRef="#ctx0" brushRef="#br0">7578 12837 8335,'0'-14'-257,"0"0"214,0 6 0,7 3 958,2 10 1,6 6-312,3 13 0,5 0-133,5 9 1,0 1-210,1 0 0,-1-1-237,1-5 1,-1 1 14,1-1 1,-1 1 156,1-1 1,-1-4-790,0-1 0,1-1 369,-1 2 1,-1 3-686,-3-3 1,-1 3 364,-8 1 0,1 0 543,-12 1 0,7-1 0,-3 1 0</inkml:trace>
  <inkml:trace contextRef="#ctx0" brushRef="#br0">8033 12681 8348,'-12'2'19,"2"2"1,4 0 9,6 5 1,-5 0 792,1 6 0,-6 7-252,5 6 0,-6 7-80,2 8 1,-9-1-167,-1 1 0,-4 4-67,4 1 0,-11 5-362,1 0 0,-2 2 219,2 2 1,6-2-676,-1-3 0,8-4 389,2-11 1,1-3-960,9-11 0,0-2 37,9-7 1094,-3-6 0,17-2 0,-4-6 0</inkml:trace>
  <inkml:trace contextRef="#ctx0" brushRef="#br0">8304 13136 8387,'14'0'-208,"-5"0"208,1 0 397,-7 0 0,8 2-63,-6 2 1,-1-1-1068,-4 7 0,-1 4 52,-4 5 681,4 0 0,-12 2 0,5 1 0</inkml:trace>
  <inkml:trace contextRef="#ctx0" brushRef="#br0">8289 13378 8387,'0'8'980,"7"4"0,-4-9-953,6 7 1,1-1-28,4 6 0,0-1 0,0 0 0</inkml:trace>
  <inkml:trace contextRef="#ctx0" brushRef="#br0">10337 14231 8262,'0'14'283,"0"6"1152,0 4-544,6 3-359,-4 1-150,4 7 1,-1 1 34,-1 7 1,3 11-111,-3 3 1,0-2-34,5-3 1,-6-1-34,2 1-26,3-3 1,-6-8-127,2-3 1,3-5 97,-3-9 0,6 1-838,-5-6 0,1-2 129,-1-7 522,2 2 0,14-10 0,1 4 0</inkml:trace>
  <inkml:trace contextRef="#ctx0" brushRef="#br0">13522 14245 8387,'-10'0'-499,"1"0"1106,-1 0 1024,-4 0-785,0 0-647,6 6 0,1 2 23,7 6 0,0 7 34,0 3 0,0 2-31,0 3 1,2-1 39,3 1 1,4-1-207,10 1 1,-1-1 117,5 0 1,1-5-454,4-5 0,6-8 140,-1-5 0,0-7-27,-5-7 0,-1-7 66,-3-13 0,1-5-75,-6-4 1,-1-3 137,-9-2 0,2 2-14,-6 3 0,0-1-81,-5 5 1,-7 1 101,-2 5 0,-12 6-323,-7 3 0,-7 11-7,-8 8 1,-6 8-47,-3 11 1,5 4-96,4 11 0,8 0 498,12 4 0,-4 3 0,5-4 0</inkml:trace>
  <inkml:trace contextRef="#ctx0" brushRef="#br0">17673 13690 8387,'-8'0'1014,"-4"0"-685,10 0 1,-9 2 95,6 3 0,0 4 350,5 10-434,0 3 0,0 8 112,0 3 0,0 5 80,0 10 1,0 4-119,0 9 1,2-2-118,3 3 1,-2-4-245,6-1 0,-4-7 84,5-2 0,-2-10-602,1-5 0,2-8-287,-6-1 0,4-12-1685,-4 3 2436,6-11 0,-9 3 0,4-7 0</inkml:trace>
  <inkml:trace contextRef="#ctx0" brushRef="#br0">26673 1095 8074,'0'-15'-781,"0"1"795,0 6 167,0-4 117,0 10 3,0-4-259,0 6-7,0 0 104,6 0 0,-4 1-63,3 4 1,-4 3 143,-1 6 1,0 2-83,0 3 0,0 2 75,0 2 0,-5 4-17,1-3 0,-3 7 82,3 3 0,0 5-33,-5-1 1,4 8 12,-4 1 0,4 5-166,-4-4 0,5-1 89,0-4 1,0-2-211,0-3 1,2 0 60,-3-10 1,4 4-67,1-9-25,0-2-161,0-1 49,0-5-140,0-8-317,0 0 166,0-7-1282,0-7 435,0 0 1309,0-8 0,0-5 0,0-2 0</inkml:trace>
  <inkml:trace contextRef="#ctx0" brushRef="#br0">26943 1848 9343,'0'-8'561,"0"2"-551,0 6 1,0 1 28,0 4-278,0-3 239,0 10 0,-6-4 0,-2 7 0</inkml:trace>
  <inkml:trace contextRef="#ctx0" brushRef="#br0">8943 4180 8310,'-14'8'-896,"0"4"795,0-2 0,4 4 246,1 5 0,-1 5-28,-4 9 1,5 3 16,-1 7 0,7 7 58,-2 7 0,4-3 163,1 7 1,1-7-887,4 3 652,3 0 1,8-19-82,3 0 0,3-10-195,6-9 1,10-2-517,0-12 1,6-8 159,-6-11 511,3-13 0,2-9 0,0-7 0</inkml:trace>
  <inkml:trace contextRef="#ctx0" brushRef="#br0">9256 4109 8312,'0'14'-717,"0"0"0,0 7 700,0 2 1,0 6 550,0 4 1,2-3-295,3 3 0,-2-3-182,6-2 1,1-1-45,4-3 0,-3-3-12,3-7 0,-6-6 17,11-4 1,-11-2-17,6-2 1,-4-2 157,-1-2 1,2-4-129,-6-6 1,4-5 27,-4 0 1,0-7-82,-5 3 0,0 1 55,0-2 0,0 0-67,0-4 1,-7 1 69,-2 3 0,-4-3-267,-1 4 0,0-3-57,0 3 1,-1 2-98,1 7 1,0 6 145,0 3 1,1 5-106,4 5 0,-2 9 342,6 10 0,-6 3 0,3 1 0</inkml:trace>
  <inkml:trace contextRef="#ctx0" brushRef="#br0">9640 4364 8331,'-6'-7'-72,"4"0"0,-6 14 196,4 2 0,2 5-103,-3 5 1,4-1-199,1 5 1,-5-4 112,0 5 1,0-7-411,5 2 1,0-3 473,0-2 0,7 0 0,1 1 0</inkml:trace>
  <inkml:trace contextRef="#ctx0" brushRef="#br0">9740 3867 8527,'9'24'1324,"1"-1"1,-6 1-825,6 4 1,-7 1-205,2-1 0,1 5-178,-1 1 0,4-1 91,-4-5 1,6 1-744,-2-1 0,-1-4 357,2-1 1,-5-5-968,4 1 0,-4-3 175,4-2 969,-6-6 0,10 4 0,-5-4 0</inkml:trace>
  <inkml:trace contextRef="#ctx0" brushRef="#br0">10195 4222 8231,'-8'10'88,"3"-1"0,-3 5 254,-1 5-637,-4 7 1,3-3 294,1 11 0,6-4 0,-4 4 0</inkml:trace>
  <inkml:trace contextRef="#ctx0" brushRef="#br0">10067 3767 8324,'-8'-6'0,"0"0"-311,3-4 310,3-2 0,-2 5 377,8-2 0,0 2-101,5 7 1,1 0-180,4 0 0,5 2 91,0 3 0,0 3-138,-5 6 0,-1 8 66,-4 6 0,-1 4-189,-3 11 0,-4 3-45,4 10 0,-10 1 137,-4 0 1,-4 0-232,-1 0 1,0-7 69,-1-2 1,3-6-71,2-4 0,2-4 74,4-11 1,2-2-783,-3-7 921,4-6 0,7-8 0,2-8 0</inkml:trace>
  <inkml:trace contextRef="#ctx0" brushRef="#br0">10294 3611 8465,'0'-14'-433,"0"0"1,0-1 361,0 1 0,5 0 630,0 0 1,6-1-305,-2 1 0,5 6-133,5 4 0,-1 2 36,5 2 1,1 0-18,4 0 1,-4 0 67,0 0-55,-7 6 0,9 2-18,-8 6 1,-3 5-2,-6 0 1,-6 7-145,2-3 1,-3 4 137,-2 2 0,-7 1-163,-2 3 1,-5 2 151,-5 2 0,1 5-458,-5-5 0,5-2 148,-1-2 1,8-4-630,2-6 0,4 3 821,-4-7 0,-1 0 0,-4-5 0</inkml:trace>
  <inkml:trace contextRef="#ctx0" brushRef="#br0">10522 4251 8448,'14'8'1493,"-6"4"1,0-9-481,-4 7 0,-2-5-424,3 4 0,3 1 16,1 4 0,-3 0-418,-1 0 0,1 0-423,-1 1 1,6-1-448,-1 0 1,2 0 682,3 1 0,5-8 0,2 0 0</inkml:trace>
  <inkml:trace contextRef="#ctx0" brushRef="#br0">26602 2005 8016,'-10'4'794,"1"1"-623,6 0-131,-4-5 1,9 0 142,3 0 1,4 0 292,10 0 0,3-7-388,7-2 0,1-4 22,3-1 0,-2 1-392,7 4 0,0-2-221,5 6 1,-2-4 502,-3 4 0,3-6 0,-5 3 0</inkml:trace>
  <inkml:trace contextRef="#ctx0" brushRef="#br0">27199 1606 7884,'-14'-7'0,"4"0"0,1 7 603,-1 0 0,-4 5-251,0 0 0,1 7-197,4 3 0,-2 0-57,6 9 1,-4 0-8,4 4 1,0 1 90,5-1 1,2 0-9,2 1 0,6-5-182,9-1 0,-2-7-55,7-2 0,-2-6-183,2-8 0,1 0 125,-6 0 1,5-6-29,-5-4 1,-2-9 118,-8-4 0,2-4-37,-6-2 0,5 1 38,-6 0 1,1-1 9,-5 1 0,-6-1 146,-4 1 0,-2 6-66,-2 3 1,-1 9-85,1 6 1,0 2-123,0 2 1,6 2-223,3 2 0,3 4 57,2 6 0,2 1 310,3-1 0,9 0 0,8 0 0</inkml:trace>
  <inkml:trace contextRef="#ctx0" brushRef="#br0">27697 1606 7884,'0'-14'0,"0"0"869,0 0 1,-7 1-329,-2 4 0,-9-2-221,-1 6 0,-6 0-126,1 5 1,-7 6-70,-2 4 1,1 4-17,8 5 0,5-1-134,10 5 1,3-5-132,6 1 0,12-4-386,7 0 0,8-1-325,6 0 1,2-5 370,3 1 0,1-7 118,-5 2 1,-1 1 96,-5-1 1,-4 4 140,0-4 1,-9 1 167,0-1 0,-6-2 317,-4 7 1,-5-5-101,0 4 1,-3 0 253,-11 6 1,1-3-212,-11-2 1,0 2-84,-4-2 1,0 3-293,-1 1 0,5-6-175,1-4 0,10 3-827,-1-3 1089,9 1 0,-1-11 0,6-2 0</inkml:trace>
  <inkml:trace contextRef="#ctx0" brushRef="#br0">28123 1521 7884,'8'-14'121,"-2"4"61,-6 1 1,-1 6 596,-4-2 0,-6 5-269,-13 5 1,1 4-272,-11 10 1,4-1-44,2 5 0,1-1-119,3 2 0,4-3 112,6-7-266,6 0 0,1-4-61,7-1 1,7-6-309,2 2 1,4-3-78,1-2 0,5 0 199,0 0 1,5 0 64,-5 0 0,1 0 69,-1 0 1,-3 4 219,3 1 0,-3 1-64,-2-1 0,-1-2 455,-4 7-225,4-1 0,-12 5 144,4 1 0,-5-1 44,-5 0 1,1 0-132,-11 0 1,3 1-76,-12-1 1,0 2-202,-4 3 0,1-4-298,3 4 1,4-3 162,6-2 158,6-6 0,-5-1 0,5-7 0</inkml:trace>
  <inkml:trace contextRef="#ctx0" brushRef="#br0">29232 1223 7924,'-14'-24'148,"0"0"0,-1 7 304,1-2 0,0 3-130,0 2 0,0 6 92,-1 3 1,1 4-381,0 1 20,-7 0 0,1 1-27,-4 4 0,2 4-179,3 10 0,3-1 55,-3 5 0,5 1 131,5 5 1,2 1-144,7 3 1,0 9-33,0 11 0,2 3 230,3 6 1,-4-4-96,4 4 1,1-3-80,-1-3 1,6 0 56,-1-4 0,-4 2-137,-1-7 0,1-1 14,-1-8 1,4 1 83,-4-6 1,0-1-334,-5-8 0,0 1-9,0-6 0,-4-2-519,-5-7 928,-7-4 0,-19-6 0,-1 0 0</inkml:trace>
  <inkml:trace contextRef="#ctx0" brushRef="#br0">28564 1777 7924,'16'-8'-39,"3"3"1,4-2-78,11-3 0,2 4 86,6 1 0,6-1-11,-1 1 1,5-5 40,-4 6 0,-1-7 0,-4 3 0</inkml:trace>
  <inkml:trace contextRef="#ctx0" brushRef="#br0">29275 1635 7420,'0'14'-23,"-7"2"430,-2 3 1,-4 3-45,-1 6 1,0 6 162,0-1 1,6-2-365,3-7 1,-1-3-279,1-7-330,0 0 0,12-6 284,2-3 1,4-7 24,1-7 1,5-2 97,0-13 1,6 0-31,-1-4 0,1-1-80,-1 1 1,-2-5 94,-3-1 1,-3 3 60,3 7 1,-8 4-37,-2 5 317,-6 1-234,4 6 0,-7 8 223,0 10 0,-5 9-21,0 4 1,-6 4-123,2 2 0,2-1-70,3 1 1,-3-3-117,2-2 1,1-3-347,4-7 0,1-1 203,4-4 0,-2-3-568,7-6 510,-1 0 0,4-6-57,-4-3 0,4-6-28,-4-4 1,2-1 337,-1-4 0,1-3 0,-6 4 0,4-4 0,-4-2 0,4 6 0,-4-1 0,6 7-170,-3-4 146,6 13 0,-6 8 297,-3 10 1,-3 9 92,-2 4 0,0 3 159,0-3 1,0 4-241,0-3 1,-2 1-83,-3-1 0,4 1-213,-4-6 0,2-2 273,-2-7-472,3 2 99,-4-10 19,12 4 1,1-14-165,2-6 0,4-6-68,-4-9 0,4 1 91,1-1 0,0 1 25,1 0 0,-1-1 342,0 1 1,-4 6-107,-1 3 1,-6 8 780,2 1-589,3 7 1,-7 3 54,4 9 0,-3 10-8,-2 5 1,0 3-54,0 1 1,-5-4-199,0 0 0,1-2-329,4 2 1,0-2-417,0-3 1,1-8 361,4 3 0,-2-9-422,6-1 788,1-2 0,4-8 0,0-2 0</inkml:trace>
  <inkml:trace contextRef="#ctx0" brushRef="#br0">29971 1535 7656,'-20'0'526,"3"2"289,-7 3 1,5 3-457,-5 6 0,2 5-189,-2 0 0,4 6-47,6-1 0,-1 3 55,1 1 0,6 0-130,4 1 1,2-2 131,2-4 1,8-1-828,6-3 0,7-4 33,7-1 1,8-1-316,7-9 0,0 1 477,4-5 1,2-6 119,-2-4 0,-5-2 332,-9-3 0,-5 1 0,-4 0 0,-4-7 0,-5-1 0</inkml:trace>
  <inkml:trace contextRef="#ctx0" brushRef="#br0">30043 1606 7924,'-15'0'217,"1"0"-201,6 7 0,8-6 424,10 4 1,9-3-226,4-2 1,4 0-408,2 0 0,4-7 142,0-2 0,-1-2-92,-9 1 0,-1-2-21,-3 2 1,-8 2-34,4-1-818,-11-1 614,3-4 1,-9 5 399,-3-1 0,-3 5 0,-6-4 0,0 0 0,0-6 0</inkml:trace>
  <inkml:trace contextRef="#ctx0" brushRef="#br0">30199 1407 7089,'0'15'741,"0"-1"1,0 6-316,0 4 1,0 5-52,0 4 1,-5 1-221,0 4 0,-6 2 13,2-7 1,1 3-296,-1-7 1,5 2 159,0-7 0,2-3-1080,2-2 648,0-10-92,6-3 1,2-9 21,6-6 0,1-2-107,-1-13 0,-5 0 576,1-4 0,-7-1 0,10-5 0,-5-3 0</inkml:trace>
  <inkml:trace contextRef="#ctx0" brushRef="#br0">30313 1265 7924,'14'0'-184,"0"0"1,-1 7 913,-4 2 1,2 8-230,-6 2 1,0 7-272,-5-3 1,0 4-115,0 2 0,-2-1-203,-3 1 0,-1-1 160,-3 0 1,-2-6-78,6-3 1,-5-3 12,6-2-465,-1-6-312,5-1 540,0-7 0,1-5-348,4 0 351,3-6 1,6 10 258,1-4 1,-6 3-148,0 2 65,-5 0 1,2 8 67,-6 6 0,0 1 188,0 4 1,0 1 189,0-1 1,-6 2-171,-4-2 0,2-4 77,-1 4 1,1-3 91,-2-2-222,-2-6-270,4 5 0,-2-12-895,1 4 506,6-3 0,-4-9-1201,7-2 1685,0 3 0,13-13 0,3 3 0</inkml:trace>
  <inkml:trace contextRef="#ctx0" brushRef="#br0">30625 1550 7924,'-1'9'425,"-4"1"0,-3 1-66,-6 8 0,-7-2 73,-2 7 1,1-1-99,-2 6 1,7-1-157,-2 1 1,4-3 1,6-2 1,3 1 80,6-6-370,0 0 0,8-6 131,6-4 0,6-4 58,9-10 0,-1-7-151,1-7 1,4-8-123,0-1 0,-1-1 28,-9-4 1,3 1 112,-8-1 0,1 3 35,-4-3 0,-6 5 28,1 4 1,-7-1-52,1 6 0,-8 4 48,-6 6 1,-4 6 112,-5-2 0,-5 10-135,-9 4 0,-2 10-34,-2 5 1,-3 1-145,7-1 1,0 3-305,4-4 0,7-2-13,3-2 0,5-3-259,5-2 1,2-5-158,7 1 925,7-7 0,7-3 0,8-8 0</inkml:trace>
  <inkml:trace contextRef="#ctx0" brushRef="#br0">30952 1493 7924,'15'0'938,"-7"6"1,-2 2-353,-6 6 1,-6 7 89,-4 2 0,-3 4-218,-1 2 0,-5-1-44,0 1 1,0-1-45,5 0 0,-5 1-99,0-1 0,5-6-218,5-3 1,5-8-359,0-1-164,2-7 0,8 2 198,4-10 0,7-8-406,2-6 1,6-6 358,-1 1 0,-2 2 10,2-1 0,-2 1 53,2-2 0,3-1-20,-4 6 0,-1 0 27,2 4 1,-2 1 110,2 0 1,1 5 122,-6-1 0,0 7 91,-5-2 194,1 4 0,-3 8-24,-2 8 1,-6 5 183,-8 9 1,-4 1-225,-6 3 1,-5-2-41,0 7 0,-7 0-739,3 5 0,-6 7 572,-4 7 0,-3 13 0,14-31 0,1 1 0</inkml:trace>
  <inkml:trace contextRef="#ctx0" brushRef="#br0">3128 16306 8251,'-6'-14'0,"3"1"447,-7 4-290,7 3-1,-9 6 335,4 0-240,-7 0-101,8 0 1,-6 6-176,3 3 206,-2 4-98,-2 1 0,4 5-87,1 0 1,4 6 98,-5-1 1,7 5-93,-1 4 0,2-3 62,2 3 1,0 2-22,0-2 1,0 6 10,0-1 0,2-3 7,2-2 0,4 2-139,6-2 1,-1 0 70,-4-4 0,4 1-23,-3 3 0,2-3 67,2 3 0,-4-3-8,-1-2 0,-5 2 78,0 4 1,-2-4 136,-2 3 1,-6 2-92,-4-2 1,-3 5 111,-1-5 1,-2 5-339,-3-5 204,4 0-29,-6-11 1,7-3-185,0-9-76,0-4 130,-1-6 0,1-2-140,0-2 0,1-6 85,4-9 0,-2-1 10,6-4 1,0-1 51,5 6 0,5-5-15,0 5 1,7 2 259,3 7 0,-1-1 26,5 6 1,3 1 45,2 4 1,1 1-135,-2 4 0,4 3 12,-3 6 1,9 2-85,5 3 0,2-3-8,-2 3 1,-2-4-163,-3 0 188,-3-7-27,5 4 1,-7-10-334,1 3 136,-7-4-75,-2-1 0,-1-6-94,0-4 1,0-2 45,-5-3 0,-4 1-160,-1 0 0,-4-5-59,5 0 457,-7 0 0,3-1 0,-6-2 0</inkml:trace>
  <inkml:trace contextRef="#ctx0" brushRef="#br0">3384 15894 8266,'-6'-10'0,"-4"1"0,3 4 67,-3-4 0,5 6 153,-4-2 0,4 3-19,-4 2 1,4 0 200,-5 0 0,6 7-242,-6 2 1,5 8-147,-4 2 0,0 7-94,-6-3-91,1 4 186,-6 8 0,4-5 24,-3 3 1,9-8-8,6-1 1,-3-2-326,3 2 238,-1-3 0,11-7 25,4 0 0,9-5-52,4 1 0,1-7 5,4 2 1,-2-4-284,7-1 174,-3 0-63,-2 0 1,-1-1-843,-3-4 1091,3 3 0,-12-16 0,6 2 0</inkml:trace>
  <inkml:trace contextRef="#ctx0" brushRef="#br0">3427 15993 8255,'9'0'25,"1"0"1,-1 0 220,6 0 0,0 0-51,4 0 58,-3 0-290,11 0 1,-10-1-248,7-4 0,-2-3-51,2-6 0,1 0 335,-6 0 0,6-1 0,-3 1 0</inkml:trace>
  <inkml:trace contextRef="#ctx0" brushRef="#br0">3583 15851 8255,'-4'15'0,"-1"-1"0,0 0 0,5 0 0,0 2 660,0 3-220,-6 3-180,4 6 0,-4 1-19,6-1 1,0 1-141,0-1 0,0-4-218,0 0 1,1-7 56,4 2 0,-2-8-240,7-2 0,-1-5-264,6 0 330,5-8 95,-4-4 1,9-13-971,-6-3 428,0-2 620,-5-9 1,0 5 0,1-5 0</inkml:trace>
  <inkml:trace contextRef="#ctx0" brushRef="#br0">3669 15766 8255,'14'2'-361,"0"2"0,5-1 373,0 7 0,6-1 239,-1 6 1,-2-3-151,2-2 0,-5 2 12,4-2 1,-5 3 109,1 1 0,-8 0 249,-2 0 1,-6 0 109,2 1-428,-3 5-139,-15-4 1,2 11-114,-13-4 0,1 0-114,-6 0 0,2-5-403,4 1 1,2-4 370,7 0 244,6-1 0,2-6 0,6-2 0</inkml:trace>
  <inkml:trace contextRef="#ctx0" brushRef="#br0">4337 16790 8113,'-8'6'425,"3"0"93,10 4 1,4 1-154,10-6 1,4 1-168,5-1 0,11-4-532,4 4 169,3-4 23,-3-7 0,-2 3-32,-3-6 1,-4 4-52,-5-5 1,-7 7-362,-3-2 1,-8 4 141,-2 1 444,-6 0 0,-3 6 0,-7 2 0</inkml:trace>
  <inkml:trace contextRef="#ctx0" brushRef="#br0">4422 17159 8113,'-22'8'926,"8"5"0,9-13-257,10 0-275,3-7-216,12 0 1,9-6-64,9 3-119,3-2 173,1-2 1,1 4-47,0 1 0,-2-1-152,-3-4 0,1 6-323,-6 3 1,-1 5 351,-8 5 0,2 9 0,-3 8 0</inkml:trace>
  <inkml:trace contextRef="#ctx0" brushRef="#br0">5488 16960 8113,'-9'-8'131,"0"4"0,5 0 65,0 0 443,2 2 636,2-4-892,0 6 0,6 4-104,4 1 1,4 5-282,5-6 60,9 1 31,9-5 0,5 0-1308,1 0 600,6 0 235,-5-6 0,1 0-737,-8-4 1121,-5-3 0,3-1 0,-7-8 0</inkml:trace>
  <inkml:trace contextRef="#ctx0" brushRef="#br0">6043 16548 8113,'6'-8'0,"-3"2"-289,7 6 288,-7 0 0,3 6 0,-6 3 365,0 10-149,0-3-88,0 5 1,0-5-48,0 3 1,0-4 60,0 4 0,0-3 125,0-2 1,0 1-188,0-1 0,0 0-281,7 0 119,1-6 49,6-2 1,-5-6-98,1 0-48,6-12 75,-1 2 1,8-17-198,-5 4 1,0-4 67,6-2 0,-5 1-39,4 0 1,-5 4 121,1 0 0,-4 8 145,0 2 0,-6 2 373,1 7-195,-7 0-98,3 11 1,-6 4 213,0 9-138,0 9 179,0 9 0,0 12 182,0 3 1,0 9-172,0 6 0,0 13-341,0-37 0,0-1 0,2 0 0,1 0 61,-1-1 0,0-1 1,8 32-227,-5-1 0,4-9 14,-4-15 47,0 1 203,-5-24 1,0 2-201,0-11-49,0-7 257,0-2 0,-2-8-16,-3-2 1,-4-6-207,-10-9 0,2-3 292,-7-6 0,5-6-923,-5 1 396,0-6 211,-4 2 1,4-8-239,1-8 1,4-2 103,-5-16 0,15 32 0,1-2 0,-3-6 0,1 0 1</inkml:trace>
  <inkml:trace contextRef="#ctx0" brushRef="#br0">6484 16065 8113,'8'-15'-11,"-2"1"0,-6 5 131,0-1 1,-6 7 218,-4-2 1,-2 12-344,-3 7 89,-5 0-21,-2 7 0,-5-1-152,3 4-43,-3-4 181,11 7 0,-4-11 3,6 3 1,6-3-24,3-2 1,3 0-1,2 0 1,8 1-7,7-1 1,5 5-5,9 0 0,-1 0 2,0-5 0,1-5-1,-1 1 0,-1-2-161,-3 1-37,3 4 101,-12-5-318,12 0 219,-11-2-241,-2 0-282,-1-4 399,-11 4 1,4-12-471,-6-4 769,0-2 0,0-2 0,0-1 0</inkml:trace>
  <inkml:trace contextRef="#ctx0" brushRef="#br0">6612 16107 8113,'1'-8'-581,"4"4"661,-3 2 140,4 2-106,-6 0 1,1 2-52,4 2 1,-3-1-163,3 7 1,-4-5 80,-1 4 82,0-6 28,0 10 1,-5-10 104,1 7-91,-1-7 0,5 5 396,0-4-245,0-2-124,0 11-111,0-12 0,5 7-45,-1-3 0,7-4 54,-1 4 1,3-3-169,1-2 0,0-2-55,0-3 0,0 4-370,1-4 1,-6-1 561,1 1 0,-1-6 0,5 3 0</inkml:trace>
  <inkml:trace contextRef="#ctx0" brushRef="#br0">6498 16164 8101,'-14'0'-37,"0"0"1,1-2-184,3-2 226,4 2 1,4-4 684,-2 6 0,2-2-252,-3-2 1,5 2-219,5-3 1,8 4-26,6 1 0,6 1-118,-1 4 0,3-3-16,1 2 1,0-1-195,1 2 1,4-3-475,0 2 0,0-2 92,-4-2 1,-1-5-241,1 1 0,-2-7 754,-4 1 0,-2-3 0,-7-1 0</inkml:trace>
  <inkml:trace contextRef="#ctx0" brushRef="#br0">6654 16036 8101,'0'-9'-516,"0"-1"0,0 5 675,0-4 79,0 6-98,0-10 306,0 12-39,0-6-145,7 7-71,-6 0 0,6 2 28,-7 3 1,4 4 11,1 10 0,0 3-49,-5 7 0,0-1-17,0 0 0,0-4-15,0 0 0,6-7-131,4 2 0,2-3-245,2-2 1,5-6 46,0-3 1,7-4-68,-3-1 1,4-6-142,2-3 1,-7-4-244,-3-1 0,-4 0 630,0-1 0,-1-5 0,0-2 0</inkml:trace>
  <inkml:trace contextRef="#ctx0" brushRef="#br0">6967 15894 8101,'14'0'-606,"1"0"543,-1 0 1,0 2 399,0 2 0,2-1 8,3 7 1,-8-1 265,3 6 1,-3 4-229,4 0 0,-6 4-87,0-4 0,-5 6-191,0-1 1,-4 3-222,-4 1 0,-4 1-134,-6-1 0,-1 1-131,1-1 0,0-6-1009,0-3 902,-1-9 488,1-4 0,0-6 0,0 0 0</inkml:trace>
  <inkml:trace contextRef="#ctx0" brushRef="#br0">7024 15965 8101,'-14'-14'0,"0"0"-369,-1-1 250,7 7 84,-4 2 817,10 0-461,-10 4 1,10-2-83,-3 8 0,4 1 7,1 9 1,6-3 31,3 8 0,9 2-102,1-2 1,5 6 1,-6-1 0,8-4-243,-3-1 0,4-5 56,2-4 0,-2 1-258,-4-6 0,3-1 91,-7-4 1,-1 5-297,-3 0 184,-1 0 134,-6-5 135,-2 6 0,-12 2 5,-4 6 0,-9 0-272,-4 1 42,-4-1 220,-8 0 0,-1 2-701,-7 3 311,0-4 143,1 6 271,5-7 0,-10 7 0,3 1 0</inkml:trace>
  <inkml:trace contextRef="#ctx0" brushRef="#br0">7820 16235 8101,'-14'-6'0,"0"4"-138,0-2 1,-1 2 46,1 2 190,0 6 1,0 2 209,-1 6 1,-5 12 3,-4 2 1,-3 10-102,-1 0 0,6 3 177,3 2 1,-2 6-75,2 3 1,5-2-42,5 2 0,4-1-125,-5 1 1,7 3-15,-1-3 0,4-3-161,4-1 0,9-10-422,6-5 1,6-6-661,-1-8 1,4-7 311,5-12 1,-3-3 795,4-6 0,-4-13 0,-2-15 0</inkml:trace>
  <inkml:trace contextRef="#ctx0" brushRef="#br0">7849 16719 8462,'0'14'478,"-5"8"-142,0 6 0,-4 7 385,4 8 0,0-2-342,5-3 1,0-4-192,0-5 1,7-7-371,2-3 1,4-5 206,1-4 1,2-6-181,3-8 1,-2-11-42,7-8 0,-5-4-129,4-2 1,-5-1 55,1-3 1,-5 3-107,-5-3 1,-2 3 185,-7 2 0,0 5 53,0 5 0,-2 2 231,-3 2 55,-3-1-220,-6 7 0,0 2 173,0 6 44,0 0-245,-1 0 41,7 6 0,2 2-121,6 7 0,0-6-275,0 0 0,11-5 453,3 0 0,10-2 0,-2-2 0</inkml:trace>
  <inkml:trace contextRef="#ctx0" brushRef="#br0">8318 16519 8101,'-2'-12'0,"-3"2"0,-2 4 607,-8 6-185,1 0-123,-6 0 1,2 6-63,-5 4 0,5 7-50,-1 2 1,-1 5-77,1-5 0,1 0-1,9-5 0,3 0-245,6 0-484,0 1 356,6-7 205,8-2 1,3-8-660,7-2 391,-6-4 147,2 0 0,-1-10-116,0 4 0,5-5 19,-5 0 1,0 3 48,-5-3 0,0 5 108,0 5 1,-4-2 180,-1 6 1,-6 2 31,2 8 1,-3 2 243,-2 8 0,0 10 216,0 3-317,-7 10 68,6-1 1,-7 13 235,3 7 0,4 3-417,-4 11 1,3-4 86,2 4 1,-4 1-108,-1-10 0,-2 1-127,3-16 1,2-2 154,-3-12 1,-3 0-36,-1-9 0,1-9 68,-1 0 1,-1-6-116,-4 1 1,-2 1-130,-3-7 0,2 1 43,-7-5 1,0-1-51,-4-4 0,4-3-144,1-6 1,5-2-270,-1-3 0,3-5-1083,2-9 735,6-3 482,2-7 0,8 1 365,2-1 0,11-6 0,7-2 0</inkml:trace>
  <inkml:trace contextRef="#ctx0" brushRef="#br0">8531 16406 8101,'14'-14'0,"1"-1"544,-1 1-49,0 6-96,0-4-203,0 10-338,-6-4 267,5 6 1,-11 1-15,2 4 1,-2 3-96,-2 6-37,0 7 35,0-6 1,-2 12-273,-2-3 308,2 3-49,-11 1 1,12-1-133,-4-3 0,2 1 149,-2-6 1,3 0-4,-2-5 1,2-4-32,2-1 2,6-6 1,2 2-281,7-10 287,-1-3-103,0-6 0,5-6-181,0-4 0,6-3 109,-1-1 1,1-1-103,-1 1 0,1 1 149,-6 3 0,0 4-147,-5 6 131,-6-1 250,5 7 1,-12 8 404,4 10-208,-10 9-30,4 9 1,-10 9 227,6 5 1,-4 1-176,4 0 1,0-1-3,5 1 1,0 4-199,0 1 0,0 1 38,0-2 0,2-1-280,2 6 72,-2-6 50,4 3 0,-1-13-67,0-3 1,0-3 49,-5-1 0,0-7 97,0-3 1,-2-5-14,-3-5 0,-3 2 12,-6-6 0,-2 5-45,-3-6 0,-3 1 21,-6-5 1,-1 0-199,1 0 1,-1-5 122,1 1 1,1-12-206,3 2 0,6-10-104,8 0 1,4-4-95,6-5 0,1-4 75,4-5 0,5-1-36,8 0 1,5 1 384,5-1 0,7 0 0,1 1 0</inkml:trace>
  <inkml:trace contextRef="#ctx0" brushRef="#br0">8560 16093 8101,'-8'-2'54,"3"-2"150,3 2 1,2-11-91,0 4 0,0-4-180,0-1 0,7 0 53,2 0 0,4-2-190,1-3 0,0 3 30,0-3 1,2 3 173,3 2 0,-8 6-157,3 4-19,-3 2 175,4 2 0,-7 6 56,-4 4 0,-2 4 144,-2 5 1,0 0-115,0 9 1,0-2-25,0 7 0,1-8-323,4-1 0,-2-5 110,7 4 1,-1-10-244,6 1 394,5-9 0,2 1 0,7-6 0</inkml:trace>
  <inkml:trace contextRef="#ctx0" brushRef="#br0">9043 15851 7904,'0'15'-297,"-2"-1"904,-2 0 1,0 0-516,-5 0 1,4 1 12,-4-1 0,-1 0-209,-4 0 195,0 0-69,0 1 0,4-1-111,1 0 1,4 0 108,-5 1 1,7-1-99,-1 0 1,2-5 0,2 1 0,2-1 15,2 6 0,4-1-184,6 0 237,7-6-3,-5 5 0,9-7-177,-6 3 152,0 4-75,1-11 0,-4 9-163,3-7 1,-3 1 85,-2-5 1,-4 0-444,-1 0 632,-6 0 0,4-6 0,-7-2 0</inkml:trace>
  <inkml:trace contextRef="#ctx0" brushRef="#br0">9057 16008 8101,'10'-5'93,"-1"0"-93,1 0 0,4 5 0,5 0-122,0 0 0,6 0 173,-1 0 1,4-4 36,5-1 0,-3-6-243,3 1 1,-4 3-245,-5-3 0,-4 5 85,-6-4 314,1 6 0,-1-10 0,0 5 0</inkml:trace>
  <inkml:trace contextRef="#ctx0" brushRef="#br0">9285 15823 8101,'-8'6'0,"0"1"103,3 2 1,2 8 177,-7-2 0,7 7-6,-1-3 1,-3 6-79,2-1 0,1 2-15,4 3 0,0-5-25,0-1 1,0-5-143,0 1 0,1-4 48,4 0 0,9-7-145,10-4 0,-2-2-749,2-2 0,-5-3 102,4-7 729,-5 1 0,9-18 0,-5 5 0</inkml:trace>
  <inkml:trace contextRef="#ctx0" brushRef="#br0">9469 15752 8101,'10'14'-68,"-1"0"1,1 0 0,4 1 0,-4 4 256,-1 0 1,1 0 306,4-5 0,-5 2-286,1 2 1,-6-6-225,6 2 0,-7-3 187,2 3 1,-4 0-203,-1 0 1,0-4-216,0-1 0,-6 1-111,-3 4 1,-4 0-353,-1 1 0,-2 2 707,-3-3 0,3 10 0,-4-8 0</inkml:trace>
  <inkml:trace contextRef="#ctx0" brushRef="#br0">9640 16676 7817,'-8'0'985,"2"0"-421,6 0-207,6 0 1,-3-2 154,7-2 0,1 2-171,8-3 1,-2 2-52,7-2 1,6 4-71,8-4 0,3 3-101,2 2 1,-2 0-503,-3 0 341,3 0 1,-11 0-308,3 0 0,-10 0-1432,-4 0 1781,-3 0 0,-2 7 0,1 1 0</inkml:trace>
  <inkml:trace contextRef="#ctx0" brushRef="#br0">10721 16193 8009,'-23'0'0,"-2"0"-41,6 0 1,-1 0 3,1 0 1,3 6 277,-3 3 0,-2 10 391,3 5 1,-3 9-267,2 5 0,3 5-119,-3 4 1,5-3-163,5 4 1,-2-6 60,6-4 1,-5 3-108,6-3 0,-1-3-1,5-2 0,1-4-259,4-6 1,5 3-140,9-7 0,-2-2-334,7-8 1,-1-2-164,6-7 0,4-2 11,0-3 846,0-3 0,-4-12 0,-1-2 0</inkml:trace>
  <inkml:trace contextRef="#ctx0" brushRef="#br0">10820 16221 8009,'0'14'0,"0"7"46,0 2 0,0 7 70,0 8 1,-1 5 22,-4 9 1,-1 3 361,-4-3 1,-3-7-472,4-3-131,3-2 143,-1-4 1,7-6-270,0-6 1,0-7-627,0 2-332,0-3 1185,7-2 0,0-6 0,8-2 0</inkml:trace>
  <inkml:trace contextRef="#ctx0" brushRef="#br0">10934 16505 8009,'20'-20'0,"-2"4"-4,5-3 0,-5 5 58,1 4 1,-8 4-183,-2 6 127,1 0 1,-2 0 0,-2 6 0,-6 2 0</inkml:trace>
  <inkml:trace contextRef="#ctx0" brushRef="#br0">11346 16207 8009,'10'-10'-19,"-1"1"1,-4 4 53,4-4 1,1 4 76,4-5 0,-1 6 17,-4-6 0,4 7-80,-4-2 1,-1-1 28,2 1-131,-7 0 1,8 7 120,-6 3 1,-1 3-40,-4 6 0,-4 6 78,-1 4 0,-6 3-3,1 1 0,-1 6 14,2-1 0,-4 5 151,4-5 0,2 0-138,3-5 1,-3-5 175,3-5-340,-1-2 115,11-8 1,2-3-298,6-10 0,1-4-76,-1-10 0,0-5-61,0-9 0,5 1 108,0-6 0,2 5-15,-2-5 0,-2 7-42,7-2 1,-12 9-158,2 5 561,-2 9-140,-5 4 0,0 14 388,-7 6 0,-2 13-12,-3 11 1,-1 6 170,-3 8 0,1-4-200,3 9 0,3 1-207,-2 4 0,2 1 132,2-2 1,0-7-125,0 3 1,0-5-179,0 0 0,0-4 110,0-10 0,0-10-33,0-9 0,0-8 16,0-2 1,-6-5 52,-4 0 0,2-8-107,-1-6 1,-1-9 78,-4-5 0,0-4-291,0-5 1,0 3-327,-1-3 1,1-4-301,0-1 0,4-3-11,1-1 877,6 5 0,-3-10 0,6 3 0</inkml:trace>
  <inkml:trace contextRef="#ctx0" brushRef="#br0">11815 15937 8009,'-14'0'-209,"0"0"1,0 0 94,0 0 0,4 1 507,1 4 1,-1 3-200,-4 6 0,4-4-146,1-1 1,4-1-65,-4 1 0,6 4-11,-2-4 0,3-1 21,2 2 0,2-2-14,3 1 1,-2 4-34,6-4 78,1-2-7,10 5 0,-4-5-44,3 2 0,1 2-83,-1-6 1,5 0-99,-5-5 1,0 4-173,-5 1-348,0 0 414,1-5 313,-7 0 0,-2-6 0,-6-2 0</inkml:trace>
  <inkml:trace contextRef="#ctx0" brushRef="#br0">11815 16050 8009,'15'0'0,"-6"0"-169,1 0 1,1-4 73,8-1 0,-4 0 547,4 5 0,-1-5-253,1 1 0,-4-7-308,4 1 1,2 2-81,-2-1-147,0-1 1,-6 1-270,-4-1-185,-3 7 790,-6-3 0,0 6 0,0 0 0</inkml:trace>
  <inkml:trace contextRef="#ctx0" brushRef="#br0">11986 15880 7349,'0'9'387,"0"1"1,-5 1 86,1 8 0,-1 1-34,5 4 1,0 3-225,0-4 1,-5 3-129,0-3 0,1 3-26,4-7 1,0-5-267,0-5 1,4-4-50,1 5 0,6-7-68,-1 1 1,-3-8-335,3-6 1,-1-2 222,6-3 0,-6 0 432,1-4 0,-1-3 0,5-7 0</inkml:trace>
  <inkml:trace contextRef="#ctx0" brushRef="#br0">12086 15908 8009,'9'5'-9,"0"0"1,-4 4 68,5-4 0,-1 4 173,5-4 1,-4 5-1,-1-6 1,1 3-285,4-3 37,-6-2 52,5 4 1,-7-4 21,3 3 0,-2-2 162,-7 6-268,0-6 0,-2 10 99,-3-4 0,1-1-167,-11 2 1,4-2 139,-8 1 0,4 2-135,0-6 1,6 5-627,-1-6 254,1 7-504,1-9 985,2 4 0,6-6 0,0 0 0</inkml:trace>
  <inkml:trace contextRef="#ctx0" brushRef="#br0">12370 15993 8009,'8'0'-166,"-2"0"311,0 0 0,2 2 93,7 3 0,-1 3 224,0 6 0,0 2-206,0 3 0,1-2-31,-1 7 1,0 4-121,0 5 0,-6 7-134,-3-2 0,-4 3 91,-1 1 1,-1-4 83,-4 0 1,-3-5-176,-6 5 0,-6-6-208,-4 1 0,-5 2-249,-4-2 0,2-1 264,-7-9 222,6 4 0,-3-11 0,7 5 0</inkml:trace>
  <inkml:trace contextRef="#ctx0" brushRef="#br0">12768 15709 7661,'0'-8'-247,"-6"2"1,2 6 626,-5 0 1,6 8-72,-2 6 1,-1 8-46,1 11 0,-4 4-20,4 5 0,-5 1 149,6 0 1,-3 4-100,3 0 1,0 6-40,-5-6 0,6 5-149,-2-5 0,3 6 93,2-6 1,0 3-494,0-7 1,0 0-68,0-15 0,0 2-297,0-11 0,2-1 241,3-9 0,-2-3-247,6-6 0,-1-1 241,2-4 1,2-9 422,-2-10 0,-4-9 0,7-3 0,-5-7 0</inkml:trace>
  <inkml:trace contextRef="#ctx0" brushRef="#br0">12825 16121 7940,'0'19'431,"0"0"1,-5 7-99,0-3 0,-4 6-61,4 4 0,0 2 99,5 3-150,0-4-100,0 1 0,0-11 69,0-1 1,7-7-139,2-6 1,4-4-251,1-6 1,7-6-174,2-4 0,-2-9 204,-2-4 0,-3-4-305,-2-2 333,0 7 1,-6-3 0,-3 4-156,-4-1 1,-1 5 101,0-2 0,-6 8 28,-4 1 1,-2 7 47,-2-1 0,-1 2-104,1 2-138,0 0 28,6 6 123,2-4-195,6 10 402,0-4 0,12 0 0,4-1 0</inkml:trace>
  <inkml:trace contextRef="#ctx0" brushRef="#br0">13266 15993 7940,'0'-14'0,"0"0"-51,0 0 1,0 4 0,0 1 0,-8 6 198,-7-2 1,0 5 264,-9 5 0,0 9-330,-4 10 1,-2-1 19,-3 6 1,9-9 145,0 9 0,8-9-119,7 4 0,3-7-168,6 2 1,1-8-56,4-1 0,3-7-287,6 2 1,5-4 187,0-1 1,2-1-120,-2-4 1,-2-3-150,7-6 395,-7 6-42,10-5 1,-11 12 119,3-4 44,-4 3-88,0 2 1,-3 8 128,-2 7 1,-2 2 111,-4 11 1,-2-1 205,3 11 1,-4 6-104,-1 8 0,0-1 156,0 1 0,0 0 51,0 5-929,-6-6 583,4-2 1,-10-7 51,2 1 0,-2-5 47,-3 0 0,-4-8-45,0-2 0,1-6-161,3-7 0,-4-3-221,0-2 1,-4-4-34,4-6 0,-7 0-260,3 0 0,1-6-332,-2-4 27,7-9 260,-10-3 492,11-6 0,-11-7 0,5-1 0</inkml:trace>
  <inkml:trace contextRef="#ctx0" brushRef="#br0">13834 15866 7906,'-14'-18'-56,"0"4"0,6-3 56,-5 9 0,10 0-9,-6 3 0,4 10 39,-5 4 0,-1 5 18,-8 5 1,2 5 212,-7 9-7,1 4-347,-12 5 0,5 7 421,-3 3 1,9-1-6,5 1 1,5 5 5,4 4 0,4 1-281,6-5 0,2-8-241,2-6 0,11-9 48,8-10 0,4-5-123,2-10 1,-1-2-519,0-7 0,4-7 323,-3-2 0,2-10-299,-7-5 762,-4-3 0,2-1 0,-6 0 0,-2-1 0,-2 1 0</inkml:trace>
  <inkml:trace contextRef="#ctx0" brushRef="#br0">13934 15851 7957,'0'15'-20,"-2"5"-124,-2 4 0,0 9 75,-5 5 0,4 3 190,-4 2 0,-1 6 702,-4 3 0,0 3-332,0 2 1,4 0-665,1 0 334,5-7-336,-2-7 1,6-5-369,0-10 1,0 2 98,0-11 0,2-2-265,2-7 0,0-4 302,5-6 407,-6 0 0,10-6 0,-5-2 0</inkml:trace>
  <inkml:trace contextRef="#ctx0" brushRef="#br0">13891 16406 7957,'8'-14'0,"5"4"92,-4 1 1,4 5 258,1 0 1,2-3-674,3 3 145,-3-1 105,10-1 0,-3-1-1042,5-2 1114,0-4 0,1 5 0,-1-6 0</inkml:trace>
  <inkml:trace contextRef="#ctx0" brushRef="#br0">14360 15993 7957,'7'-14'-165,"-4"5"-42,6-1 1,-4 6 6,5-6 166,-7 7 252,9-3 0,-10 12-70,3 3 1,-4 6-52,-1 4 0,-5 1 28,1 4 0,-6 3 8,6-4 0,-6 4-35,5 2 1,-1-3 5,1-2 0,4 1-162,-4-6 86,3 0 0,4-9-117,3-1 1,-2-6 45,6 2 0,1-10 30,4-4 0,0-8-100,0-2 0,2-7-180,3 3 0,-3-4 77,3-2 0,-3 3-90,-2 2 1,-1 3 490,-4 7-64,4 6-86,-12 2 418,12 6-222,-11 6-69,4 8 0,-8 9 136,-2 5 1,0 7 92,-5 3 0,6 9 240,-2 5 0,-1 3-222,1 2 1,0 0-55,5 0 1,-1 0-442,-4 0 0,3-7 137,-2-2 0,0-6-15,0-4 1,2-5-143,-3-9 1,-1-3-75,1-7 1,-6-6-3,2-3 0,-4-4-142,-1-1 0,-2-1 24,-3-4 1,2-8-155,-7-6 1,2-6-141,-2 1 0,4-3 189,5-1 1,3-5 404,2 0 0,4-7 0,6 4 0</inkml:trace>
  <inkml:trace contextRef="#ctx0" brushRef="#br0">14275 15809 7647,'0'-10'186,"0"1"1,6-2-90,4-8 1,2 3 23,3-3 0,-1-3-17,0-2 1,0 4-157,1 1 177,-1 3-50,0 2 1,-5 1-164,1 4 0,-5 2 34,4 7-29,-6 0 0,8 7 84,-6 2 1,0 4-15,-5 1 1,0 2-12,0 3 0,0-2-10,0 7 0,0-5-244,0 4 262,0-5-294,0 2-413,0-6 406,0 1 317,6-1 0,2 0 0,6 0 0</inkml:trace>
  <inkml:trace contextRef="#ctx0" brushRef="#br0">14773 15581 7957,'8'0'694,"-2"0"-532,-6 0 144,0 0-235,-6 7 1,-2 0 24,-7 8 1,1-6-192,0 1 0,0-1 119,0 5 0,-1 0-78,1 1 0,0 1-39,0 2 0,-1 0 42,1 6 1,2-7 81,2 2 1,-1 1-11,6-1 1,1 0 31,4-4 0,0-1-77,0 0 1,1 0-12,4 0 0,3-1 9,6-3 1,2 2-106,3-2 0,-2 1-356,7-2 232,-7 4 95,10-5 1,-11 4-141,3-2 1,1-4-94,-1-6 393,-6 0 0,0 6 0,-5 2 0</inkml:trace>
  <inkml:trace contextRef="#ctx0" brushRef="#br0">14758 15766 7957,'0'8'-125,"0"0"-62,0-3 0,5-2 202,0 6 0,6-4-11,-2 4 1,9-5 264,1 0-2,6-2-294,-3-2 1,11-2-146,1-2 1,-3 0 42,-7-5 1,-2-1-257,-3-4 1,-8 5 384,3-1 0,-3 1 0,3-5 0</inkml:trace>
  <inkml:trace contextRef="#ctx0" brushRef="#br0">14972 15652 7512,'-8'0'363,"0"7"-60,3 2 1,4 10-21,-4 5 0,-1-2-137,1 2 0,-2-1-3,3 6 0,2-6-95,-3 1 0,4-5-152,1 5 0,5-12-147,-1 3 0,7-9-147,-1 3 1,3-5-261,1 0 0,0-10 250,0-8 408,0-1 0,1-11 0,-1 4 0</inkml:trace>
  <inkml:trace contextRef="#ctx0" brushRef="#br0">15100 15681 7796,'8'20'-401,"3"-9"287,-7 4 0,7-4-131,-1 3 1,-2 0 895,1 0-267,-6-6 7,10 5 162,-11-12-488,10 12 0,-10-10-4,3 7 1,-4-6-98,-1 6 0,-6-5-224,-4 4 1,3 1-144,-3 4 256,1 0 52,-6 6 0,1-4-589,0 3 290,0-3 155,6-2 239,1 0 0,1 7 0,-2 1 0</inkml:trace>
  <inkml:trace contextRef="#ctx0" brushRef="#br0">15412 15723 7957,'10'15'0,"-1"-1"0,-4 6 217,5 4 1,-6 3-88,6 1 1,-2 1 847,1-1 0,4 2-381,-4 3 0,-1-3-191,2 4 1,-7-3-138,2 2 1,-4-1-28,-1 6 0,-3 1-216,-6 9 0,-9 2 158,-15 7 1,-5 0-745,-9 0 1,1-5 176,-6 0 0,1-6-394,-1 1 1,-3-7 271,3-2 0,-4-7 505,0 2 0,-1-7 0,0-3 0,0 3 0,0 1 0</inkml:trace>
  <inkml:trace contextRef="#ctx0" brushRef="#br0">11204 2957 8107,'-14'-6'-341,"0"3"-43,-1-7 1,6 1 920,-1-6-231,1 1 0,-1 0-54,1 0 1,4 0 96,-4-1 117,6 1-203,-10 0 1,11 4 339,-2 1-432,2 6 1,-3-2-188,1 10 0,-7 3 89,1 6 0,-3 8-134,-1 6 1,0 1 80,0 4 1,4 3-120,1 2 1,1-1 60,-2 0 137,-2 1-103,10 5 0,-4-5-38,6 0 0,0-2 47,0 2 1,1-3-97,4-7 0,3-6 115,6-3 0,1-3-258,-1-2 107,6 1 1,-4-6 108,3 1-81,3-7 1,-8 5 67,1-4 1,-3 0-25,-7 5 0,0-4-10,-5 4 1,-3 5 152,-7 5 0,-1 8-116,-13 2 1,2-1-2,-1 5 1,-3-3-1,7-1 0,-4-2-2,4-4 22,0-2 9,11-13 1,-5-2-40,4-6 13,2 0 0,1-2 52,6-2 1,6-4 58,4-6 0,4-1 38,5 1 0,5 5-60,9-1 1,3 5 92,7-4 0,-2 6-107,-3-2 15,3 3 8,-5 2 1,1 2-15,-4 3 1,-8-4 176,-1 4 0,-2 1-98,2-1 0,-4 0 110,-6-5 1,1-6-192,-1-4 1,-5-3-131,1-1 1,-6-2-540,6-2 0,-7 0 333,2-6 0,-4 1-362,-1-6 0,0 6 642,0-1 0,0-6 0,0-6 0</inkml:trace>
  <inkml:trace contextRef="#ctx0" brushRef="#br0">11403 2545 8087,'-8'-7'-379,"0"6"1156,4-4-166,-4 4-510,-7 7 1,0 3-69,-4 10 0,3 3 80,-3 7 0,2-1-34,-2 1 1,3-1 40,-3 1 1,8-7-10,1-3 0,7-4 99,-2 0-335,-3-1 0,7-6-6,-5 4 194,12-10 1,2 9-67,6-6 1,0 4-92,0-4 0,2 4-17,3-4 1,-1 2-221,5-3 1,-4-2-7,5 3 1,-7-4-224,2-1 1,-3-1 89,-2-4 470,1 3 0,-1-17 0,0 4 0</inkml:trace>
  <inkml:trace contextRef="#ctx0" brushRef="#br0">11389 2545 7058,'8'14'1686,"-2"2"-1368,-6 3 0,5 3-165,0 6 1,1-4-130,-1 0 1,-2-1 200,6 6-1108,-6-7 646,4-2 1,-3-5-597,1-1 833,6-6 0,-3-2 0,6-6 0</inkml:trace>
  <inkml:trace contextRef="#ctx0" brushRef="#br0">11474 2559 8087,'8'6'-585,"5"1"409,-4 2 1,5 2 364,5-6 0,-1 4 241,5-4 0,1 0-113,5-5 0,-1 0-108,0 0 1,-1 0-26,-3 0 0,-2 0 119,-3 0 0,-8 0 97,3 0-303,-9 0 19,1 0 1,-15 9-117,-10 10 0,-9 7-90,-15 16 0,-5 4-294,1 11 1,1-2 166,8-3 0,-3 4 0,5-6 0</inkml:trace>
  <inkml:trace contextRef="#ctx0" brushRef="#br0">13649 4549 7790,'-7'7'-108,"-6"7"541,3 9 1,-7 4-187,-2 2 0,-5 4-391,5 0 91,-6 0 1,8-6 4,-7-3 0,7 1-111,-2-6 0,8-2-677,1-7 836,7 3 0,-10-12 0,6 5 0</inkml:trace>
  <inkml:trace contextRef="#ctx0" brushRef="#br0">13678 4763 8097,'22'-15'-363,"-1"3"-180,-7 2 1,-5-1 222,1 6 454,-7 1 1,5 4-151,-3 0-77,-4 0 0,4 6 93,-10 3 0,-3 4 0,-6 1 0</inkml:trace>
  <inkml:trace contextRef="#ctx0" brushRef="#br0">13578 4791 8097,'-6'14'-289,"4"2"923,-2 3 0,7-2-151,2 7 0,4 8-83,-4 10 1,1 9-85,-1 10 1,-4 4-292,4 6 1,-3 2 155,-2 3 1,0-2-193,0 6 1,0-5-73,0 1 1,0-15 109,0-4 1,5-16-252,-1-3 0,3-8 46,-3-6 0,-2-4-316,3-6-382,-4-6 975,6-1 0,-6-14 0,5-1 1</inkml:trace>
  <inkml:trace contextRef="#ctx0" brushRef="#br0">12043 4151 8081,'-14'0'166,"-1"7"111,1 2 0,2 4-40,2 1-136,-3 6 92,12 2 1,-10 13 246,6 3 0,-1 5-293,1 4 0,3-1-229,-2 6 1,2-6-64,2 1 1,5-9-305,0-5 1,7-9 173,2-5 0,1-5-319,4-4 594,3-10 0,0-14 0,6-9 0</inkml:trace>
  <inkml:trace contextRef="#ctx0" brushRef="#br0">12128 4364 8081,'0'23'0,"0"3"238,0-2 0,0-2-60,0 2 0,5-7 820,0 2-575,6-3 0,-3-3-442,6-4 1,0-6 111,0-12 0,0-2-42,1-13 1,-3 0 29,-2-4 0,1 0-170,-6-1 0,-1 1-33,-4-1 0,-1 7 53,-4 3 0,-3 3-375,-6 2 0,4 6 187,1 4 0,4 4-165,-4 4 1,6 4 116,-2 6 0,3 7-416,2 3 1,0-2 720,0 1 0,7 1 0,0 5 0</inkml:trace>
  <inkml:trace contextRef="#ctx0" brushRef="#br0">12398 4436 8081,'7'-8'309,"-6"-5"0,6 13-19,-7 0 1,0 8-42,0 11 1,0 3-258,0 6 0,0 1 111,0-1 1,-5-1-157,0-3 0,0 1 79,5-6 1,0 5-715,0-5 0,0-5 688,0-5 0,-6-5 0,-2 2 0</inkml:trace>
  <inkml:trace contextRef="#ctx0" brushRef="#br0">12498 4137 8081,'6'-14'205,"-3"6"-225,7 3 1,-5 4-12,4 1 1,-4 6 299,4 3 0,-4 10 451,4 5 0,-4 3-483,5 1 0,-2-1-641,1-3 0,2 3-594,-6-4 823,6-2 0,-8-1-534,7-5 0,-6-6 125,6 1 584,-7-7 0,3 3 0,-6-6 0</inkml:trace>
  <inkml:trace contextRef="#ctx0" brushRef="#br0">12612 3924 8081,'7'-21'77,"6"7"-1,-3 0 336,2 0 0,2 12 598,1-3 1,-1 12 139,0 7-778,-6 0 1,5 13 69,-4-3 0,4 2-161,1 3 0,-1 1-235,-4 3 0,2 3 104,-6 7 1,0 6-640,-5 3 1,-2 10-252,-3 4 0,-7 4 480,-7 1 0,-7 0 0,4 0 0</inkml:trace>
  <inkml:trace contextRef="#ctx0" brushRef="#br0">13806 2701 8138,'0'-14'-268,"0"0"1,-5-1 396,0 1 1,-4 0-17,4 0 1,-4 0 977,4-1-205,0 1-783,-1 0 0,4 4 336,-2 1-420,2 6 0,0-3 137,-2 6 0,2 3-179,-3 6 0,-3 4-9,-1 15 1,-4-1 94,-1 11 1,-2 0-128,-3 5 0,4-1 149,-4 1 0,8-2-134,1-3 1,7-2 104,-2-3 0,5-3-84,5 4 1,3-3 32,6 2 1,0-3-9,0 3 1,5-3-19,0-1 0,0 4 43,-4 0 1,-8 0-149,-2-4 1,-3-1 122,-2 1 0,-2-2 13,-3-4 1,-2 4-16,-8-3 0,0-2 84,-4 2 0,-4-7-78,-5 2 0,0 1 4,-1-1 1,5-1-65,1-9 1,4 2 66,-5-6 1,7 0-39,-2-5 34,3 0 0,3-2-47,4-2 31,3 2 1,7-9 12,4 6 0,3 0 11,6 5 0,8 0 6,7 0 1,1 0 107,7 0 0,1 2-68,5 3 1,4-2 135,1 6 1,-2-1-89,-8 2 1,1-4 92,-6-6 0,5 5-65,-5 0 0,0-1-132,-4-4 0,-2-4 48,-4-1 0,-2-2-196,-7 3-558,0 2 506,-6-10 1,-1 4-543,-7-7 1,0 1 312,0 0 0,-2-5-505,-3 0 1,4-6 931,-4 1 0,-3-9 0,0-3 0</inkml:trace>
  <inkml:trace contextRef="#ctx0" brushRef="#br0">16934 4521 8040,'0'-14'185,"0"-1"1,0 6 275,0-1 394,-7 7-290,6-3-358,-12 6 0,7 8-165,-4 6 0,-4 8 135,0 11 1,-2 4-446,-7 5 0,4-4 243,-5 0 1,5-5-642,-5 5 0,8-8 146,2-1 0,2-7 520,7-8 0,0 0 0,5 0 0</inkml:trace>
  <inkml:trace contextRef="#ctx0" brushRef="#br0">16934 4663 8040,'0'-8'-997,"0"2"964,0 6 1,0 6-404,0 4 0,0 2 436,0 2 0,0 1 0,0-1 0</inkml:trace>
  <inkml:trace contextRef="#ctx0" brushRef="#br0">16905 4763 8040,'-8'7'137,"2"1"104,6-3 1,0-2 105,0 7 1,0 1-117,0 8 0,0 4-44,0 11 1,2 5 71,2 13 1,-2 2-60,3 12 1,1 1-245,-1 4 0,4 0 256,-4 0 0,0-5-51,-5 0 1,5-5-68,-1 0 0,3-6-129,-3-7 1,-2-6 51,3-8 1,-4-11-504,-1 1 294,7-7-100,-6-2 0,5-9 74,-6-6 1,0-8 354,0-11 1,0-9-1,0-9 1</inkml:trace>
  <inkml:trace contextRef="#ctx0" brushRef="#br0">16621 2630 8479,'-14'-14'-278,"0"0"0,1-1-927,3 1 2169,-2 0-509,4 0-248,0 6-55,2 2-56,6 12 0,4 6 0,1 7 0,6 7 5,-1-3 0,-2 4-145,1 2 0,-1 1 153,1 3 0,4-2-204,-3 7 0,1-3 86,-2 8 1,2-8-2,-6 7 0,0-7-51,-5 3 1,0-2 74,0 2 1,0 2-28,0-7 1,-2 5 21,-3-5 0,1-2 26,-11-7 1,4 1-20,-8-6 0,4-1-34,0-9 1,1 2 25,0-6 0,0 0 0,-1-5 1,1-5-32,0 0 0,6-6 38,3 2 12,4-4-27,1-1 1,3 6 58,6 3 1,2 4-34,13 1 0,0 6 3,4 3 1,2 9-8,4 1 0,-4 1-4,3-1 0,1-3 63,0 3 0,-1-3-72,-5-2 0,-1-1 172,-3-4 0,1 2-144,-6-6 1,5 0 36,-5-5 0,4-7-54,-4-2 0,2-8-6,-2-2 0,-3-7-181,3 3 0,-8-4-349,-2-2 0,-6 4 516,2-3 0,-10 2 0,-3-8 0</inkml:trace>
  <inkml:trace contextRef="#ctx0" brushRef="#br0">16991 2303 8297,'-15'0'0,"1"2"-773,0 2 387,0 4 447,0 6 0,-7 5 380,-3 0 1,4 5-397,1-5 1,-2 5 43,2-5 0,2 0-109,7-5 0,-1 0 134,7 0-166,-1-6 146,11 5 1,4-10-178,9 6 1,-4-4 19,4 5 0,2-1 6,-2 5 0,5 1-76,-5-1 0,1 0 86,-1 0 1,-3 0-258,3 1 1,-3-3 96,-2-2 0,-5-2-20,1-4 0,-5-2 227,4 3 0,-6-10 0,4-3 0</inkml:trace>
  <inkml:trace contextRef="#ctx0" brushRef="#br0">16962 2431 8093,'14'6'-472,"1"-4"647,-1 3 1,2-4-51,3-1 1,1 0-178,4 0 1,7-5 82,-2 1 1,-2-3-417,-4 3 0,-10 2 60,1-3 325,-9 4 0,8 1 0,-5 0 0</inkml:trace>
  <inkml:trace contextRef="#ctx0" brushRef="#br0">17104 2459 7230,'-6'8'1215,"4"-1"-981,-4-7 17,6 0 94,0 0-339,0-7 142,0 6-225,0-6-79,0 7-23,0 0 250,0 7-129,0-6 57,0 12 24,6-11 1,-2 4-9,5-6-2,1 0 0,4 0-11,0 0 0,2 0-1,3 0 1,-3 0-53,3 0 0,-4 5 59,0-1 0,-6 3-37,1-3 1,-7 0 26,1 5 0,-2-4-17,-2 4 0,0-4 79,0 4 1,-5-4 8,1 5 1,-9-2 20,-1 1 1,-2 4-74,-8-4 0,7 2 3,-2-1 0,3 1 16,2-6 0,0 4 122,-1-4-67,7-1-77,2-4 1,8 0 16,2 0 1,4 0-1,7 0 1,5-1-3,4-4 0,-2 4 5,2-4 0,-2 3 18,1 2 1,3 0 13,-7 0-84,0 7 0,-7-4-141,-2 6 35,-4-6 0,-7 10-7,-4-4 1,-3-1 135,-6 2 1,-2-5-112,-3 4 1,2-1-149,-7 1 1,5-2-52,-5-7 0,7 0 111,-2 0 0,8-2 194,1-3 0,7-15 0,-3-10 0</inkml:trace>
  <inkml:trace contextRef="#ctx0" brushRef="#br0">17375 2360 8297,'14'9'126,"0"1"1,0-2 284,0 1 0,1 4-202,-1-4 1,2 2 54,3-1 1,-4 1-309,4-6 0,2 4 74,-2-4 0,0 1-103,-5-1 0,0-3 219,0 2-70,-6-2 0,3-1 121,-6 4 1,-2-2 114,-7 7 0,-4-5-191,-7 4 1,-5 2 29,-4 8 1,-7-2-181,-3 7 1,-5-5 107,1 5 0,3-2-1128,2 2 1049,9 2 0,-2-3 0,3 5 0</inkml:trace>
  <inkml:trace contextRef="#ctx0" brushRef="#br0">14048 2374 8349,'-10'-8'0,"1"4"0,4 2 168,-5 2 1,1 0 164,-5 0 1,-1 8-80,1 6 0,0 2-127,0 8 0,0-6 51,-1 6 1,1-2-159,0 2 0,0-3 131,0-7 0,6 0-232,3 0 0,3 0 77,2 1 1,2-4-124,3 3 1,3-3 112,6 8 1,2-3 57,2-2 0,5 0-222,5 0 1,0 1 54,1-1 1,-1-6-466,1-4 0,-2-2 216,-4-2 0,3-2-207,-7-2 1,-5-1 190,-5-9 1,-6 3 387,2-8 0,-3-3 0,-15-1 0,-3-5 0</inkml:trace>
  <inkml:trace contextRef="#ctx0" brushRef="#br0">14104 2573 8310,'-14'-14'0,"0"0"-401,0 0 1,4-1 301,1 1 0,6 5 519,-2-1-57,3 7-211,2-3 1,7 6-121,2 0 1,10 1 159,5 4 1,3-3-212,1 2 0,-4-2 109,-1-2 0,-5 5-128,1-1 1,-3 1 75,-2-5 1,-5 2-88,1 2 146,-7-2 0,2 9-7,-10-6 1,-3 6-36,-6-2 1,-7 6 20,-2 3 1,2-2-31,2 3 1,3-5 28,2-4 1,1 3-72,4-4 65,3-3 0,12 5-194,3-6 1,10 0 32,5-5 1,3 0-113,1 0 1,6-6-353,-1-4 1,0-1 202,-5 2 1,-4-4-598,0 3 950,-7-2 0,4-2 0,-7-1 0</inkml:trace>
  <inkml:trace contextRef="#ctx0" brushRef="#br0">14346 2445 8263,'16'0'-399,"3"0"0,-3 0 420,3 0 0,1 0 501,-1 0 1,5 0-379,-5 0 0,4 0 39,-4 0 1,5 7 12,-5 2 1,0-1-11,-5 1 0,-6 1-4,-3 4 1,-4 5-8,-1 0 0,-7 8-147,-8 1 0,-5 1-121,-9 4 1,-1-3-286,-3-2 0,3-1 378,-3-3 0,-3 3 0,-1-5 0</inkml:trace>
  <inkml:trace contextRef="#ctx0" brushRef="#br0">19848 3497 8078,'-14'0'564,"6"0"-196,-4 0 1,10-1-27,-3-4 1,12 3-676,7-2 0,2-3 214,7 3 0,3-6 119,7 5 0,-3-6 0,5 3 0</inkml:trace>
  <inkml:trace contextRef="#ctx0" brushRef="#br0">20716 3469 8093,'14'-7'-254,"-5"6"254,1-4 0,4 4-253,5 1 1,5 0 52,-5 0 0,6 1 200,-1 4 0,9 3 0,3 6 0</inkml:trace>
  <inkml:trace contextRef="#ctx0" brushRef="#br0">21640 3497 8093,'22'0'190,"3"0"82,-6 0 0,0 0 200,-5 0 29,1 0 279,-1 0-309,0 0-997,0 0 0,-4 0 116,-1 0-1183,1 0 1593,4 0 0,0 7 0,0 0 0</inkml:trace>
  <inkml:trace contextRef="#ctx0" brushRef="#br0">23545 2531 8065,'-6'-23'0,"3"3"-841,-7 6 447,7-1 0,-10 8 684,4 2 0,-4 3-146,-1 2 0,-2 2 82,-3 3 1,2 9-171,-7 9 0,2 6 161,-2 4 0,-1 3-98,6 7 1,0-5-61,5 0 1,6-8-110,3-2 1,5-1 147,5-8 0,4 5-164,10-5 0,-1 0 49,5-5 1,1 5-10,5 0 1,-1 6 25,0-1 1,-4 4-18,0 5 1,-8-1 35,-2 6 0,-6 0 8,-8 4 0,0 3 157,0 2 1,-8-3-98,-6 4 1,-7-4 45,-7-1 0,-2-5-74,-3-1 0,-2-7 23,-3-1 0,-2-7-84,7-8 1,2-4 5,7-1 1,-1-6 31,6 2 0,0-5-24,4-5 1,8 2 20,2-6 1,3-1-4,2-4 1,7 1-47,2 4 1,10-2 39,5 6 0,9 0-83,5 5 1,3 0 54,2 0 0,4 2-7,0 3 0,1 1 78,-6 3 0,-1-1-4,-3-3 1,-1-3 64,-4 2 1,-3-2-65,3-2 1,-5-5 94,-4 0 1,1-6-87,-6 2 1,-1-4-461,-9-1 1,2 0 188,-6 0 1,5-1-540,-6 1 0,1 0 64,-5 0 673,0-7 0,6-1 0,2-6 0</inkml:trace>
  <inkml:trace contextRef="#ctx0" brushRef="#br0">23972 2275 8192,'0'-8'203,"0"1"1,-2 7 39,-3 0 0,-1 2-167,-4 3 0,-4-1-95,0 11 0,0-4 102,-5 8 1,-2 1-44,2-1 0,-4 0 107,4-5 1,1 5-171,9 0 0,-4 0 19,4-5 0,2 1 21,3-1 1,2 0 28,2 0 1,2 1-6,2-1 1,4-5-101,7 1 1,2-1 65,7 5 1,-1-6-331,10-3 0,-1 1 141,1-1 0,-8 0-496,4-5 1,-5 0 36,-1 0 641,-8 0 0,3-13 0,-2-3 0</inkml:trace>
  <inkml:trace contextRef="#ctx0" brushRef="#br0">24028 2403 8912,'15'0'-319,"-1"0"-335,0 0 492,7 0 0,-6 0-76,4 0 152,-9 0-57,-4 0 117,-6 0 427,0 0-263,-6 0 0,3 0 146,-7 0 0,5 4 347,-4 1-391,6 0 1,-8-4-121,6 4 24,0-3 0,5 6-153,0-4 0,0-1 68,0 7 0,0-5-140,0 4 0,0 1-5,0 4 1,0 0 65,0 0 0,0 1-20,0-1 0,0 0-31,0 0-182,0 0 248,0-6-30,0-1 1,0-9-57,0-3 1,0-3-152,0-6 1,2-2 108,3-3 1,-4-3-135,4-6 0,1 1 120,-1 3 1,1-3 27,-1 4 0,-2 1 121,7-2 0,-6 7-88,6-2 0,-5 4 575,4 6-36,-6-4-100,10 12 1,-10-6-108,7 7 0,-7 7 70,1 2 1,3 9-112,-2 1 1,-1 4-75,-4-4 1,0 6-68,0-1 0,0 3 81,0 1 1,2-4-227,3 0 1,-4-7-123,4 2 0,-2-3-491,2-2 342,-4-6 0,7-2-209,-3-6 0,-3-1-134,2-4 1,3-3 694,-3-6 0,1-7 0,-5-1 0</inkml:trace>
  <inkml:trace contextRef="#ctx0" brushRef="#br0">24313 2275 8148,'9'0'-196,"1"0"0,-6 0 391,6 0 1,-1 0 261,6 0 1,-1 6-253,0 3 0,0 4 24,1 1 1,3 0-216,1 1 0,5-1 50,-5 0 1,0 0-196,-5 1 1,0-1 52,1 0 1,-7 0-4,-4 0 0,-2 1 200,-2-1 1,-2 0 77,-2 0 0,-9 1-19,-6-1 1,-11 5-105,2 0 1,-2 4 26,6-4 1,-3 2 25,3-2 0,4-3-600,1 3 1,8-8-724,1-2 1196,7-6 0,-3 4 0,6-7 0</inkml:trace>
  <inkml:trace contextRef="#ctx0" brushRef="#br0">12427 3057 8153,'-14'-5'-376,"-1"0"0,1 0 1108,0 5-42,0 0 0,6 2-383,3 3 0,3-2-113,2 6 0,8-1 14,7 2 1,5 1-196,9-7 0,-1 1 60,0-5 0,7-6-167,3-4 0,-3-2 99,-2-2 1,-3 1-665,-2 3 1,-1-1 326,-3 7 1,-3-6-1096,-7 5 1427,-6 1 0,4 4 0,-4 0 0</inkml:trace>
  <inkml:trace contextRef="#ctx0" brushRef="#br0">12654 2900 8153,'0'-8'531,"0"2"0,0 9-82,0 7 0,0 1-16,0 12 1,0 6-97,0 4 1,0 5-172,0-5 0,5 5-169,0-5 1,4 0-304,-4-4 1,6-1-1895,-2 1 2200,4-7 0,1 5 0,1-5 0</inkml:trace>
  <inkml:trace contextRef="#ctx0" brushRef="#br0">15498 3057 8200,'-14'0'738,"6"0"-344,8 0 1,12 0-311,7 0 1,11 0 33,-1 0 1,4-2-175,0-3 0,-1-4-11,6-10 0,-2 3-362,2-3 1,-3 0-541,-7 5 969,0-4 0,-5 11 0,-3-8 0</inkml:trace>
  <inkml:trace contextRef="#ctx0" brushRef="#br0">15739 2943 8051,'-7'6'456,"2"4"1,-1 4-84,1 5 0,0 4 216,5 11 1,0 5-583,0 13 1,0 0-1236,0 10 927,0-10 1,0 3 0,0-4-1</inkml:trace>
  <inkml:trace contextRef="#ctx0" brushRef="#br0">19578 3184 8402,'14'-7'217,"2"-1"-110,3 3 1,3 3 0,8-2 168,4 2 0,-3 0 136,7-2 0,-6 2-1140,1-3 1,-3 4 386,-2 1 1,-4-2 340,0-2 0,-7 2 0,4-4 0</inkml:trace>
  <inkml:trace contextRef="#ctx0" brushRef="#br0">19976 3028 8277,'-8'6'0,"-3"2"0,7 7 0,-7 5 523,1 4 0,4 6-142,1 8 0,2 1-166,-2 13-215,4 0 0,1 5 0,7 0 0</inkml:trace>
  <inkml:trace contextRef="#ctx0" brushRef="#br0">25507 2957 8184,'0'8'1370,"6"3"-1124,4-6 1,4 1-191,5-1 0,3-4 25,7 4-40,5-3 0,3-2-132,5 0 0,-1-2-551,-3-3 0,-3 4-249,-6-4 0,-9 2 891,-6-2 0,0 4 0,-6-6 0</inkml:trace>
  <inkml:trace contextRef="#ctx0" brushRef="#br0">25521 3256 8184,'-8'0'829,"2"-2"-431,6-3 1,8-1 79,6-4 1,8-2-213,11 2 0,15-2-57,9-3 0,3 8-564,-3 2 0,-5 3 247,0 2 0,-11 2 108,2 3 0,-10 9 0,2 8 0</inkml:trace>
  <inkml:trace contextRef="#ctx0" brushRef="#br0">27526 2616 8189,'-14'-6'0,"4"-2"3,1-7 0,1 6 212,-2-1 1,-2 7-169,2-1 0,-2 2-103,-3 2 1,1 2-176,0 2 0,0 4 211,0 6 0,-1 2-90,1 3 0,2-1 189,2 5 1,-3-4-1,4 5 0,3-2-36,1 2 1,-1 1-41,1-6 0,0 5 23,5-5 0,5 1-30,0-1 0,6-3 7,-2 3 0,4 1-12,1-1 0,5 2-18,0-2 0,0-2 50,-5 7 1,-6-5-23,-3 4 0,-4 3 157,-1 7 1,0-1-93,0 5 0,-6 0 98,-4 1 1,-2 1-106,-2-6 1,-1 1 18,1-6 1,-5-1-40,0-4 0,-4 3 1,4-7 1,-5-2-101,5-7 0,-5-4 50,5-6 1,-1 0-178,1 0 324,3 0-7,-5 0-131,14 0 0,2-5 8,10 0 1,-1 1 5,11 4 0,-3 4 4,12 1 1,-2 5-49,2-6 1,3 7 51,-4-1 0,-1 1-102,2-2 0,0 2 123,4-6 0,1 5-6,-1-6 0,0 1 36,1-5 1,-1 0 166,1 0 1,-6 0-203,1 0 0,-6 0 20,0 0 1,0 0-94,1 0 0,-3-5 102,3 1 1,1-7-401,-1 1 0,6-2-199,-1-3 0,8-10-222,1-3 0,0-6 755,-5 1 0,1-9 0,-1-9 0</inkml:trace>
  <inkml:trace contextRef="#ctx0" brushRef="#br0">27810 2573 8226,'-9'-5'0,"-1"1"0,7-3 199,-2 3-13,4 2 0,7-3-49,4 10 1,4-2-5,5 7 1,1-2-163,4 1 0,3 2-255,-3-6 0,-1 4-322,6-4 0,-9 0 314,9-5 0,-6-5-240,1 0 532,-3-6 0,-13 3 0,-2-6 0</inkml:trace>
  <inkml:trace contextRef="#ctx0" brushRef="#br0">27938 2459 8226,'-6'15'-9,"4"-1"101,-2 0 1,1 7 86,-2 2 1,3 4-8,-3 2 1,4 4-190,1 0 0,0 0 94,0-4 1,0-1-514,0 0 1,0-5 34,0-5 1,0-6-545,0-3 945,6-6 0,2 4 0,6-7 0</inkml:trace>
  <inkml:trace contextRef="#ctx0" brushRef="#br0">28066 2687 8226,'-6'14'-298,"0"0"-77,-4 1 1,-1-1 570,6 0 1,-1 0-46,1 0 0,4 1 102,-4-1 1,5-5-77,5 1 0,-2-7-298,6 2 0,2-4 65,8-1 1,-3-6-65,3-4 1,2-7 77,-2-2 1,0-5-184,-5 6 1,0-6 122,0 5 0,-6 0-110,-3 5 1,-4-1-37,-1 1 1,-1 6 90,-4 4 1,-3 2 38,-6 2 0,-5 0 37,0 0 1,0 0 80,5 0 0,0 0 0,6 0 0,-5-6 0,5-2 0</inkml:trace>
  <inkml:trace contextRef="#ctx0" brushRef="#br0">28137 2545 8226,'15'0'-176,"-1"0"1,0 0-184,0 0 0,5 0 340,0 0 1,6 1 157,-1 4 0,1-3-186,-1 2 0,3-2 77,-3-2 1,1 0-200,-1 0 1,1-5 132,-6 0 1,0-4-476,-5 4 511,-6-6 0,-2 3 0,-6-6 0</inkml:trace>
  <inkml:trace contextRef="#ctx0" brushRef="#br0">28379 2431 8221,'-8'0'177,"2"0"0,1 8 45,0 6 1,-1 2-113,1 8 0,4-1 116,-4 6 0,2-6-414,-2 1 1,4 0 8,-4 4 0,3-1 38,2-3 1,0 1-91,0-6 1,5 0 230,0-5 0,12 0 0,-1 1 0</inkml:trace>
  <inkml:trace contextRef="#ctx0" brushRef="#br0">28621 2587 8151,'0'-14'0,"0"0"0,0 0-36,0 0 1,-7 6 101,-2 3 1,1 3 159,-1 2 0,-1 0-94,-4 0 1,1 8-190,4 6 1,-4 1 48,4 4 0,1 1 159,-2-1 1,7 0-272,-2-5 277,4 0-204,1 1 0,1-7-71,4-4 0,3-2-188,6-2 1,0-6 95,1-4 0,2-3-136,-3-1 0,7 0 104,-12 0 1,7 4 41,-6 1 410,-4 6-263,0-4 0,-6 14 151,0 2 1,0 4 36,0 1 0,0 0 377,0 0-389,-6 1 0,4-6-65,-2 1 1,4-7-387,4 2 0,-1-4 128,7-1 0,-2-6 200,1-4 0,4-2 0,-5-3 0</inkml:trace>
  <inkml:trace contextRef="#ctx0" brushRef="#br0">28905 2317 7991,'0'10'-45,"0"-1"1,-5 7 615,1 8 0,-7 3-227,1 1 0,-1 7 60,2 3 1,-2 3-303,6 1 1,0 6 147,5-1 0,0 1-632,0-6 1,8-4 166,6 0 215,13-13 0,16 8 0,7-10 0</inkml:trace>
  <inkml:trace contextRef="#ctx0" brushRef="#br0">18014 15681 7932,'-8'-7'33,"-4"-1"0,9-4 165,-7 2 0,5-1 145,-4 7 0,4-3-110,-4 3 1,4 2-150,-5-3 1,6 4 86,-6 1 1,6 1-122,-6 4 1,2 3 55,-1 6 1,-2 5-87,6 0 1,-5 8 107,6 1 1,-1 2-148,5 8 1,0-5-46,0 5 1,0 0 99,0 5 1,0-1-97,0 1 0,-5 5 70,0-1 1,-4 0-59,4-4 1,-4 1 127,4 4 0,-6-4-2,1 3 0,-2-9-21,-2-5 1,-2 2 4,-3-2 0,3-1-104,-3-9 0,-1 4 99,1-3 1,-5 1-179,5-1 0,-5 1 96,5-6 0,0-1-142,5-9 1,5 2-111,-1-6 66,1 0 132,1-5 0,1-2-6,7-3 1,7-3 81,2-6 0,9 0-66,1 0 0,6 0 155,-1-1 0,4 1-71,5 0 1,-1 4 123,6 1 1,-2 6-109,2-2 1,1 3 91,-5 2 0,4 7 3,-5 2 0,0 9 119,-5 1 1,-4 0 50,0-5 0,-7 0-63,2 0 1,2 0-10,-2 1 0,-1-1-74,-3 0 0,-1-6-208,0-3 0,0-4-15,1-1 0,-1-1-28,0-4 1,7-5-457,2-9 0,6-4 247,4-10 0,-2-2-643,7-3 1,-4-3 952,3 3 0,-5-3 0,3-2 0</inkml:trace>
  <inkml:trace contextRef="#ctx0" brushRef="#br0">18156 15425 7997,'-14'0'-61,"0"0"75,6 0 1,3-5 505,10 0-269,3 1 1,11 2-148,0-3 1,6 2-225,-1-6 0,3 5-233,1 0 1,4-3 207,-4 3 1,7-1-208,-11 5 1,4 0 351,-9 0 0,0 0 0,-5 0 0</inkml:trace>
  <inkml:trace contextRef="#ctx0" brushRef="#br0">18313 15283 7997,'-6'-8'-268,"2"1"-59,-5 7 0,6 2 383,-2 3 0,-1 7 266,1 7 0,0 7 63,5-3 1,-5 9-169,1 1 1,-1 0-106,5-4 0,0-2 66,0-4 0,2 3-404,2-8 0,-1 1-126,7-4 1,-1-3-150,6-2 1,-1-4-449,0-6 949,0-6 0,1-2 0,-1-6 0</inkml:trace>
  <inkml:trace contextRef="#ctx0" brushRef="#br0">18455 15425 7630,'2'19'511,"2"0"1,-2 4-95,3-4 0,-2 2-400,2-2 0,-2-3-72,6 3 1,1-5-33,4-5 1,0-2 5,0-7 1,1 0 164,-1 0 1,-2-7-223,-2-2 0,1-5 14,-6-5 1,-1 1-130,-4-5 1,0 4 58,0-5 0,0 7 95,0-2 1,-6 3 75,-3 2 1,-4 6-12,-1 3 0,0 3-70,-1 2 0,1 0-110,0 0-403,6 7 227,2 1 390,6 6 0,6-6 0,2-2 0</inkml:trace>
  <inkml:trace contextRef="#ctx0" brushRef="#br0">18654 15340 8421,'14'0'513,"1"0"-257,-1 0 1,0 0-403,0 0 1,5-2 140,0-3 1,2-1-918,-2-4 708,-4-2 0,6 5-903,-7-2 1117,-6 3 0,-2-1 0,-6-1 0</inkml:trace>
  <inkml:trace contextRef="#ctx0" brushRef="#br0">18754 15183 8038,'0'16'537,"0"3"0,0 1-311,0 4 1,0 8 92,0-4 1,0 8-80,0-2 1,-5 4-70,0-5 0,0 5-36,5-5 1,0-5-163,0-4 0,0-7-444,0 2 1,11-9 297,4-6 0,4-2-566,0-2 1,3-8 738,6-6 0,7-7 0,1-7 0</inkml:trace>
  <inkml:trace contextRef="#ctx0" brushRef="#br0">19365 15894 7944,'0'-8'173,"0"2"0,6 6 381,4 0 0,4 0-281,5 0 1,3 0-356,7 0 1,1 0-136,3 0 0,-2 0 108,7 0 0,-11 0-158,2 0 1,-11 0 105,1 0 1,-9 1-868,-5 4 1028,-4 3 0,-7 12 0,-2 3 0</inkml:trace>
  <inkml:trace contextRef="#ctx0" brushRef="#br0">19351 16150 7944,'-14'0'-31,"-1"0"568,7 0 891,2 0-1098,6 0 1,13-2-175,6-2 1,1 2-57,4-3 1,1 4 88,8 1 0,4 0-733,5 0 1,6 0 159,-1 0 384,7 0 0,-10 0 0,5 0 0</inkml:trace>
  <inkml:trace contextRef="#ctx0" brushRef="#br0">20332 15411 7944,'0'-8'-1466,"6"1"1454,4 7 0,4 0 495,5 0 0,3 0-257,6 0 1,1 2-137,-1 3 0,1-4-34,-1 4-25,7-3 1,-5-2-73,3 0 1,2-2-121,-2-3 0,0 4-289,-4-4 1,-7 3-5,-3 2 454,-4 0 0,0 7 0,-1 1 0</inkml:trace>
  <inkml:trace contextRef="#ctx0" brushRef="#br0">20446 15439 7944,'-8'0'-240,"1"0"1,7 6 341,0 4 1,2 2-94,3 3 0,4-1 33,10 0 1,-3 0-111,3 1 1,3-3 98,2-2 0,3 1-130,1-7 0,0 6 39,1-5 1,-1 1-126,1-1 1,-2-4 99,-4 4 0,3 3 8,-8 1 0,-5-1 113,-8 2 1,-4 1-88,-1 8 0,-1-2 179,-4 7 1,-8 0-101,-5 4 1,-6-1 84,5-3 0,-6 2 36,1-2 1,-1 1-29,1-1 0,-3 1 12,3-6 0,2 5 6,-1-5 1,0 0 55,0-5 1,-3 0-64,8 1 1,-1-1 35,4 0 1,1-1-51,0-4 1,6 4 74,3-4-127,4 4 1,12 1 15,3 0 1,10-4-26,-1-1 0,6-6-98,4 2 0,-1-3-35,5-2 1,8 0 80,7 0 1,8 0-74,1 0 0,6-5-90,-6 0 1,1-6 46,-5 2 0,-11 1 124,-4-2 0,-13 2 133,-1-1 0,-9-2-219,0 6 0,-9-6-118,-6 2 1,-2 1-72,-2-2 1,-6 2-270,-4-1 1,-4-2-321,-5 6 939,-3-6 0,-13 3 0,-1-6 0</inkml:trace>
  <inkml:trace contextRef="#ctx0" brushRef="#br0">20175 16619 7944,'0'-9'349,"0"-1"1,7 7-140,2-2 0,10 4-315,5 1 1,4-5 57,5 0 1,4-1-220,5 1 1,0-1 46,-5-4 1,1-1 37,-9 6-365,2-6 0,-15 10 546,3-4 0,-9-3 0,-4 0 0</inkml:trace>
  <inkml:trace contextRef="#ctx0" brushRef="#br0">20374 16448 7944,'-14'16'-452,"0"3"0,5-1 327,-1 5 1,2 2 134,-1 9 0,-4-3 526,4 7 1,-2 0-210,1 5 0,4-5 43,6 0 1,0-7-131,0 2 1,6-4-326,4-6 1,8-4-97,6-9 1,0-4-150,4-6 0,-7-6 155,7-4 1,-4-4-90,0-5 0,1 3-338,-6-3 0,-2-1 46,-7 1 556,2 0 0,-10 5 0,4-7 0,-6-1 0</inkml:trace>
  <inkml:trace contextRef="#ctx0" brushRef="#br0">20545 16719 7944,'14'-7'0,"-4"4"-492,-1-6 0,1 4 246,4-5 0,2 7 426,3-2 1,-4-1-7,4 1 1,-3-4-115,-2 4 1,-4 0-39,-1 5-247,-5 0-104,2 0 1,-8 2 122,-2 3 0,-4 3 206,-7 6 0,1 0 0,0 0 0,0 5 0,0 0 0,-1 0 0,1-5 0,5 1 0,-1-1 21,7 0 1,-3-4 314,6-1 128,0-6 0,6 3-160,4-6 0,4 0-260,5 0 1,3-6 107,6-3 1,2-4-221,3-1 1,-1 0-185,6-1 0,-6 6 252,1-1 0,-3 1 0,-2-5 0</inkml:trace>
  <inkml:trace contextRef="#ctx0" brushRef="#br0">21085 16548 6713,'-8'13'228,"2"-2"411,6 12 0,0 1-349,0 4 1,0 2-152,0 4 0,-1-3-130,-4 7 0,3-2 68,-3 2 0,4-3-649,1-6 1,1-7 126,4-3 445,-3-4 0,10-7 0,-4-1 0</inkml:trace>
  <inkml:trace contextRef="#ctx0" brushRef="#br0">20403 14856 7944,'-6'-8'0,"4"4"-429,-3 8 0,4 6 368,1 9 1,0 3 448,0 6 0,0 1-252,0-1 1,0 1-66,0-1 1,0-4-28,0-1 0,-2-5 100,-3 1-246,4-4 250,-6 0-201,7-7 0,0-4-84,0-8 0,0-4-152,0-7 1,2-3 126,3-1 1,3-7-5,6 3 1,0-4-36,0-2 0,5 6 81,0-1 0,0 5 126,-5-5 0,1 7-147,-1-2 457,0 3 1,0 8 16,1 4 0,-6 2 143,0 2 1,-4 2-199,5 2 0,-6 6 36,6 9 1,-7 0 18,2 9 1,1-3-49,-1 9 0,1-4-486,-1-2 1,-2 5 171,7 0 0,-6-1 197,6-8-168,-1 2 0,12-3 0,1 5 0</inkml:trace>
  <inkml:trace contextRef="#ctx0" brushRef="#br0">21768 15340 8038,'0'-15'-673,"0"7"1,-2 2 864,-3 6-121,4-6 551,-5 4-131,6-4-527,0 6 55,-7 0 1,6 1-55,-4 4 0,3-2 164,2 7 0,0-1-1,0 6 0,-1 3 5,-4 1 1,3 8-59,-2 2 0,2-1 132,2 5 0,0 2-104,0-2 0,0 5-126,0-5 0,0 7 90,0-2 0,-5-2-163,1 2 1,-6-6 59,5 1 0,-6 1-62,2 0 0,-2-1 64,1-5 1,-2 5 25,2 1 1,-7 0 9,-2 0 1,0-4-6,5 3 0,-5-3 10,0-2 1,-2-1-3,2-3 1,4-2-89,-4-3 0,3-8 65,2 3 4,-1-9 0,6 1-130,-1-6 120,7-6 1,-3-2 34,6-6 1,2 1-36,2 4 0,-1-3 78,7 8 0,-1-7-29,6 1 0,0 4 10,4 1 0,-3-1 16,3 1 0,3 0 8,2 5 0,3 0 163,1 0 0,1 2-49,-1 3 1,0 3 70,1 6 0,4 0-87,0 0 0,0 0-15,-4 1 1,1-1-10,3 0 0,-1-6-40,6-3 1,-2-4 37,2-1 1,1 0-26,-5 0 1,-1 0-224,-5 0 1,-4-4 68,0-1 0,-7-6-341,2 1 0,-3-2 173,-2-3 1,0 0-577,0-4 0,1 1 201,-1-5 1,0-1 590,0-4 0,7-7 0,1-2 0</inkml:trace>
  <inkml:trace contextRef="#ctx0" brushRef="#br0">22194 14899 8030,'-6'-8'-352,"-2"2"0,-6 6 208,0 0 1,-5 1 370,0 4 0,-7-2-190,3 7 0,2-1 20,2 5 1,-1 0 129,1 1 0,0-1-71,5 0 0,4 0 100,1 1 1,6-1-130,-2 0 0,3 7 11,2 2 0,7-1-36,2 2 1,5-5-107,5 5 0,8-7-62,6 2 0,2-5 99,-2-4 0,2 1-460,3-7 1,-5 1 209,-9-5 0,1 5 257,-6 0 0,0-1 0,-5-4 0</inkml:trace>
  <inkml:trace contextRef="#ctx0" brushRef="#br0">22223 14927 8030,'14'13'311,"0"-4"0,2-2-476,3-7 0,-2 4 199,7 1 0,-2 0-505,2-5 1,1-5 124,-6 0 1,0-4 345,-5 4 0,0-6 0,1 3 0</inkml:trace>
  <inkml:trace contextRef="#ctx0" brushRef="#br0">22379 14799 8030,'-6'15'0,"4"0"58,-2 4 1,-3 3 166,2 7 1,-4 1 210,4 3 1,1-3-304,4 3 1,0-3-144,0-1 0,1-6-273,4 1 0,3-8 181,6-2 0,0-1-594,0-9 1,1 1 695,-1-5 0,0-6 0,0-2 0</inkml:trace>
  <inkml:trace contextRef="#ctx0" brushRef="#br0">22578 14870 8030,'21'7'-209,"1"2"-52,6 10 0,-4-3 499,0 3 1,-1-2-65,6 2 1,-2-3 7,-4 3 0,3-3-49,-7-2 1,-2 0 194,-8 0 0,3 1-40,-8-1 0,-1 2 72,-7 3 1,-7-2-262,-13 7 1,-3-1-129,-16 6 1,-2-1-511,-12 1 1,1 4-1051,4 0 1589,-3 6 0,11-9 0,-5 5 0</inkml:trace>
  <inkml:trace contextRef="#ctx0" brushRef="#br1">16991 14998 8174,'0'10'-284,"0"-1"0,0 1 132,0 4 1,-5 0 177,0 0 1,0 7 120,5 3 0,0 7 253,0 2 1,0 1-221,0-6 0,5 5-50,0 0 1,1 7-17,-1-2 0,-2 3-14,7 1 0,-6 3 34,6 2 0,-7 5 31,2 10 0,1-1-1338,-1 10 1263,6-9 1,-10 14-9,4-10 0,1-1-179,-1 1 1,0 1 358,-5 4 0,0 0-135,0 0 0,0-2 94,0-2 0,-2 2-75,-2-2 0,2-3 11,-3 3 0,-1-2 58,1 1 1,1-3-2,4-6 1,0 0-169,0 0 0,0-8 80,0-7 0,0-1-518,0-7 0,4-1 224,1-5 0,1-6 255,-1-3 1,-2-9-723,7-6 0,-7-8-155,2-6 0,1-17 790,-1-11 0,-1-15 0,-4-12 0</inkml:trace>
  <inkml:trace contextRef="#ctx0" brushRef="#br1">16976 15140 8274,'-14'-6'847,"0"-3"-526,6-4 0,2-1-268,6 0 0,0 4 166,0 1 0,1 6 145,4-2 0,3-2-181,6 3 0,0-3-112,1 3 1,5 2-75,4-3 0,1 4 83,-1 1 1,4 0-101,1 0 0,-1 0 1,5 0 1,2 0-56,-2 0 0,7-2 111,-2-3 0,-2 2 138,2-6 1,-2-1-59,2-4 0,-3 5 11,-7-1 1,6 5-22,-1-4 0,6 4 13,-1-4 0,3 6-33,2-2 0,1 3 22,3 2 1,-2 0 55,2 0 0,-3 0-43,-1 0 1,-5 0-94,0 0 1,-5 0 60,5 0 1,1 0 11,9 0 0,2-6-106,7-4 1,0 3 92,0-3 0,0 1-37,0-6 1,-7 6-12,-2-1 1,-4 3 11,-1-3 1,4-3 11,0 4 1,7 1-79,-2-1 0,3 4 14,2-5 1,-1 7-3,-4-2 0,-8 4 26,-6 1 1,-5 0 4,5 0 0,-5 0 26,5 0 1,0 0-24,5 0 1,4 0-1,0 0 0,6 0 6,-6 0 0,5-2-65,-5-2 0,4 2 55,-8-3 1,2 2 6,-7-2 1,3 4-36,2-4 1,0 3 26,-1 2 1,6 0-75,-1 0 0,5 0 61,-4 0 1,4 2-17,-5 3 1,-4-4 9,-5 4 1,0-3-1,4-2 0,3 4 4,2 1 0,4 0 0,5-5 1,1 0-153,0 0 0,0 0 120,0 0 1,-7-2-105,-2-2 1,1 0 117,-2-5 0,2 6-24,-1-2 1,2 3 8,7 2 0,0 0 44,0 0 1,-5 0-14,0 0 1,-8 2 15,-1 3 1,0-2 3,-6 6 0,6-5 14,5 0 1,2-2 37,7-2 1,5 5-58,-1-1 1,1 1 31,-5-5 1,-2-5-22,-3 1 1,3-3-136,-3 3 0,9 0-88,0-5 1,5 4 35,-4-4 1,0 6 89,-5-2 1,-12 3-35,-2 2 0,-7 0 234,-2 0 0,-1 0-191,-10 0 1,0 0 222,0 0 0,-4 0-19,5 0 0,-7 0-95,2 0 0,-1 5-19,1 0 1,-4-1 106,4-4 0,-3 0-95,-2 0-206,1 0-125,-1 0 219,0 0 1,-5 0-12,1 0 1,-7 2 15,2 3 1,-4-2 93,-1 6 0,0-4-34,0 5 0,0-1 6,0 5 1,0 1-2,0-1 1,-1 0 28,-4 0 0,4 2-27,-4 3 1,3-3-6,2 3 0,0-2-9,0 2 1,0-3 4,0 3 1,-5 3-37,1 2 0,-1 2 31,5 3 0,-5-1-4,0 1 1,-1 5 25,1 4 0,2-1 3,-6 1 0,4 0 72,-4 4 1,4 1-87,-5-1 1,7 6 81,-2-1 1,2 1-65,-1-6 0,2 7 6,-3 3 1,4-1-3,1 1 0,0-6-13,0 1 1,0 2 30,0-1 0,0-1 2,0-4 1,0-1 137,0 1 0,-5 6-143,0 3 0,0-1-67,5 1 0,-1-5 73,-4 5 1,4-6-56,-4 1 0,3-2 7,2-3 0,0 1-133,0 0 1,5-1-9,0 1 1,1 0-218,-1-1 0,-4-4-346,4 0 1,-3-6 258,-2 1 1,0 2-624,0-2 0,-7 1 485,-2 0 1,-4-4-83,-1 3 0,-2-3 662,-3-2 0,-3 7 0,-6 1 0</inkml:trace>
  <inkml:trace contextRef="#ctx0" brushRef="#br1">17403 17643 8001,'-21'7'0,"6"0"-181,-4-7 0,3-2 211,2-3 1,-1 2-249,1-6 1,0 6 134,0-2 0,1-3 134,4-1 0,-4 2 132,4 3 1,-4-3 138,-1 2 1,4 1 116,1 4 137,6 0 43,-10 0-118,11 0-482,-4 0 0,8 1 66,2 4 0,4-3-76,6 2 0,7 3-6,3-3 1,4 3 65,5-3 1,-1 0 49,6 5 0,0-4-53,4 4 0,1 1-98,0 4 0,-1-5 140,1 1 0,6-2-176,3 1 0,8 2 30,2-6 1,6 5-89,-2-6 1,-3 1 204,-1-5 1,-2 0 73,1 0 1,7 0-378,13 0 1,-5-1 253,-34-2 1,1 1 0,33 0-29,0-3 0,-8 4 71,-2 1 0,2 0-82,8 0 0,-2 5 11,-34-3 1,1 0 0,33 5-10,2-3 0,-10-2-15,-4 3 1,-2 1-9,1-1 0,4 0 3,6-5 1,0 0-3,0 0 0,-6 4 161,-3 1 0,-5 0-136,-5-5 0,5 0 181,-1 0 0,6 4-91,4 1 1,4 2-39,-4-3 1,-3-2-13,-1 3 0,-5 1 4,-5-1 0,10-1-4,-1-4 0,7 5-122,3 0 0,-1 0-200,-4-5 1,-3 0 236,-6 0 0,-5 0 51,0 0 1,1 0 24,3 0 0,6 0 99,0 0 1,-1 4-74,-4 1 1,0 0 16,0-5 0,-7 1 126,-2 4 0,-4-3-13,-1 2 1,7 0-137,7 0 0,0-2 37,5 3 1,-5-4-158,-5-1 1,1 5 21,-5 0 1,-6-1 286,-4-4 1,-4-1-278,3-4 1,1 2 44,5-6 1,-5 4-19,0-5 0,-2 6 197,2-6 0,-3 2-131,-7-1 1,-4 1-54,0 3 0,-7 3-563,2-2 1,-8-3 62,-1 3 501,-7-1 0,3 11 0,-6 2 0</inkml:trace>
  <inkml:trace contextRef="#ctx0" brushRef="#br0">967 3682 8218,'-12'-14'0,"4"0"730,-7-1-93,1 8-231,13 0-248,-6 7 0,9 8-159,3 6 1,-2 2-54,6 8 1,-4-1 137,5 6 0,-1-7-716,5-3 0,0-5 332,1-4 0,4-4-932,0-6 1232,6-6 0,-9-15 0,4-9 0</inkml:trace>
  <inkml:trace contextRef="#ctx0" brushRef="#br0">1252 3412 8283,'0'22'1,"-5"0"-193,0-3 1,-6 2 127,2 2 1,-4 6 245,-1-1 1,0 7-354,-1 8 1,-4 9 25,0 0 1,-4 6-452,4-6 1,-7-3 369,3-1 0,-10-4 0,-4-1 0</inkml:trace>
  <inkml:trace contextRef="#ctx0" brushRef="#br0">825 4165 8284,'-6'8'-674,"4"-1"577,-4-7 1,17-2 380,3-3 0,11-9-64,4-10 0,1-2-226,8-3 1,0-6 100,4-3 0,-1-7-112,-3-3 0,3 1 12,-3 4 1,-1 7-122,1 3 1,-8 11-155,-2 7 1,-1 7 90,-8 8 1,-7 4 188,-7 5 0,-3 7 0,-2 12 0</inkml:trace>
  <inkml:trace contextRef="#ctx0" brushRef="#br0">996 4137 8284,'-8'6'-679,"1"2"0,7 8 431,0 3 0,7 3 651,2 6 0,4 7-23,1 3 0,0 6-154,1 9 1,-3-6-46,-2 10 0,1-5-77,-7 0 1,8-3-92,-3-6 0,-1-12 50,1-2 1,-5-10 234,0 0-579,4-4-437,-6-7 0,4-12 201,-6-11 1,0-13 176,0-1 1,-6-8 339,-4-1 0,2-8 0,-1-2 0,6-5 0,-2 1 0,3 7 0,2 3 0,0 4-88,0 0 0,0 3 210,0 7 0,0 6 184,0 3 1,2 3 517,3 2-195,-4-1-471,12 8 0,-5 2-13,6 10 1,-4 2 92,-1 8 0,1 5-74,4 4 0,0 4-139,0 5 0,0-1 84,1 6 0,-6 0-365,1 5 1,-1-7-406,5-3 1,-4-5 369,-1-4 0,-6 1-25,2-6 1,-3 0 25,-2-4 1,-2-1 289,-3 0 0,-9 0 0,-8 0 0</inkml:trace>
  <inkml:trace contextRef="#ctx0" brushRef="#br0">1038 4606 8284,'8'-24'0,"-3"1"0,3 4-352,1-5 1,2 2 205,-1-2 1,3 4 153,-4 6 1,4-1-297,1 1 251,0 6 0,-4 2-32,-1 6 1,-6 1 73,2 4 1,-3 8-10,-2 6 0,0 6 0,0-1 1,0-2 124,0 2 1,0-7-90,0 2 1,-5-3 292,0-2-191,0 0-18,5 0-121,0-6 0,0-3 64,0-10 0,2-3-186,3-6 0,3 0 90,6 0 0,-3-2-275,3-3 0,-8 3 16,9-3 0,-6 2 296,0-2 0,3 3 0,-8-3 0,6 3 0,-5 2 0,-1 0 0,-4 0 0,0-1-486,0 8 486,0 0 283,0 7-187,0 0-346,0-6 250,0 4 0,0-10 0,0 4 0</inkml:trace>
  <inkml:trace contextRef="#ctx0" brushRef="#br0">1365 4194 8299,'0'-8'-608,"0"2"0,2 6 1227,3 0-518,-4 0 0,10 1 40,-6 4 0,6 3-22,-1 6 1,-3 2-119,3 3 0,-2-2 72,1 7 0,-1-7-195,-3 2 0,-2-3 91,7-2 0,-6-4-699,6-1 520,-7-6 0,3 2-196,-6-10 406,0-9 0,0-8 0,0-6 0</inkml:trace>
  <inkml:trace contextRef="#ctx0" brushRef="#br0">1337 3952 8299,'6'-8'-371,"2"8"314,6 10 1,1 9 333,-1 4 0,5 4-50,0 2 1,1 5-136,-1 4 0,-1 3 64,5 2 0,-5 0-19,1-1 0,1 6-50,-1-1 0,0 1-130,-5-6 0,-1-5 26,-4-4 0,-1-5 112,-3-4 0,-3-4-88,2-5 0,-2-6 70,-2 1 0,-6-7-145,-4 1 0,-3-10-82,-1-8 0,0-7-288,0-7 0,0-8 16,-1-7 1,1-6 421,0-8 0,-7 0 0,-1 0 0</inkml:trace>
  <inkml:trace contextRef="#ctx0" brushRef="#br0">1763 3597 8253,'7'-8'199,"-6"3"69,4 10 0,-3 9-81,-2 10 0,-7 9 80,-2 5 1,-4 8-283,-1 1 0,-7 10-94,-2-5 0,2 0-98,2-9 0,3-12-325,2-2 1,5-12 71,-1-3 122,7-6 0,-3-14 8,6-3 1,0-10 106,0-5 0,1-3 223,4-1 0,-2 5 0,7 5 0,-1 2 0,5 2 0,-4 6 11,-1 3 0,1 5 215,4 5 0,0 4-11,1 10 1,-3-2 411,-2 7 0,2 0-221,-2 4 0,-2 5-29,1 1 0,1-1-6,4-5 0,-5 5-480,1 1 1,-5-1-164,4-5 1,-4-1-172,4-3 1,-4-4-318,4-6 322,-5-6-45,2-1 1,-6-18 218,0-4 1,-2-10 263,-2-3 0,0-2 0,-5-8 0,6 0 0,-2-5 0,4-4-144,1-1 1,0-4 143,0 5 0,0-5-5,0 4 1,6-2 1,3 7 1,4-1 275,1 11 1,2 4-43,3 6 0,-3 5 162,3-1 1,-2 5-73,2 5 1,-2 2-34,7 7 0,-5 0-108,5 0 0,-7 11 24,2 4 1,2 4-208,-2 0 0,0 3 104,-5 6 1,0 7-136,0 3 0,0 4 9,1 6 0,-1-4-45,0 3 0,-4 2 111,-1-1 0,-6-6-191,2-4 1,1-1 9,-1 1 1,0-4-91,-5-5 1,0-6-385,0 1 1,-2-8 50,-3-2 563,-3-6 0,-12-8 0,-2 0 0</inkml:trace>
  <inkml:trace contextRef="#ctx0" brushRef="#br0">1792 3952 8230,'8'2'0,"-3"2"0,2 4 115,3 7 0,3 5 166,1 4 0,0 3-83,0 1-99,0 1 0,1-1-621,-1 0 279,-6-5-183,4 3 1,-4-11 75,6-1 80,-6-6 0,3-16 126,-6-6 1,0-5-162,-5-5 0,0-3 305,0 3 0,0-2 0,0-3 0,0 1 0,0-1 0,0 6 0,0-1 0,1 8 313,4 2-139,-3 0 1,10 12 241,-2-3 0,-2 4-125,1 1 0,1 6 91,4 4 0,-5 4-28,1 5 1,-5-4-176,4 4 0,-6 4-36,2 0 1,-3-1-222,-2 2 0,0 0-264,0 4 0,-2 1 219,-3-1 0,-1-1-378,-3-3 1,1 1 206,3-6 0,2-5 294,-7-4 0,1-7 0,-5 3 0</inkml:trace>
  <inkml:trace contextRef="#ctx0" brushRef="#br0">2318 3384 8230,'14'-8'-470,"-6"1"929,5 7 0,-12 2 206,4 3-473,-3 9-299,-2 2 314,0 10-42,-7 3 1,6 1-373,-12 11 0,5-6-253,-6 3 0,1-2 142,4-3 164,-4-9-425,12 9 0,-6-17 62,7 3 517,-6-10 0,4-2 0,-4-7 0</inkml:trace>
  <inkml:trace contextRef="#ctx0" brushRef="#br0">2332 3611 8230,'10'14'-187,"-1"0"-1,1 1 183,-3 5 0,6-4 1427,-5 11-837,0-5 0,5 6-182,-4 1 0,2-1-220,-1 1 1,2-1-479,-2 1 233,-4-7 0,7 3-671,-4-6 1,-1 0 463,1-5 0,-1-4-703,2-1 534,-4-6 438,-6 3 0,0-6 0,0 0 0</inkml:trace>
  <inkml:trace contextRef="#ctx0" brushRef="#br0">2432 3511 8230,'14'-18'-443,"0"-1"1,5-5 87,0 5 340,6-6 40,-3 9-1,1-11-43,3 11 1,-10-9 38,3 6 1,-3 5-488,-2 4 369,-6 7 1,-2-2-98,-6 10 0,-1 9 21,-4 10 147,-9 3 1,-4 6 26,-5 0 0,-1 7 0,2-9 0,3 7 0,3-8 98,2-1 1,1-7-107,4-8 811,3 0-534,6-6 0,6-3 58,3-10 1,4-3-173,1-6 1,7-7-359,2-2 1,0-4-103,0-2 1,-1 1 304,2 0 0,-3-1 0,-7 1 0</inkml:trace>
  <inkml:trace contextRef="#ctx0" brushRef="#br0">2560 3213 8230,'4'28'0,"1"1"0,0 6 25,-5 2 1,5 1 220,-1 5 3,1-4-125,-5 10 1,0-6 4,0 0 1,-2-2 110,-2-3 1,2 1-330,-3-6 0,4-6 120,1-8-529,0-3 396,0-2 1,6-12-126,4-7 1,1-8 79,-2-6 1,9-1-72,-4-4 1,3 4 39,-3 5 0,2-3 90,3-1 0,-3 4 156,3 6 1,-3 6-139,-2-2 0,-5 3 297,1 2 1,-7 2-76,2 3 0,-4 4 65,-1 10 0,0 3-29,0 7 1,-1 1-137,-4 3 0,-3-2-345,-6 7 1,0-4 133,-1 3 0,1-5-361,0 1 1,5-7 197,-1-3 0,1-7 322,-6-2 0,1-6 0,0-8-452,0 0 452,6 0 115,2-6 1,9-1 596,6-2 0,2 1-334,13 3 0,0 2 79,4-6 1,0 4-72,1-4 1,-1 1-534,1-2 1,-1-1 145,1 6 0,-7-4-572,-3 4 573,3 0 0,-6-1 0,4-2 0</inkml:trace>
  <inkml:trace contextRef="#ctx0" brushRef="#br0">2858 3440 8078,'-8'-6'0,"-3"3"401,7-7 1,-1 6-3,5-6 1,6 1-152,4-5 1,2-2-132,2-3 1,7-3-174,3-7 57,-4 1-341,1-7 0,-2 5 205,0-3 106,0 3-449,-5 1 0,-5 7 140,1 3 183,-7 4-463,3 0 233,-6 1 1,-1 6-246,-4 3 630,-3 4 0,-6 1 0,0 0 0,-1 0 0,0 0-143,-4 0 64,9 0 1,-9 0 302,10 0 237,2 0-356,1 0 0,6 1 80,0 4 1,2 3 37,2 6 163,4 7-95,13-5-20,-5 10 0,6 3 124,-3 9 1,1 3-257,4 2 1,3 1 36,-4 3 0,3-3-370,-3 4 1,3-6 106,-7-4 1,-2 2 65,-7-7 0,-3-5 60,-2-4 1,-3-2-107,3 2 1,-10-4 91,-5-5-206,-2-1 177,-3 0 0,-4-6 39,1-3 0,-1-4 23,4-1 1,-4 0 56,0 0 0,5-11-61,5-3 0,4-8 7,-4 3 0,5-6-9,0 1 0,2-3-219,2-1 1,2-1-90,2 1 0,0 1-233,5 3 0,-4-1-248,4 6 1,-6-5 126,2 5 610,-3-6 0,4 3 0,2-6 0</inkml:trace>
  <inkml:trace contextRef="#ctx0" brushRef="#br0">3043 3113 8095,'5'-14'-360,"0"0"1,4-5 874,-4 0 0,7-6-76,3 1 0,0-3-349,9-1 0,-2-1 133,2 1 0,3 0-541,-4-1 1,-2 2-35,-2 4 1,-8 2-783,-2 7 701,-5 6 0,0 2 433,-8 6 0,-11 12 0,-7 4 0</inkml:trace>
  <inkml:trace contextRef="#ctx0" brushRef="#br0">3100 3000 8112,'14'8'194,"-4"-2"-75,-1-6 1,1 0 116,4 0 1,5 0-596,0 0 239,6 0 119,-9 0 1,6-5-562,-3 0 1,-3-4 149,3 4-244,-4-6 656,0 3 0,5-12 0,2-2 0</inkml:trace>
  <inkml:trace contextRef="#ctx0" brushRef="#br0">3470 2786 8283,'-7'15'502,"-1"4"-191,-6 0 1,0 11-225,0-2 0,-7 5 114,-3 0 0,-1-1-335,1 6 1,-6-7 97,7 3 0,-2 0-73,6 0 1,7-1 82,-2-5 1,10-10-323,-1-4 180,3-3 68,2-3 1,2-2-55,3-6 0,2-6 198,8-4 0,5-4-81,4-5 1,3-3-40,1-7 1,1-4 47,-1 0 0,0 0-252,1 5 0,-5-1 90,-1 1 1,-10 1-140,1 3 0,-9 4-299,0 5 628,-4 7 0,-2 2 0,-4 6 0,-9 6 0,-8 2 0</inkml:trace>
  <inkml:trace contextRef="#ctx0" brushRef="#br0">3256 2957 8096,'7'-13'-846,"2"4"1,4 3 1308,1 6 0,0 1-36,0 4 1,2 3-195,3 6 0,-8 7-15,3 2 0,-3-1-152,4 2 0,-3-5-257,-2 5 0,1-5 138,-6 4 1,4-5-527,-4 1 288,0 3 139,1-13-715,-5 10 312,6-17 555,-7 4 0,0-6 0,-5-6 0,0-4 0,-6-2 0,5 2-231,-4 1 0,-2 6 231,2-2 380,-2 3 1,-3 9-159,1 2 0,0 5 217,0 5 1,0 5-124,-1 9 0,1-3-112,0 3 1,4-3 35,1-1 1,0-2-529,-6-4 236,7 4 1,-3-11-830,7 3 379,-1-3-505,5-8 1007,0-2 0,0-6 0,0 0 0</inkml:trace>
  <inkml:trace contextRef="#ctx0" brushRef="#br0">3398 3312 8096,'21'-28'-495,"3"0"1,-2 4 884,2 0 0,-2 7-15,1-2 0,-4 3-446,-9 2 147,2 6-199,-10 2 115,4 6 1,-7 6-398,-4 3 0,-8 9 81,-6 1 324,-6 6 0,3 3 0,-6 9 0</inkml:trace>
  <inkml:trace contextRef="#ctx0" brushRef="#br0">3256 3469 8096,'15'0'-11,"-1"0"1,0 1 134,0 4 1,5 0 249,0 9 1,0-1 75,-5 10-166,0-5-574,1 9 222,-7-12 1,4 6 222,-4 0-367,6-6 0,-4 6-32,-1-7 1,-1 0-74,2 0 0,-2-6-153,-4-3-218,-2-3 417,4-2 1,-6-7 70,0-2 0,0-8 200,0-2 0,-5-7 3,1 3 1,-1 0-15,5 0 1,-5-1 123,1-4 0,-1-1 157,5 1 1,5-1-48,-1 1 1,7-7-31,-1-3 1,2-1 83,3 1 0,-1 2-77,0 2 1,0 6 54,1 0 1,3 5-102,1 9 0,-4 2 21,-6 2-84,1 4 0,2 12-22,-2 4 1,-2 8 32,-4 6 0,-2 9 16,3 5 0,-4 5-207,-1 4 1,2-2 108,3 2 1,-2-8-461,6-1 0,-4-1 213,4 1 0,-5-4-396,0-5 1,-2-2 50,-2-4 572,-6-2 0,-2-1 0,-7 2 0</inkml:trace>
  <inkml:trace contextRef="#ctx0" brushRef="#br0">3470 3639 8096,'0'-14'0,"0"0"-144,0 0 0,1-2 134,4-3 1,3 2 150,6-7 0,5 2-63,0-2 1,0-3-504,-5 4 1,0-3 170,1 3 1,-3 2 253,-2 7 0,2 0 0,-4-1 0</inkml:trace>
  <inkml:trace contextRef="#ctx0" brushRef="#br0">3555 3455 8096,'0'20'0,"0"4"87,0 3 0,5 1 149,-1 1 0,1 4-55,-5 0 1,2 5 12,2-5 1,-2 0-31,3-4 0,1-6-113,-1 1 1,1-13 202,-1-2-135,3-5 0,6-17-49,0-6-39,0-6 1,2-10-480,3-3 1,-1-3 215,5-2 0,-4 1-1117,5-1 1145,0 0 0,10 1 0,3-1 0</inkml:trace>
  <inkml:trace contextRef="#ctx0" brushRef="#br1">4237 4777 9037,'-14'-27'-562,"0"3"1,4-1 1305,1 6 1,-1 2-227,-4 7 1,5-1-209,-1 6 1,-1 1-55,-8 4 0,2 7-528,-7 8 0,0 5 62,-4 9 1,0-1 20,-1 0 0,7 6 54,3-1-1,5 0 210,4-5 0,4-1-271,6-3 0,8-3 2,6-7 0,7-2-160,7-2 0,2-4 108,3-6 0,2-1-6,3-4 1,2 2 225,-7-7 0,0 5 6,-5-4 0,-1 6 32,-3-2 1,1 7-123,-6 7 0,-2 2 340,-7 13 0,-4 1-53,-6 8 1,-1 4 144,-4 5 0,-3-4-66,-6 0 1,-2-6-175,-3 1 0,8-9-135,-3-5-444,3-4 128,-3-7 0,4-9 146,1-14 0,5-5-834,0-8 1058,2-1 0,8 1 0,2-1 0</inkml:trace>
  <inkml:trace contextRef="#ctx0" brushRef="#br1">4337 5104 8576,'14'12'-1094,"0"-2"1,1-2 1460,-1-4 1,0-2-3,0 3 0,2-15-107,3-4 0,1-14-168,4-1 1,1-9-193,-6 0 0,5-1 193,-5 1 0,0-3-144,-5 3 0,-6 3-188,-3 2 1,-4 5-8,-1 4 126,0-3 1,-11 13 88,-3 0 1,-8 6 191,3 8 1,-6 11-129,1 3 0,-1 10 266,1-1 1,4 4-23,5 2 0,3 1-37,2 3 0,4-3-139,6 3 0,0-4 57,0-6 0,8 2-348,6-6 1,7 0 119,7-4 1,0-7-350,1-4 0,-1-2 170,1-2 1,-2-2-321,-4-2 0,3-4 187,-7-7 1,-2 6 383,-8-1 0,10 1 0,-3-5 0</inkml:trace>
  <inkml:trace contextRef="#ctx0" brushRef="#br1">4763 4962 8488,'0'-15'-392,"0"1"0,0 0 305,0 0 0,0-1-265,0 1 254,0 0-315,0 0 320,7 0-325,-6 6 97,6 1 242,-7 7 79,0-6 0,0 4 0,0-10 0,0 10 0,0-4 0,0 6 85,0 0-22,0 6 219,0-4-246,0 4 127,0-6-153,0 0 74,0-6-94,0 4 25,0-4 0,0 4-3,0-2 280,0 2-248,0-4 110,0 6-141,0 0 86,-7 0-69,6 0 18,-6 0-16,7 0-433,0 0 346,-6-7 46,4 6-28,-4-12 170,0 12 1,3-10-96,-7 6 1,5-5 47,-4 6 1,6-3-70,-2 3 0,-1 0 10,1-5 0,0 4 67,5-4-162,-6 6 127,4-10 156,-10 11-228,10-4 3,-4 6 1,6 6 57,0 4 0,0 7-25,0 2 1,0 6 39,0-1 0,0-2-28,0 2 1,5-7 14,-1 2-22,7-3 1,-3-3-69,7-4 1,-6-3 7,0-6 1,1-7 51,4-8 1,0-5-104,1-9 0,-3 1 81,-2-1 1,2 1-203,-2 0 0,-4-1 106,-1 1 0,1 1 3,-1 3 0,0-1 88,-5 6 1,0 0-1,0 5 1,0 4 14,0 1 242,0 6-60,0-4-161,0 7 58,-7 0 1,6 7-47,-4 2 1,3 4 47,2 1 1,0 0-36,0 0 1,5 1 1,0-1 0,4 6 61,-4 4 0,8 5 9,1 4 0,0 3-17,5 7 1,5 10-43,4 4 0,7 14-188,-14-35 1,1-1 0,-1 4 0,0 0 162,1-3 1,-1-1 0,0 1 0,-1-1-107,18 22 1,-5 0 70,-9-15 0,1-8 60,-6-15 119,0-4 44,-5 0 1,-6-9 36,-3-6 1,-3-8-113,-2-11 0,0-9-45,0-10 0,-2-10-177,-3-4 0,4-9-577,-4-6 1,-1-1-39,1 2 1,0 3-532,5 6 1213,-6 0 0,4 3 0,-3 4 0,4 2 0,1 1 0</inkml:trace>
  <inkml:trace contextRef="#ctx0" brushRef="#br1">5176 4549 8476,'-15'0'-773,"8"-1"632,2-4 0,3-3 235,2-6 1,7 0 25,2-1 1,10-5-167,5-4 0,7-3-120,2-1 1,2-5 141,-2 0 0,-7 4-767,2 5 791,-3 7 0,-2-4 0,-3 7 0</inkml:trace>
  <inkml:trace contextRef="#ctx0" brushRef="#br1">5389 4165 8476,'9'-6'0,"1"-3"0,-5 1-470,4-2 0,1 7 383,4-2 0,0 4 261,0 1 0,2 0-239,3 0 1,-8 6 159,3 4 0,-3 2-170,4 2 1,-8 5 88,-2 0 1,-3 2-79,-2-2 0,-2-2 2,-3 7 1,-2-5-210,-8 5 1,6-7-116,-1 2 0,6-8 386,-6-2 0,1-5 0,-6 2 0</inkml:trace>
  <inkml:trace contextRef="#ctx0" brushRef="#br1">5602 3867 6693,'14'0'108,"1"0"0,0 0-10,4 0 0,4 0-26,5 0 0,-4 0-19,-1 0 1,-4 0 58,5 0-52,-7 6 1,2-3-47,-9 7 0,1-1 37,-6 6 0,-1-1 75,-4 0 1,-4 6-60,-1 4 1,-5 1-1,6-1 0,-6 1 113,5-6-114,1 7 0,4-11-347,0 4 272,0-9 0,11-5-271,3-10 1,5-9 86,0-10 1,1-4-551,4-6 743,3-2 0,-5-13 0,7-1 0</inkml:trace>
  <inkml:trace contextRef="#ctx0" brushRef="#br1">6043 3796 8965,'16'-2'359,"3"-3"1,0-4-338,9-10 94,4 3 0,10-12-742,1-1 649,0 1 0,-7-7 0,-1 7 1</inkml:trace>
  <inkml:trace contextRef="#ctx0" brushRef="#br1">6270 3440 8514,'15'-14'0,"-1"6"-470,0 4 1,5-3 344,0 2 0,5 1 146,-5 4 0,0 0 272,-5 0-428,0 6 1,-4 2 89,-1 6 0,-6 2-20,2 3 0,-3-3 3,-2 3 0,-5-2 36,0 2 0,-1-3-204,1 3 1,2-3 66,-7-2 0,7-5 163,-2 1 0,-2-7 0,-1 3 0</inkml:trace>
  <inkml:trace contextRef="#ctx0" brushRef="#br1">6711 2985 8422,'-14'0'-783,"0"0"0,0 0 1309,-1 0 1,6 7-35,-1 2 0,6 4-539,-6 1 0,7-4-66,-2-1 0,-1-4-93,1 4 1,2-6 31,8 2 1,-2-3 168,6-2 0,2 0-186,8 0 1,-3 0 72,3 0 1,2 0-58,-2 0 1,0 0 76,-5 0 0,-1 1 82,-4 4 1,2-2-14,-6 7 1,0 1 115,-5 8 1,-5-2 195,0 7 1,-4-5-51,4 4 1,-6-5 32,1 1 0,2 1-101,-1-1 0,1 0-205,-1-5 1,2 1 159,7-1 0,-5-5-906,1 1 211,-1-7-21,5 3 596,0-6 0,0-6 0,0-2 0</inkml:trace>
  <inkml:trace contextRef="#ctx0" brushRef="#br1">6924 3042 8422,'-7'7'-1082,"0"-6"1359,7 6 1,2-7-191,3 0 0,2 0-18,8 0 0,0 0-134,4 0 1,-1-7-27,6-2 1,-7-9 107,2-1 1,-3-1-153,-2 1 1,-1 2 111,-4-7 1,-3 6-45,-6 0 1,0 2 29,0 2 0,-1 1 8,-4 3 1,0-1 61,-9 7 1,3-1 151,-8 5 1,3 1 55,2 4 0,0 3-53,0 6 0,-1 7 13,1 3 0,6 2-98,3 3 0,2-1-49,-1 1 0,2 4 76,-3 0 1,5 5-276,5-5 0,3 0-135,6-4 0,7-7-184,2-3 0,-1-10-171,2-4 1,5-16 634,4-8 0,0-13 0,-5-4 0</inkml:trace>
  <inkml:trace contextRef="#ctx0" brushRef="#br1">7266 2801 8395,'-7'-15'-156,"1"6"995,-3-1-573,-4 7 0,10-3-101,-7 6 179,7 0-561,-3 0 0,1 6-177,0 4 1,1 4 264,4 5 0,0-2-88,0 7 1,0-7-28,0 2-169,6 3 262,2-6 1,6-2-124,0-9 1,-4-3 106,-1-2 0,-1-8 117,2-6 1,1-1-25,-7-3 0,6-3 122,-5 2 0,-1-5-20,-4 5 0,5 5-179,0 5 719,0 6-362,-5-4 1,0 9 61,0 3 1,0 9-50,0 9 0,1 6 84,4 4 1,1 2-21,4 3 1,7 8-102,-3-4 1,5 15-139,0 0 0,3 8-96,7-4 1,-2 4-52,-4-8 0,3-5 64,-7-14 1,-1 0 118,-3-10 1,1-2-54,2-12 0,-6-6 262,2-4 1,-8-2-56,4-2 1,-6-2 78,6-2 0,-6-12-254,6-13 1,-5-7 123,4-11 0,-4-9-591,4-5 1,-5-7 301,0 2 1,-2-2-783,-2 1 0,0-2 888,0 2 0,0-4 0,0-1 0,0 1 0,0 3 0</inkml:trace>
  <inkml:trace contextRef="#ctx0" brushRef="#br0">28351 6710 8328,'-8'-14'-22,"1"6"1,14 0 317,2 3 0,10 4-68,5-4 0,4-1-83,5 1-67,4 0 0,5-1-624,1-4 1,0-1 181,-1 2 0,-1-2 18,-3 6 0,-4 0-120,-11 5 156,-2 0 1,-16 0 309,-10 0 0,-9 13 0,-27-3 0,-4 10 0</inkml:trace>
  <inkml:trace contextRef="#ctx0" brushRef="#br0">28763 6440 8443,'0'10'0,"0"-1"0,2-4 101,2 4 1,4 1 112,6 4 0,7 0 216,3 0 1,9-4-349,5-1 1,3-6-200,1 2 0,1-3-76,0-2 0,-5 0 129,0 0 1,-12 0-92,3 0 125,-10 0 1,-7 8-115,-12 6 0,-14 6 143,-14 9 0,-10 7 30,-14 7 1,-7 3-352,24-18 0,-1 1 0,-1-3 0,0 0-58,1 2 0,1 0 380,1-2 0,0-1 0,-28 19 0,1 4 0,-1 2 0</inkml:trace>
  <inkml:trace contextRef="#ctx0" brushRef="#br0">29929 6070 8919,'12'-7'51,"4"-6"104,13 3 1,5-2-397,4-2 0,-1-1 179,1 1 0,-5 0-353,5 0 0,-13 4 162,-1 1 0,-7 6-195,-3-2 448,-6 3 0,-2 9 0,-6 0 0</inkml:trace>
  <inkml:trace contextRef="#ctx0" brushRef="#br0">29872 6312 8187,'0'8'-165,"13"-3"225,6-10 0,7-3-44,8-6 1,8-5 99,10 0 1,2-6-73,-2 1 1,2 2-251,-7-2 0,-1 7-87,-8-2 1,-10 5-563,-9 4 636,-9 4 0,-5 6 219,-10 0 0,-3 0 0,-6 0 0</inkml:trace>
  <inkml:trace contextRef="#ctx0" brushRef="#br0">30185 6042 8187,'14'6'-612,"0"4"0,-4 4 1002,-1 5 0,-6 3-65,2 6 0,-3 12 114,-2 3 1,0 7-190,0-2 0,-2 1-423,-3-2 0,4-3 129,-4 4 1,-1-9-140,1-1 1,-5-6 61,6 1 0,-7-10-202,1-4 1,2-4 43,-1-6 0,4-3 90,-4-6 0,1-6-101,-2-3 1,4-10 21,6-5 0,-5-5 268,0-4 0,-1 2 0,1-7 0,4 5 0,-4-5 0,3 12 8,2 3-77,-6 5 308,-2 10 1,-4 4-89,2 8 0,-3 9 366,4 6 0,1 6-153,-1-1 1,-1-2-180,-4 2 1,0-2-262,-1 2 0,1 1-292,0-6 1,5-5 26,-1-4 1,5-3 96,-4 3 244,6-4 0,-10-12 0,5-2 0</inkml:trace>
  <inkml:trace contextRef="#ctx0" brushRef="#br0">30028 6440 8137,'24'-9'-469,"0"-1"1,-2 7 233,2-2 1,2 4 343,-2 1 1,3 0-103,1 0 1,-4 4-56,0 1 1,-7 5 88,2-6-41,-3 7 0,-2-9 0,0 4 0</inkml:trace>
  <inkml:trace contextRef="#ctx0" brushRef="#br0">30412 5886 8131,'14'1'-74,"1"4"0,-3 8-177,-2 6 1,1 7 284,-6 3 1,-1 1 244,-4 8 0,-4-7-209,-1 2 1,-6-3-49,1-1 1,2-2 37,-1-4 1,1-2 1,-1-7 38,-4-6 0,10-2-39,-7-6 0,7-6-201,-2-3 0,4-10-11,1-5 0,6-1-119,4 1 0,2-3 164,2 3 0,5 2 22,0-1 0,5 5 135,-5-1 1,6 8-155,-1 2 0,-4 6 333,-1-2 0,2 3-90,-2 2 1,0 2 180,-5 3 0,-6 3-17,-3 6 1,-4 0-80,-1 0 0,0 2 27,0 3 0,-8 1-39,-6 4 0,-2 3-88,-7-3 1,-1 3-138,-4 1 1,-2 5-53,-4 0 0,4 2-20,-3-2 1,-2-1-19,2 6 0,6-7 44,8 3 1,4-4-171,0-2 1,3-6 38,2-3 189,4-3 0,0-2 0,-2 0 0</inkml:trace>
  <inkml:trace contextRef="#ctx0" brushRef="#br0">30625 6341 8121,'8'6'238,"5"-3"-238,-4 6 0,4 1 402,1 4-1,1 0 18,-1 1 0,0 0 28,0 4 0,2-1-644,3 5 1,-3 1-1604,3 5 1800,-3-7 0,-2 11 0,0-3 0</inkml:trace>
  <inkml:trace contextRef="#ctx0" brushRef="#br0">29843 7265 8050,'0'9'-22,"0"1"0,2-3 354,3 3 1,9 3-151,10-4 0,3 2-62,1-1 0,0-4-446,1-6 211,-1 0 0,-6 5 16,-3-1 0,-8 1-338,-1-5 247,-7 0 0,-4 6 177,-14 4 0,-1-1-182,-7 6 1,-1-4 31,-4 8 0,1-4 54,3 0 0,4-1 32,5 0 0,6-4-75,-1-1 113,7-6 1,-1 5-8,8-3 1,-1-4 253,7 4 1,-1-2-84,6 2 0,-1 3 59,0 6 1,-1 0 127,-4 1 1,2 5 109,-6 4 1,4 3-141,-4 1 1,0 1 49,-5-1 0,0-4-332,0-1 0,0-1 140,0 2 0,0 1-443,0-6 142,0 0-196,0-4-244,0-8-444,0 0 625,0-26 1,6 1 419,4-15 0,9-9 0,3-3 0</inkml:trace>
  <inkml:trace contextRef="#ctx0" brushRef="#br0">30327 7108 8115,'8'2'122,"-3"3"0,-4 2 193,-1 8 1,2 0-247,2 4 0,-2 4 108,3 5 0,-4-4-249,-1-1 1,-1 1-208,-4 4 1,-1-4-289,-4 0 1,-4-5 221,0 4 1,0-5-63,-5 1 0,-4-5 407,0-4 0,2 1 0,2-7 0,-1 1 0,1-5 0,5-5 0,4 1 0,2-3-26,-1 3 0,1 2 522,3-3-82,4 4 1,-4 1-131,10 0 0,2 0-5,8 0 1,-1-2-231,0-3 1,7 2-180,2-6 1,-1-1-68,2-4 1,0-5 86,4 0 1,-4-1-338,0 1 1,-1 1 211,6-5 0,-2 5 131,-4-1 1,3 8 203,-7 2 0,-1 5 734,-3 0-535,-1 2 1,-6 8 140,-3 4 1,-4 7-134,-1 2 1,-11 5 24,-3-5 0,-8 6-291,3-1 0,-6 3-58,1 1 1,2 1-181,-2-1 1,7-9-7,-2 0 0,3-13-661,2 4 293,-1-7 277,1-3 0,6-2-21,4-2 0,2 0 79,2-5 1,2 6 286,2-2 130,4 3 83,6 2 0,-1 8-18,-3 7 0,-4 0 178,-6 9 1,0 0-175,0 4 1,0 2-76,0 3 0,0 4 181,0 5 1,-6 1 6,-4 0 0,-3 7-144,-1 7 1,0-5-160,0 5 1,1-10-244,4 1 1,1-15-136,3-5-603,3-9 647,-4-4 1,11-15 6,0-10 0,4-10-318,-4-9 1,1-6 192,-1-7 0,-4-2 392,4-4 0,-3 2 0,-2-6 0,0 6 0,0-1 0,5 4 0,-1 5 0,3 5 0,-3 10 0,3 2-138,2 7 1,2 0 45,-6-1 0,6 8 513,-2 2-221,4-3 1,6 5 80,0-7 1,2 6-100,-2-6 0,-2 2-58,7-1 0,-5-2-7,4 6 1,-5 0-26,1 5 1,-8 0-155,-2 0 1,-6 2 75,2 2 1,-3 11 92,-2 8 0,-7 6-43,-2 4 1,-4-1 145,-1 5 0,0 3-117,-1 7 1,3-1-36,2 6 0,-1-6-16,7 1 0,-1-2-119,5-3 1,0-5-13,0-4 1,0-9-274,0-5 0,0-4-92,0 0 1,0-6-135,0 0-134,-6-5 722,-2 2 0,-7-6 0,1 0 0</inkml:trace>
  <inkml:trace contextRef="#ctx0" brushRef="#br0">30242 7975 8035,'14'-14'0,"0"0"-118,0 0 1,0 0-292,1-1 0,4 1 645,0 0 1,6 0-150,-1-1 1,1 6-95,-1 0 1,-4 5-136,-6 0-156,-6 2 0,-3 4 105,-10 2 0,-4 6 48,-10 9 0,1-2 90,-5 7 0,4 0 149,-5 4 1,5 0-66,-5 1 0,9-1 255,0 1 1,3-7 302,7-3 1,0-3-228,5-2 0,2-6-13,3-4 1,9-4-147,9-4 0,4-9-242,2-6 0,7-8-108,7-1 0,7-2 149,12-8 0,-4 0 0,6-5 0</inkml:trace>
  <inkml:trace contextRef="#ctx0" brushRef="#br0">32133 5729 8464,'-10'-22'31,"1"3"52,5-3 1,-7 0 108,7-7-80,-1 1 1,5-4 209,0 4 1,0-2-18,0 11 0,-5 0 19,0 5-37,1 6 1,2 2-353,-3 6 1,2 12 137,-6 7 0,-6 8-171,-3 6 1,-8 10-17,3 9 1,-3 2 100,3-2 0,-3 3-24,7-3 1,0-1-3,5 1 1,2-8-39,2-1 1,4-2 87,6-8 1,6-1-471,4-9 0,9 3 196,4-7 1,4-7-178,1-7 1,1-3-8,-1-2 447,1-7 0,-1-1 0,1-6 0</inkml:trace>
  <inkml:trace contextRef="#ctx0" brushRef="#br0">32133 5928 8464,'0'-14'-173,"0"6"1,0 3 747,0 10 1,0 8-436,0 6 0,-5 8-17,0 1 0,-4 0-332,4 6 1,-1-4 121,1-2 0,3 0-173,-3 1 0,5-5-163,5-1 1,-2-12 422,7-1 0,-1-1 0,6-1 0</inkml:trace>
  <inkml:trace contextRef="#ctx0" brushRef="#br0">32346 5644 8464,'14'0'81,"0"0"0,0 1 131,1 4 0,-6 3 258,1 6 0,-1 7-93,5 3 1,1 4 24,-1 5 0,-2 2-175,-2 3 0,-4 3-127,-6-3 0,0 8-26,0 1 0,0 2-265,0-2 0,-6-1-604,-4 6 1,-7-6 441,-2 2 0,-5-4-627,5-2 913,-6-5 1,-3-3 0,-9-5 0</inkml:trace>
  <inkml:trace contextRef="#ctx0" brushRef="#br0">31692 7449 12868,'-14'0'-751,"-1"-6"829,1 5 0,1-4-322,4 10 607,-4 2 0,10 16-168,-6 5 0,4 8-274,-4 12 0,4-3-55,-5 8 0,6-1 87,-6 5 0,7-7-293,-2-2 1,4-4 33,1-2 0,8-7-33,6-6 0,2-7 185,7-8 1,7-6 0,7-2-1</inkml:trace>
  <inkml:trace contextRef="#ctx0" brushRef="#br0">32019 7663 8644,'-10'0'-573,"1"0"1,-1 1 920,-4 4 0,0 9-12,0 10 0,1 3-118,4 1 1,2 1-111,7-1 1,0-1-184,0-3 1,8-1 78,6-9 0,2 2-226,8-11 0,-5-2-6,5-8 1,-6-2 199,6-8 0,-6-5-79,1-4 1,-5-7 24,-5-3 1,2 1 21,-6 5 0,0 1 65,-5 3 0,-2 4 36,-3 5 0,-4 3-40,-10 2 0,3 4 13,-3 6 1,-1 2-256,1 2 1,0-1 75,5 7 1,6-5-241,3 4 405,3-6 0,9 4 0,1-7 0</inkml:trace>
  <inkml:trace contextRef="#ctx0" brushRef="#br0">32218 7421 8425,'8'2'-14,"-4"2"1,3 4 19,-2 6 1,6 1 299,-2-1 1,4 0 225,1 0 1,2 5-362,3 0 1,-2 5 104,7-5 1,-5 6-316,4-1 1,-7 4-31,-2 5 0,-1-1-9,-8 6 0,-10 8 75,-14 11 1,-11 7-92,7-26 0,-1 0 0,-1 1 1,-1 0-227,-2 1 1,-1 0 0,1 1 0,-1-1 319,2-5 0,-2 1 0,-5 4 0,-2 0 0,0-3 0,-1-1 0</inkml:trace>
  <inkml:trace contextRef="#ctx0" brushRef="#br1">1536 16775 8329,'-36'0'0,"-4"0"0,7 0 0,6-1 581,8-4 194,3 3-87,2-4-130,6 6-347,-4 0 0,12 0-14,0 0-161,6 0 165,14 6 0,4-2 81,9 5 1,4 1-65,5 4 1,6-2-132,-1-2 1,2-4-77,-2-6 1,-2-1-339,2-4 1,0-3-1094,6-6-266,-1 0 1050,11-1 1,-13 3-1135,-2 2 1770,-4-2 0,-3 5 0,-3-2 0,-5 4 0,-3 4 0</inkml:trace>
  <inkml:trace contextRef="#ctx0" brushRef="#br1">2005 16491 8083,'29'13'771,"-1"-4"127,0 4-513,7-5 0,-5 6-1,3 0 0,4 0-230,1 1 1,-4-3-30,0-2 0,0 2-38,-1-2 1,5-2-173,-4 1 1,3-6 169,-3 2 1,-7-2-53,-9 2 199,-2-3-139,-8 4 22,-1 0 0,-20-3 206,-6 7 0,-19 6-298,-9 7 1,-2 6-136,-4 4 1,-3 3-233,-6 7 0,26-22 0,-1 1 48,2-1 1,-1 0 0,0-2 0,0-1 295,-31 15 0,4-6 0,6-5 0,0-3 0,0 0 0</inkml:trace>
  <inkml:trace contextRef="#ctx0" brushRef="#br1">11417 6781 8316,'-8'0'831,"-4"2"-609,2 3 1,2 4-10,-1 10 1,-5-2-59,-5 7 1,-7 1 52,3 8 0,-4-2 7,-2 2 0,-5 3-35,-4 2 1,-3 3 49,-2 2 1,0 4-185,1 0 0,5 1 62,4-6 1,8 0-279,1-5 1,8 1-324,2-9-114,0 2-1377,12-15 1984,-4-2 0,6-7 0,0-7 0</inkml:trace>
  <inkml:trace contextRef="#ctx0" brushRef="#br1">10834 7165 8571,'-8'0'1631,"-4"6"-1065,2 4 1,2 10-206,-1 9 1,4 2 40,-4 12 0,-1 8 216,-4 10-606,0 1 1,0-7 244,-1-3 0,7-9 62,4-10 0,2-4-261,2-6 1,0-2 69,0-7 1,8-6 6,6-3 1,1-4 24,3-1 1,5-8-108,0-6 1,4-2 43,2-7 1,1 4-359,3-5 0,-3 7-948,3-2 1,-3 3 159,-2 2 1049,1 6 0,6-5 0,1 5 0</inkml:trace>
  <inkml:trace contextRef="#ctx0" brushRef="#br1">20872 7563 8209,'-8'0'1624,"21"0"-2371,11 0 482,18 0 10,1 6 1,-1 2-1,1 7 1</inkml:trace>
  <inkml:trace contextRef="#ctx0" brushRef="#br1">21924 7663 8096,'8'0'-238,"9"0"-60,-2 0 1,4-2 167,0-3 0,7 2-309,8-6 439,-1 6 0,2-10 0,1 5 0</inkml:trace>
  <inkml:trace contextRef="#ctx0" brushRef="#br1">22536 7705 8096,'14'0'0,"-5"-1"527,1-4-242,-7 3-108,10-10 0,-7 9-76,3-7 0,4 7 13,-4-2-114,10 4 0,4 1 0,5 0 0</inkml:trace>
  <inkml:trace contextRef="#ctx0" brushRef="#br0">28379 9425 8176,'0'-14'-198,"0"6"27,0 2 1,2 6 492,2 0 1,-2 13 110,3 6-341,-4 6 1,-1 5 34,0 3 0,0-3-305,0 3 0,0-3 139,0-1 0,5-7-319,0-3-181,-1-3 139,-4-9 0,0-2 50,0-10 1,5-9 349,0-9 0,0-11 0,-5-2 0</inkml:trace>
  <inkml:trace contextRef="#ctx0" brushRef="#br0">28479 9312 8176,'7'-7'0,"6"6"-42,-3-4 1,2-1 58,2 1 1,1 0 89,-1 5 0,5-1-136,0-4 0,4 3 69,-4-2 1,0 2 113,-4 2 0,-6 8-110,1 6 0,-7 2 116,1 8 1,-2 6-133,-2 8 0,-6-2-43,-4 2 1,-1-5-229,2 5 0,-4-5-14,4 5 0,-2-6-321,1 1 0,-3-10-95,4-4 673,-4-3 0,-1-2 0,0 1 0</inkml:trace>
  <inkml:trace contextRef="#ctx0" brushRef="#br0">28507 9568 8176,'14'-15'0,"-1"1"-38,-4 0 1,4 0 35,-4 0 1,4 1 46,1 3 1,1 4-414,-1 6 215,-6 0 1,-2 6-261,-6 4 1,-2 7 162,-2 2 0,-9 5 117,-6-5 0,0 5 133,5-5 0,-5 4 0,0-4 0,0 0 0,5-5 8,0 1-72,-1-1 105,7 0 140,2-6 1,12-2 35,4-6 1,3 2-35,1 3 0,5-4-145,0 4 1,1-4-2,-1-1 0,-3 0-100,3 0 1,-8 0-14,-2 0-146,-5 0 1,0 5 120,-8 0 0,-4 1 101,-6-1 0,-13 3 0,-3 6 0</inkml:trace>
  <inkml:trace contextRef="#ctx0" brushRef="#br0">28109 10051 8176,'0'8'-562,"13"-3"368,6-10 1,12 2 499,7-7 0,9 1-120,6-5 1,5-5-165,-1 0 1,3-7-115,-8 3 0,3-4 143,2-2 1,0 7-28,0 3 0,-13 5 90,-6 5-583,-6-4 306,-10 11 1,-10 1-317,-12 6 1,-7 10 478,-12 0 0,-10 2 0,-7-3 0</inkml:trace>
  <inkml:trace contextRef="#ctx0" brushRef="#br0">28464 9994 7998,'-8'14'-445,"-4"1"356,2-1 0,2 2 22,-1 3 0,4-2 147,-4 7 0,4 4 199,-4 5 0,4 0-308,-5-4 1,7-1 70,-2 1 0,4-2-215,1-4 0,0 3-12,0-8 1,0-3 19,0-6 111,0-6 1,0 2-116,0-10 1,0-3 30,0-6 0,0-6-111,0-4 1,5-8 248,-1-1 0,6-6 0,-5 1 0,6-2 0,-2 2 0,4-1 0,1 6 0,0 0 0,0 4 0,1 7 28,-1 3 0,-5 5 286,1 4-196,-1 4 1,4 9 149,-4 7 0,-1 5-12,-3 14 1,-3 1-94,2 3 1,-2 3 101,-2 7 1,0-3-153,0 2 1,-5-1-3,0 11 1,-1-1-37,1 1 1,-1 2-16,-3-7 1,-3 1-36,8-6 0,-6-5-138,6-4 1,-1-10-647,5-4 572,0-3 0,-2-3-63,-3-4 1,4-4-11,-4-10 0,2 1-73,-2-11 1,4-2 332,-4-11 0,-9-7 0,-2-2 0</inkml:trace>
  <inkml:trace contextRef="#ctx0" brushRef="#br0">28379 10307 8176,'6'-14'-627,"2"6"1,2 1 538,-1 7 0,-6 7 333,2 2 1,-2-1 15,2 2-159,-3-1-169,4 5 1,-6 1 107,0-1 0,0-5-145,0 1 1,-2-1 131,-2 5 0,0-4-145,-5-1 0,-1 1 116,-4 4 0,0 0-21,0 1 59,0-1 2,-1 0-114,8 0 1,2-6 72,10-3 0,4-12-211,10-7 1,3-6 90,6-9 1,1-1 51,-1-3 1,1 2 34,-1-7 0,7 1 23,3-1 1,3-1 17,2 6 0,-1 0 157,1 4 1,-8 7 34,-7 3 1,-6 10 132,-8 4-67,1 3 0,-9 15 0,-6 6 0,-8 6-94,-11 4 0,-3 4-101,-6 0 1,-2 6-11,-4-1 1,4 8-25,-3 1 1,5-1-172,4-8 1,0-5-92,10-9 0,-3-3-63,7-7-124,4-6 1,0-4 93,6-8 1,0-11 47,0-8 1,0-9 271,0-1 0,4-10 0,1 5 0,1-3 0,-1 13 0,-2-2 0,7 11 0,-5 2 68,4 7 1,1 4-29,4 6 1,-5 1 368,1 4 0,-1 9-96,5 10 1,1 4 57,-1 6 0,-5-3-297,1 7 0,1-6-224,8 1 0,-3-5 112,3-4 1,1-3-306,-1-7 343,6-6 0,-9-2 0,5-6 0</inkml:trace>
  <inkml:trace contextRef="#ctx0" brushRef="#br0">29047 9824 8112,'15'-16'0,"0"-3"-176,4 9 1,3-2-352,7-3 0,6 1 368,2 0 1,6-2 375,5-3 1,-6 3-370,1-2 1,-8 6 6,-12 3 1,-2 4 144,-7-4 0,-6 6 0,-8-4 0,-8 7 0</inkml:trace>
  <inkml:trace contextRef="#ctx0" brushRef="#br0">29175 9852 8112,'2'16'108,"3"3"0,-4-2 95,4 7 0,-4 1 0,-1 8 0,0 2-43,0 3 0,-6 3 78,-3-3 0,1-2-719,-2 2 0,6-2 316,-6 2 1,2-3-401,-1-6 1,-2-1 253,6 0 0,-5-4-131,6 0 442,-7-7 0,3 4 0,-6-7 0</inkml:trace>
  <inkml:trace contextRef="#ctx0" brushRef="#br0">29360 9951 8112,'41'-34'0,"-3"5"0,0 2 7,-10 9 1,2 5 353,-11 8-909,-6 4 1,-7 7 113,-6 3 434,0 4 0,-6 8 0,-2 1 0</inkml:trace>
  <inkml:trace contextRef="#ctx0" brushRef="#br0">29289 10108 8112,'6'20'0,"-4"1"-90,3 3 1,-2 4-134,2 1 0,-4 1 243,4 7 1,-4-3-4,-1 4 0,0-8-343,0-2 1,0-1 112,0-8 0,0-5 122,0-5 103,0-5 0,0-11 0,0-8-78,0-14 1,2-1-10,3-3 0,-2 3 85,6-3 0,1 1-55,4-1 1,2 5 212,3-1 0,-3 2-47,3 8 0,1 5 63,-1 5 0,5 5-33,-5 0 0,0 2 234,-5 2 0,0 2-125,0 2 0,-4 4 48,-1 7 0,-6-1-110,2 0 0,-3 2-12,-2 3 0,-11-2-149,-3 7 1,-10-2-95,0 2 1,-3 2-234,-1-2 1,-1-3-63,1-2 0,6-5-900,3-5 1252,9-2 0,-2-7 0,4 0 0</inkml:trace>
  <inkml:trace contextRef="#ctx0" brushRef="#br0">29872 10008 8164,'-10'0'-295,"1"0"226,6 0 1,-2 0 360,10 0 0,4-1-19,10-4 0,10-4-124,9-10 1,9-4-137,5-5 1,-3 0-160,-2-1 0,-2 7-150,-3 3 1,-5-1-935,-4 1 1230,-9 0 0,2-2 0,-3-1 0</inkml:trace>
  <inkml:trace contextRef="#ctx0" brushRef="#br0">30583 9454 8164,'0'9'-5,"0"1"0,0 1 530,0 8 0,-7-2-265,-2 7 0,-8 4-62,-2 6 0,-8 0-137,-2-1 1,1 4 85,-5 5 1,3 6-177,1-1 0,1 1 58,-1-6 1,3-5-645,2-4 0,3-3 0,7-2 0,2-6 615,2-3 0,-3-9 0,5-4 0</inkml:trace>
  <inkml:trace contextRef="#ctx0" brushRef="#br0">30469 9710 8155,'43'-19'0,"-1"0"0,-1 5 136,-3 4 0,3 7 181,-3-2 1,-4 4-125,-6 1 1,-1 1-82,-8 4 1,-2-2-520,-7 7 1,-4-1 244,-6 5 1,-2 1-323,-2-1 1,-6 2 146,-9 3 337,-3-4 0,-6 12 0,-1-5 0</inkml:trace>
  <inkml:trace contextRef="#ctx0" brushRef="#br0">30554 9866 8155,'0'21'460,"0"1"144,0 6 1,-4 7 33,-1 3 0,-6 9-167,1 5 1,-2 5-101,-3 5 0,1 4-542,0 10 0,0-3 294,0 3 0,-1-7-317,1-7 0,6-2-378,4-13 0,2-1 589,2-8-17,0-10 0,13-7 0,2-7 0</inkml:trace>
  <inkml:trace contextRef="#ctx0" brushRef="#br1">25379 5957 8148,'0'-15'0,"0"-3"62,0-1 0,2-2 146,2 2 0,4 9 3</inkml:trace>
  <inkml:trace contextRef="#ctx0" brushRef="#br1">27923 4451 7088,'1'-1'0</inkml:trace>
  <inkml:trace contextRef="#ctx0" brushRef="#br1">27923 4397 9826,'1'1'16,"13"3"108,7 6-238,3-5 0,4 4 51,5-4 0,-1 1 177,6-1 0,-8-2-394,-2 6 0,-1-4 83,-8 5 0,-6-6-11,-9 6 0,-2-1 131,-2 6 0,-14 4 37,-10 0 0,-6 4-93,-13-4 1,4 6-156,-9-1 1,9-2-282,1 2 569,13-7 0,11-6 0</inkml:trace>
  <inkml:trace contextRef="#ctx0" brushRef="#br1">18071 4578 8139,'0'-8'-1259,"0"0"1508,0 3 38,0 4 178,0-6-405,0 7 1,0 8 17,0 6 1,-6 8-55,-4 12 0,-1 2-2</inkml:trace>
  <inkml:trace contextRef="#ctx0" brushRef="#br1">17708 5544 10234,'3'34'143,"1"2"-44</inkml:trace>
  <inkml:trace contextRef="#ctx0" brushRef="#br0">4124 6312 8086,'-10'0'-16,"1"0"-38,5 0 1,0 0 146,8 0 1,4-1 268,7-4 0,-1 3-146,0-3-168,7-2 0,1-1 62,6-7 0,7 0-8,3-4 22,15-3 1,1-12-199,13 1 1,-6-8 186,6-1 1,-34 17 0,0-1-195,2-4 0,1-2 0,1 0 0,0-2 267,3-3 0,1-2-410,5-3 1,1-1 0,4-1 0,1-1 273,2-2 0,1 0 1,-6 2-1,0 0-374,0-3 1,1 1-1,2 1 1,2 0 364,5-4 0,0 1-919,-1 4 1,0 0 943,2-7 0,0-1-70,-7 10 1,0 0 0,0-3 0,1 0-112,3 3 0,0 1 0,-1-3 0,0 0 81,1 0 1,0 0 0,1-3 0,1 1-31,-5 1 1,1 2 0,7-2-1,0 2 137,-2 1 0,-1 0 0,4-2 0,0-1-70,-3-1 1,-1-1-1,4-1 1,2 0-252,-21 16 0,0-1 0,0 2 259,21-15 1,0 0 12,-18 15 0,0-1 1,0 0-1,15-10 0,-1 0 15,1-2 0,-1 0 0,0-1 1,0 1-23,1 2 1,-1 1 0,-7 3-1,-1 1 232,-5 4 1,-1 1 0,-5 6 0,-2 1-272,-2-1 0,0 2 0,32-13 96,-9 9 1,-7 7-490,-16 8 0,-5 6 2434,-9 3-2788,-4 4 2042,-12 7-1273,-2 8 0,-6 2 0,0 5 0</inkml:trace>
  <inkml:trace contextRef="#ctx0" brushRef="#br1">27313 2403 9440,'-14'0'-60,"-1"0"0,1 0-59,0 0 0,0 0 75,-1 0 0,1 0 56,0 0 1,-5-5 107,0 0 0,-6-1-72,1 1 0,-3 3 22,-1-2 0,-7 2-54,-3 2 0,2 0 1,-2 0 1,0 0 4,-5 0 0,2-5 3,3 1 1,-3-1-148,3 5 0,-4 0 91,-6 0 0,-2 0-41,-7 0 1,-2 2 58,-2 2 1,-1-2-109,1 3 1,1-2 160,12 1 0,-6 0 10,2 5 1,-5-4-33,-4 4 1,-4-4 9,-6 5 0,5-1-19,-1 5 1,9 0 13,1 1 0,8-3 84,11-2 1,-1 1-85,5-6 1,3 4-25,7-4 0,4 0-129,5-5-307,7 0 261,2 0 1,8 0-177,2 0 1,4 0-239,7 0 0,4 0 590,0 0 0,-1-7 0,-3-1 0</inkml:trace>
  <inkml:trace contextRef="#ctx0" brushRef="#br1">25450 2289 8071,'-23'1'-151,"-1"4"0,5 3-333,-5 6 0,0 0 1054,-4 1 1,-2 5-202,-3 4 1,1 1 47,-6-1 1,0 3-154,-4-4 1,10 3 135,4-3 1,4 4-65,0-3 1,5-3-138,10-3 1,-2 3-101,6-2 1,4-5-117,10-4 0,8-2-604,17 1 1,13-3 169,10-6 451,15-6 0,1-2 0,-30 1 0,-1 0 0</inkml:trace>
  <inkml:trace contextRef="#ctx0" brushRef="#br1">26687 2260 7511,'-14'0'-134,"4"0"-119,1 0 197,-1 0 1,-4 0 163,0 0 0,5 0 47,-1 0-73,1 0 1,-6-1-77,1-4 1,0 4 17,0-4 0,0 3-31,-1 2 0,0 0 66,-4 0 0,1-5-124,-6 1 1,-1-1 64,-8 5 1,1 0-89,-5 0 0,3 0 52,-4 0 0,2 0-11,-2 0 1,-3 0 10,3 0 0,-4 5 18,-6-1 0,-2 6 40,-7-5 0,0 1-42,0-1 0,-5-4 18,1 4 0,1 1 48,8-1 1,-4 0 105,4-5 1,-5 0-37,-4 0 0,-6 0-32,-8 0 0,3 0-13,1 0 1,2 5-1211,7-1 1116,-6 1 0,2-5 18,-10 0 0,2 0-285,-7 0 1,4 0 139,1 0 1,0 0 142,10 0 0,-7 0-30,-7 0 47,-1 0 1,38 0 0,-1 0 15,-36 0 1,7-2 104,2-2 1,-5 2-14,5-3 0,31 2 0,-1 0-37,1 1 1,0-1 0,-38-1-17,3 4 0,-1 0-109,5 0 0,-5 0 119,5 0 1,-7 0-88,36 0 0,-1 0 0,-1 0 0,0 0 14,1 0 0,0 0 0,2 0 0,0 0-107,-30 0 1,-6 4 112,37-2 1,-1 1 0,-3 2 0,0 0 4,-2-3 0,2 0 1,1 1-1,2 1 175,-35 0 0,6-2-29,-1 3-98,3 3 1,27-7 0,-1-1 1,1 2 1,1 1 0,-1-2-1,0 1-13,1 1 1,-1-1 37,-36-1 1,6 7 35,0-3 0,-3-2-60,34 2 1,-1 0-1,1-3 1,-1 0-84,-3 3 1,-2 0-1,5-1 1,0 0 34,1 0 0,0 1 63,-35 8-160,-2-5 0,-2 1 80,37-4 1,-1 0 0,0-1 0,0 1-32,-2 2 0,0 0 1,5 0-1,0 1 53,-36 6 0,-3 2-65,39-7 1,-1 1 0,0-2 0,-1-1 74,-1 3 0,0-1 0,-36 7 172,4-2 0,8 2-27,6 3 1,9-3 34,4 3 0,4-5-109,1-4 0,5 2 136,0-2 1,7-2-185,-2 1 1,3-4 493,1 4 0,2-4-893,4 5 1,2-6 339,7 6 1,0-6-1188,-1 6-546,8-7 1170,0 3 1,20-6 567,6 0 0,12-6 0,6-2 0</inkml:trace>
  <inkml:trace contextRef="#ctx0" brushRef="#br1">19422 2502 8014,'-2'-8'-213,"-2"3"1,-4 4 124,-7 1 1,1 0 529,0 0 1,-7 5-4,-2-1 1,-6 7-158,-4-1 0,0 4-35,-10 5 1,2-2 111,-11 7 1,6 0 9,-1 4 0,4 1-141,5-1 0,4-4-34,5 0 0,7-2-54,3 1 0,8 3-208,2-7 1,5 4-24,0-4 0,4 5-305,4-5 0,12 0-313,13-5 1,15-6 708,17-3 0,17-4 0,-32-1 0,1 0 0</inkml:trace>
  <inkml:trace contextRef="#ctx0" brushRef="#br1">26758 2303 7935,'-19'-5'0,"0"1"0,0-3-81,5 3 1,0 2-131,0-3 0,-2-1 288,-3 1 0,2-4-66,-7 4 0,5-6-188,-5 1 0,1 3 95,-6-3 0,-1 2 51,-3-1 0,-3-4 41,-7 4 0,-1 1 3,-4-2 0,4 2 35,-3-1 1,2-4 143,3 4 1,-2 1-51,-4-2 1,-4 1-61,-10-5 0,-2 4-96,-7 1 1,6-1 75,3-4 0,2 1-1,-1 4 0,1-4-38,-7 4 0,-6-4-26,34 6 0,-2 0 0,0 2 0,0 0-149,0 1 0,1-1 1,-1 1-1,0 0 132,-35-5 1,35 2 0,-1 1-10,-1 1 1,0 0 0,-2 1 0,-1 1 33,-4-2 0,0 0 1,4 3-1,0-1 9,4-1 1,-1-1 0,-3 2 0,0 1 20,2-3 1,-2 1-1,-4 1 1,-1 1-125,-1-3 0,0 0 0,1 3 0,1 0 144,5-3 1,0 0 0,-3 3 0,0 1 59,3-1 1,0-1 0,-3 0 0,-1 0-90,-1 1 1,1-1-1,0 0 1,0 0 25,1 0 0,1 1 1,0 1-1,1 1-82,1-3 0,0 1 0,0 0 1,0 1 49,-5-2 1,0 1 0,3 1 0,-1-1-51,-1-3 0,-1 0 0,2 3 0,1 1-4,2-1 0,0-1 0,-1 0 0,-1 0-31,-3 1 0,0-1 1,-1-1-1,0-1 66,1 2 0,0 1 0,1-1 0,0 0 47,4 0 0,0 1 0,-1 1 0,0 1 25,-1-3 0,0 1 0,-4-1 0,0-1-39,4 2 1,0 0-1,-1-1 1,1 1-38,4 2 1,1 0-1,-2-2 1,1-1 25,-2 1 0,0-1 1,0 1-1,0 0-17,-5 2 1,0 0 0,5-2-1,0-1-6,-2 1 1,-1-1-1,4 1 1,0 0-11,1 1 0,1 2 0,-4-1 1,0 0 13,-1 0 1,-1 0 0,-2 0 0,-1 0-6,1 0 0,0 0 1,2 0-1,0 0 30,5-1 1,1 2-1,-4-1 1,0 1-26,-1 1 1,-1 1-1,-3-2 1,0 1 12,-2 3 1,1-1 0,5-1 0,1-1-6,3 3 1,1 0-1,-1-3 1,-1 0 13,-1 3 1,0 0 0,-5-3 0,-1 1-15,1 1 1,0 1-1,2-3 1,0 1 2,3 1 1,0 1-1,1-1 1,1 0 28,1 1 1,-1 0-1,-6 1 1,0 0-2,-3-1 1,0 0 0,1 1 0,0 0-42,4 1 0,0 1 0,-2-1 0,1 0 19,6 0 0,-1 0 0,-6 0 0,-2 0-13,2 0 1,-1 1-1,-2 1 1,0 1 13,4-1 1,1 0 0,-4 1-1,1-1-51,5-2 0,0 1 1,-6 1-1,-1 2 36,-2 1 0,-1 0 0,2-1 1,0 0-5,1 1 1,0 0 0,4-1-1,1 1 30,2 2 1,0 1 0,-3-1 0,-2-1 47,0-1 1,1-1 0,-1 2 0,0 0 4,5-4 0,0 1 0,0 1 0,2 1-50,-33 7 1,35-7 0,0 0-4,0-3 0,1 1 1,-2 2-1,-1 0 13,-2-3 1,0 1-1,5 1 1,1 1-284,-37 7 1,5 5 195,9-5 1,-4 5-77,4-6 0,1 6 59,4-5 1,-3 5-167,3-5 0,3 0 92,12-5 0,5 0-47,4 0 1,5 1-170,4-1 1,5-5-441,9 1 1000,-2-7 0,10-3 1,-4-8-1</inkml:trace>
  <inkml:trace contextRef="#ctx0" brushRef="#br1">15427 2232 7935,'14'-14'-33,"-6"6"69,-2 2 0,-7 9 183,-4 6 0,2 2-185,-7 13 1,1 0-18,-6 4 0,-5 0-92,-4 1 85,4-1 0,-7 6 60,3-1 0,-7 1 115,-3 0 0,6-4 283,4 3-264,1-3 1,-4 0-29,3 3 0,-1-8 100,6 4 1,-3-10 63,7 0 0,0-4-92,10 0 0,0-1-357,5 0 0,8-4 121,6-1 1,7-6-519,7 2 0,7-3-70,3-2 0,12-2-959,12-3 1247,9-3 1,-26-1-1,2-2 1,-1 0 0,1 0-1</inkml:trace>
  <inkml:trace contextRef="#ctx0" brushRef="#br1">27071 2275 7961,'-8'0'293,"2"0"-145,-1 0 1,0 0-120,-8 0 0,1 0 48,0 0 1,0-2-129,-1-3 0,-3 4-67,-1-4 192,-7 3 1,4-2-23,-6-1 1,1-1-97,3 1 0,-3 3-19,4-2 1,-4-3 109,-2 3 1,-1-6-6,-3 5 1,-3-4-5,-7 4 0,-6-6-25,-3 2 0,-8-4 2,-2-1 1,1-1-10,4 1 0,0 0-221,0 0 0,-6 0 210,-3-1 0,-12 0 1,36 5 1,-1 1 0,-1 1 0,-1 0-165,1-2 1,-2 1-1,1 1 1,0 0 149,5 1 0,0 0 0,-3-2 0,-1-1 18,-3 0 1,-1 1-1,1-1 1,-1-1 38,-4 2 1,0-1 0,4 3 0,0-1-18,0-2 1,1 1-1,-1-2 1,0 1 3,-4 1 1,-1-1 0,-2-2 0,0 1-264,-2 1 1,0 1 0,1-1 0,0 1 263,4 1 1,0 1 0,-3 0 0,-1 0-15,-5 0 1,-1 0-1,2 0 1,0 0 6,-2 0 0,1 0 0,-3-3 0,1 1 54,4-1 0,0 1 0,-3 1 0,-1 1-51,-1 2 0,0 1 0,1-1 0,1 0-242,-2-1 1,0-2-1,1 2 1,0 0 272,-6 1 1,0 0 0,6-1-1,2-1-15,-1 2 0,0 1 1,-3 0-1,-1 0-11,-3-1 1,1 1 0,2 1 0,1 1 3,1-3 1,0 0 0,-2 3 0,1 0-38,1-3 1,0 0 0,-2 3 0,-1-1 37,-4-1 1,0-1 0,4 3 0,1 1-69,2-1 1,0-1-1,-1 0 1,-1 0 48,-5 1 0,0-1 1,4-2-1,1 1 56,0 1 0,-1 1 1,1-1-1,0-1-29,-5 2 0,-1 0 0,5 1 1,0 0 46,3-1 1,0-1-1,-3 0 1,0 0-41,1 1 1,-1-1-1,-2 1 1,-1 0 12,4 2 1,0 0 0,-4-2 0,1-1-35,4 1 0,2-1 0,-3 0 0,-1 1 26,-4 2 0,0 0 1,5 0-1,1 0-74,3 1 1,0-2 0,-6 1 0,-3-1 33,-2-2 0,-1 1 0,4 1 0,0 1-40,3-3 1,1 1 0,2 1 0,-1 0 20,-6 1 1,-1 0 0,7 0 0,-1 0 9,0 0 1,0 0 0,-2 0 0,0 0 13,1 0 1,1 0 0,-2 2 0,0 1-1,2-1 0,-1 1 1,2-1-1,-1 0-4,2-1 1,0-2 0,0 2-1,-1 0 2,-6 1 0,0 1 0,7-3 0,1 1 41,4 1 1,0 1-1,-3 0 1,-1 0-37,-5-1 0,-1 1 0,0 2 0,2 1-37,3-1 0,0 0 0,-4-1 0,0 0 33,6 0 1,1 1 0,-6-1-1,1 2-3,2 0 1,0 2 0,1-1 0,0 0-7,3 0 0,1 0 0,-3 0 0,-1 0-156,-1 0 0,0 1 0,2-1 1,1 0 122,6 0 1,1 0 0,-3 0-1,0 0 31,1 0 1,-1 0 0,-2 1 0,1-1-33,-1 0 0,-1 0 0,1 0 0,1 0 29,6 0 0,0 0 0,-4 0 0,0 1 58,-1-2 1,0 2 0,4 1 0,0 1-32,1-1 1,0 1-1,3 0 1,2 0 81,2 0 1,0-1 0,1 0 0,-1 0-66,-2 2 1,-1 1-1,2-2 1,-1-1-12,0 3 0,-1 0 0,3-1 0,0 2-84,5 0 0,0 2 0,-1 1 0,0 1 168,3 0 0,0-1 0,-3 3 0,0 0-191,0-2 1,1-1 0,1 3-1,1 0 49,-1-2 0,2 0 0,-23 17-99,8-1 0,8-7 571,6 2 1,0-7-632,9 2 1,-1-5 534,11 1 0,0-4-741,5 0 1,0-1 358,0 0 0,6-4-288,3-1 1,3-4-674,2 4 508,0-6 0,7 4-664,2-7 1145,10 0 0,3-13 0,7-3 0</inkml:trace>
  <inkml:trace contextRef="#ctx0" brushRef="#br1">12313 1962 7947,'14'-22'-6,"0"-5"152,1 11 423,-7 2 11,-2 8-427,-12 6 1,-2 6-279,-7 3 1,1 6-180,0 4 240,-7 3 0,4 8 56,-7 3 1,2-2-73,-1 7 1,-4-1 178,3 1 0,2 1 62,-2-6 1,5 5 292,-4-5-266,5 7 1,-4-10 228,3 3 1,3-3-108,-3-2 1,8 1-245,2-1 0,6 1 156,-2-1 0,5-4-464,5 0 0,7-9 183,7 0 0,13-8-690,1-7 749,13-6 0,23-21 0,-28 8 0,-1 0 0</inkml:trace>
  <inkml:trace contextRef="#ctx0" brushRef="#br1">24512 14344 8302,'0'-14'227,"0"6"327,0 2 0,-6 12-86,-4 4 1,-3 10-9,-1 9 1,-6 1-148,-4 8 1,-3 6-25,-1 8 0,-1 5-361,1 4 1,-2 4 220,-3 6 1,13-34 0,-1-1-157,-2 2 0,-2 0 0,-4 1 0,0 1-88,1 2 1,-1 1 0,-4 0 0,-1-1-288,1 1 1,0 0-1,4-6 1,1-2 247,1-1 1,2-1-1,-10 20-131,7-5 1,11-10-1909,2-5 2173,1-9 0,13-10 0,-6-8 0</inkml:trace>
  <inkml:trace contextRef="#ctx0" brushRef="#br1">23716 15297 8157,'-10'19'352,"1"0"0,6 6 223,-2-1 0,3 7 635,2 3 1,-5 3-667,1-3 0,-6 10-78,6-2 0,-6 0 5,5-5 1,1-7 300,4-1-787,0-1 1,6-18 117,3-1 1,10-9-647,5-9 1,11-13 47,7-16 1,20-5 494,-25 20 0,2-1 0,2-1 0,0-1 0,2-2 0,-1-1 0</inkml:trace>
  <inkml:trace contextRef="#ctx0" brushRef="#br1">11147 4293 6014,'2'-9'114,"2"-1"0,-2 1 157,3-5 0,-4 4 447,-1 1-499,0-1 0,5 1 248,0-1-58,0 7-177,-5-3 98,0 6-170,0 6 0,0 2-92,0 6 0,0 2 66,0 3 1,0-3-71,0 3 1,4 3 50,1 2 0,0 2-18,-5 3 1,0 1 29,0 3 1,0 0-26,0 10 1,0-7-53,0 12 0,0-7 1,0 6 0,0-3-114,0-1 0,0 4 144,0 1 1,0 10-136,0-1 1,0 5 107,0-1 1,-2 2-229,-3 4 1,4-4 196,-4-6 1,4 1 17,1 4 1,-2-2 28,-3 6 0,4-10 6,-4 0 1,3-3-58,2-1 1,0-2 27,0-2 0,2-6 21,3 1 1,-4 4-24,4-4 0,1 7-37,-1-2 1,0 4 31,-5-5 1,0 2-55,0-1 1,1-6 11,4 1 1,-3-2-3,2-8 0,-2 2-84,-2-2 0,0-8 107,0 4 0,0-5-31,0-1 1,2-4-145,2-9-1288,-2 2 1028,4-10 0,-6-7 416,0-9 0,-6-16 0,-2 0 0</inkml:trace>
  <inkml:trace contextRef="#ctx0" brushRef="#br1">11062 6468 8238,'0'10'362,"0"-1"1,0-4-59,0 5 1,1 1 102,4 8 1,-3 3-127,2 6 0,3 2 51,-2 3 1,4-1-80,-4 6 0,6-8-189,-2-2 1,4-2-22,1-12 1,0 2-169,1-12 1,0 0-187,4-9 0,-3-9 215,3-10 1,2-9-166,-2-5 1,0-5 44,-5-4 0,5 3-535,0-4 1,0 1 750,-5 4 0,6-9 0,3 8 0</inkml:trace>
  <inkml:trace contextRef="#ctx0" brushRef="#br1">11204 7222 8310,'0'-14'-1307,"0"4"888,0 1 557,0-1 0,0-4 275,0 0-198,0 6 89,0 2-196,0 6 0,-2 6-107,-2 3 1,2 6 113,-3 4 0,4 3-9,1 6 1,0 8 92,0 7 1,0 6-92,0 8 1,-5 5 104,0-1 1,1 1-92,4-5 1,0 4-82,0 1 1,0-5 88,0-5 1,0-6-305,0 1 0,0-9-153,0-5 0,4-9-709,1-5-388,0-3 1424,-5-9 0,-7-7 0,0-7 0</inkml:trace>
  <inkml:trace contextRef="#ctx0" brushRef="#br1">11076 7904 8310,'0'21'0,"0"-4"-253,0 7 1,5 0 112,0 4 0,-1 0 1022,-4 1 0,0-1-246,0 1 0,5-1-229,0 1 0,1-6-164,-1 1 0,-2-7 15,6 2 0,-4-4-162,5-6 0,-1 2 140,5-6 0,1-2-438,-1-8 0,2-6-141,3-12 1,-2-9-375,7-15 0,-1-6 147,6-8 1,-1 2 255,1-2 1,-1 2 0,1 2-1</inkml:trace>
  <inkml:trace contextRef="#ctx0" brushRef="#br1">11033 8516 8032,'0'14'-81,"-4"2"135,-1 3 0,-1 4-36,1 10 1,2 5 40,-7 10 0,1 4-10,-5 9 0,4 0-239,1 5 0,1 7 302,3-34 1,0 2 0,-1 2 0,1 1-24,2-1 0,1-1 0,-1 1 0,0 0 5,-2 28 1,4-5 87,-4-14 0,2 2 6,-2-7 1,4-4-42,-4-5 1,3-7-82,2 3 0,0-4-127,0-2 1,0-6-35,0-3-487,0-9 511,0 2 1,-1-10-110,-4 2 0,3-4-1079,-2-4 1259,-4-4 0,0-13 0,-6-1 0</inkml:trace>
  <inkml:trace contextRef="#ctx0" brushRef="#br1">10792 9738 8298,'0'14'-523,"0"2"644,0 3 0,0 3 614,0 7 0,0-1-270,0 1 0,0 5-162,0 4 0,0-1 125,0 1 1,0-2-106,0 2 1,0-3-146,0-7 1,6-4 74,4-1 0,-3-10-340,3 1 168,-1-9 1,6-7-213,-1-12 1,0-8 19,0-11 0,2-5-66,3-9 1,-3-2-408,3-4 1,-5 6 242,-5 9 0,4-1-1285,-3 6 1626,-4 6 0,7 0 0,-6 5 0</inkml:trace>
  <inkml:trace contextRef="#ctx0" brushRef="#br1">24171 5601 8196,'-15'-6'193,"1"4"0,5-4 5,-1 6 1,7 2-148,-2 2 0,4 1-182,1 9 1,0-3 159,0 8 1,0 2 16,0-2 0,0 5 141,0-6 0,0 8-8,0-3 0,0 4 8,0 2 0,0 1-23,0 3 0,0-1-15,0 5 0,-5 6 15,0 4 1,-1 13-32,1 2 1,2 4-227,-6 1 0,4 7 111,-5-3 0,1 8 58,-5-3 1,4-34-1,1 1-29,-1-3 1,1 1 0,-1 2 0,1 1 56,1-4 0,2 0 1,-9 38 61,1-3 0,1-4 4,4-4 0,1 2 4,3-2 1,4-4-6,-4-2 0,3-7-71,2-2 0,0-1 26,0 1 1,0-3-38,0-6 0,0-2-13,0-3 0,2 6-31,3-6 1,-4 4-148,4-8 0,-3-6-29,-2-4 0,1-7 43,4 2 0,-3-8-791,2-1 526,-2-7-1547,-2 3 1083,0-19 0,0 4-38,0-10 1,-3-3 856,-7-2 0,-6-9 0,-12-3 0</inkml:trace>
  <inkml:trace contextRef="#ctx0" brushRef="#br1">23659 7762 8172,'-14'0'0,"6"11"0,3 3 0,3 10 372,2 0 0,2 9-267,3 5 0,-2 5 641,6 4 0,1-1-273,4 6 0,-3-11-100,3 2 0,-3-12-117,8-2 1,-1-7 104,1-8 1,3-6-127,6-3 1,1-10 142,-1-5 0,2-15 2,3-8 1,4-16-220,5-13 1,-20 28 0,-1-3-517,0-5 0,1-1 1,1-2-1,1 0 98,0 0 0,-1 0 0,0-1 0,-1-1-319,-1 0 0,0-1 1,2-2-1,2 0 306,4-4 0,3-1 270,0 2 0,1 1 0,3 0 0,1 1 0,0 1 0,1 0 0,2 2 0,-1 0 0</inkml:trace>
  <inkml:trace contextRef="#ctx0" brushRef="#br1">23062 9425 8083,'-8'0'172,"1"0"427,1 0 923,-2 0-699,-6 0-358,0 0-217,0 0-77,-1 0 1,1 2 12,0 3 1,-2-4-38,-3 4 1,-5-2-8,-9 2 0,-5-3 75,-9 2 1,-4 4-242,-5 2 0,-6-2 71,0 1 0,-6 1-316,2 4 1,-7 0 296,33-7 0,0 0 1,-2 0-1,0 0 23,-3 1 0,0-1 0,0-2 0,2-1 37,-33 6 1,5-2-19,4 1 0,-4-1-129,-5-3 1,-4-4 99,4 4 1,6 1-88,9-1 1,10 0 63,9-5 1,5 0 40,9 0 1,6-5-118,3 0 1,5-1-381,4 1-18,-3 4 8,12-6 0,-4 7-754,10 0 1,4 0-243,10 0 1446,-3-6 0,17-2 0,-3-6 0</inkml:trace>
  <inkml:trace contextRef="#ctx0" brushRef="#br1">21469 9354 8095,'-14'0'167,"0"0"1,0 0 339,-1 0 0,1 0-96,0 0 1,0 0-161,-1 0 0,1 0 76,0 0 1,0 2-40,0 3 1,-2-2-1,-3 6 1,3-1-61,-3 2 1,3 2 14,2-2 0,0-2-63,0 1 0,-1 1-15,1 4 0,2 0-64,2 0 1,-3 1 55,4-1 0,1 0-152,-1 0 0,5 0 95,0 1 0,-3 4-47,3 0 0,-1 1 29,5-1 0,1-2 40,4 7 1,2-5 34,2 5 1,4-5 5,-4 4 1,4-4-181,1 5 0,0-7 144,0 2 1,2-4-332,3-6 1,-1 2 105,5-6 1,1 1-358,4-1 1,2-3 19,4 2 435,2-2 0,7-2 0,-1 0 0</inkml:trace>
  <inkml:trace contextRef="#ctx0" brushRef="#br1">20161 9681 8254,'0'-14'0,"0"0"0,-1 1 0,-4 4 0,-3 1 0,-6 3 0,0 4 0,-1-4 0,-5 3 0,-4 2 0,-4 0 0,-6 0 0,-10 0 0,-13 0 0,-12 5 1057,29-3 1,-1 1-952,-4 2 1,0 1 0,4-3 0,0 0 133,-2 1 0,1 2 1,-32 6-256,33-7 0,1 0 0,-39 1 85,32-3 1,-1-1-1,4-1 1,1 1 28,0 0 1,1 1-1,-31-2 23,12 4 1,4-3-11,5-2 1,3 0-96,6 0 0,7 0 114,3 0 1,4-2-407,5-3 0,4 4-28,6-4-1530,6 3 1366,2 2 1,13 7-497,8 2 0,7-3 963,11-1 0,3 3 0,7 0 0</inkml:trace>
  <inkml:trace contextRef="#ctx0" brushRef="#br1">18938 9468 8172,'-20'-6'0,"3"4"-317,-7-3 0,6 5 58,0 5 0,-5 3 1293,0 6 0,-6 5-326,-4 0 1,2 5-111,-7-5 0,6 5-256,-1-5 0,4 0 51,6-5 1,2 0-125,7 0 0,6 0-25,3 1 0,4-1-195,1 0 0,8 5 140,6 0 0,6 0-228,9-5 0,7 0-64,7 1 0,-2-3-54,2-2 0,4 1-801,-4-7 1,7 8 475,-2-3 0,-1-1-1855,-4 1 2337,-7-5 0,-1 8 0,-7-4 0</inkml:trace>
  <inkml:trace contextRef="#ctx0" brushRef="#br1">16010 9639 8489,'-15'0'351,"-5"0"-242,-4 0 1,2 0 51,-2 0 1,1 0-182,-6 0 0,-4 0 149,0 0 0,-2 0-27,2 0 0,-5-2 21,-9-3 0,-4 2 63,-6-6 1,-6 4-326,-3-4 0,-4 5 272,-1 0 0,3 2-145,-3 2 1,-8 2 47,35 0 0,-2 0 1,-3 2-1,0 0-46,4 3 0,0 1 0,0-4 1,2 1 112,-24 4 1,7-1-99,18 2 0,2-2-188,7-4-452,0-2 112,17 4 1,3-7-1154,13-4 1676,7-3 0,13-12 0,2-2 0</inkml:trace>
  <inkml:trace contextRef="#ctx0" brushRef="#br1">14702 9411 8218,'-27'0'0,"3"0"0,-1 8-131,6 6 0,0 1 328,5 4 0,-2 3 464,-3 1 0,3 4-393,-3 2 0,-1-1-99,1 1 0,0-6 90,4 1 0,1 0-80,0 4 1,1-4 3,4-1 1,3-4-11,6 5 1,1-5-81,4 5 1,3-7 20,6 2 1,7-3-183,2-2 1,6-4 1,4-1 1,5-6 48,9 2 0,4-5-580,6-5 1,4-1 281,1-4 1,-2-2-1338,-8 2 1478,-3 4 1,-6-13-1,-1 3 1</inkml:trace>
  <inkml:trace contextRef="#ctx0" brushRef="#br1">12413 9582 8272,'-21'0'0,"0"0"-34,-2 0 0,-4 0 131,3 0 0,-3 0 361,-1 0 1,-5 6-105,0 4 0,-1-2-171,6 1 0,0-1 49,-1 1 0,-1-2-9,-3-7 0,3 0-51,-3 0 1,-4 0 5,-1 0 1,-1 0-167,1 0 1,-1 0 49,5 0 0,3 0-318,7 0 0,-1 0 81,6 0-564,6 6 216,1 2 0,16 1-379,1 1 1,8-7 901,6 2 0,9-4 0,8-1 0</inkml:trace>
  <inkml:trace contextRef="#ctx0" brushRef="#br1">11915 9440 8259,'-30'0'-416,"-3"0"1,-4 6 1056,-5 3 0,-1 6-155,0 4 1,1-2-167,-1 7 0,0-1-5,1 6 0,4-2 92,0-4 1,8 0-110,2-5 0,1-2 107,8 3 0,0-3-329,5-2 0,4-1 112,1-4 1,7 4-120,2-4 0,8 6 132,11 4 1,9-2-391,10 7 1,3-7-136,2 2 0,1-3-222,4-2 1,13 0 200,10 0-53,4-6 0,2 5 0,2-5 1</inkml:trace>
  <inkml:trace contextRef="#ctx0" brushRef="#br1">21469 9397 8032,'0'-14'0,"0"0"0,0 4 1000,0 1-303,0 6-139,0-4-328,-6 7 0,3 0-1,-7 0 1,2 2 45,-1 3 0,-4-4-15,4 4 1,1 1-145,-2-1 1,1 1 64,-5-1 0,-5 3-212,0 6 0,-5 2 86,5 3 0,-6 1-97,1 4 1,-1 4 40,1 1 1,-1-1 45,6 6 0,0-4-37,5-2 0,1-1 7,4-4 1,2 3-22,7-7 1,8 0-127,6-5 0,7-6-213,7-3 0,2-4 155,4-1 0,7-5-741,6 1 1,5-6 43,-4 5 798,-7 1 1,-7-3-1,-5-1 1</inkml:trace>
  <inkml:trace contextRef="#ctx0" brushRef="#br1">18668 9752 8125,'0'-9'-7,"0"0"0,2 1 50,3-2 642,-4-3-428,6 6 1,-9-3-357,-3 1 133,4 5 0,-12-2 18,4 6 0,-4 0 66,-1 0 0,-2 8 2,-3 6 1,2 2 0,-7 8 1,2-5-12,-2 4 1,-1 6 111,6 4 0,-5-1-90,5-9 0,2 3 27,7-7 0,4-1-10,6-3 1,2-3-187,2-2 1,12-4-43,13-6 0,5-1-176,9-4 0,4-3 109,1-6 0,-2 1-168,-9 4 1,3-2 313,-7 6 0,0 0 0,-4 5 0</inkml:trace>
  <inkml:trace contextRef="#ctx0" brushRef="#br1">15213 9710 8262,'-9'0'-391,"-1"0"1,1 0 155,-5 0 1,-2 0 760,-3 0 1,2 5-396,-7-1 0,0 6-1,-4-5 0,-7 1-177,-3-1 1,2-4 88,-2 4 0,2-5-144,-2-5 1,3-3 118,6-6 0,6 5-162,-1-1 0,11 1 86,-1-6 59,9 7 0,-7-4 0,4 4 0</inkml:trace>
  <inkml:trace contextRef="#ctx0" brushRef="#br1">14602 9497 8264,'0'-15'125,"-2"7"411,-2 4-327,2 2-120,-10 2 0,8 2 87,-5 2 1,-1 4 31,-4 7 0,0 4-26,0-1 1,0 8-147,-1-3 0,-4 3 33,0-3-69,0 4 1,5-6 129,0 2 1,1 0-168,4-4 1,3-4 49,6 4 0,3-1 84,6 1 1,7-4-157,12 4 0,2-4 149,4-6 1,4 4-306,9-4 0,-1-2-226,6-3 0,-2 3-794,3-3 1235,2 7 0,-11-3 0,5 6 0</inkml:trace>
  <inkml:trace contextRef="#ctx0" brushRef="#br1">12086 9724 8250,'-15'-6'-189,"1"3"-70,0-7 1,-2 7 337,-3-2 1,-3 4 364,-6 1 0,-14 6-530,-5 3 1,-7 2-2,-2-1 0,-1 1 23,0-6 0,11 4 79,3-4 1,10 0-44,0-5 0,9 0 19,5 0 1,5-2-33,5-3-439,2 4 1,9-6 7,3 7 472,9 0 0,2-6 0,4-2 0</inkml:trace>
  <inkml:trace contextRef="#ctx0" brushRef="#br1">11744 9568 8250,'-28'0'0,"4"1"-277,0 4 1,1-2 89,-6 7 0,1 1 590,-1 8 1,1-2 33,0 7 1,4-1 27,0 6 0,2-1-48,-2 1 0,-1-7-137,6-3 0,5 1-187,4-1 1,7 0 139,-1-5 1,2-4-232,2-1 0,13 1 141,6 4 1,3 0-114,6 0 1,4 1-173,10-1 0,9 0-259,6 0 1,6 2 31,8 3 1,0 3 0,0 7 0</inkml:trace>
  <inkml:trace contextRef="#ctx0" brushRef="#br1">18683 3568 7226,'-8'7'190,"3"2"0,2-1 715,-2 1-540,3 1 1,-4 4-108,6 0 0,0 1-319,0-1 0,0 0-521,0 0 447,0 0 0,5 5-518,0 0 0,4 7 330,-4-3 0,4 11-226,-4 3 549,0 5 0,1 0 0,2 1 0</inkml:trace>
  <inkml:trace contextRef="#ctx0" brushRef="#br1">18697 4720 8104,'0'36'0,"0"-3"0,0-4-418,0-6 0,0 4 209,0-3 1,1-2 263,4 2 0,-3 0-206,2 4 1,-2 0 150,-2 1 0,6-1 0,2 1 0</inkml:trace>
  <inkml:trace contextRef="#ctx0" brushRef="#br1">18754 5431 8104,'0'20'0,"0"-2"-165,0 5 0,-5 1 196,0 4 0,0 1-294,5-1 1,0 1 154,0-1 0,-1 1-74,-4-1 1,4-1 107,-4-3 1,3 2-27,2-2 0,0-2 85,0 2 0,0-5-6,0 5 0,0-7-72,0 2 0,0 1 46,0-1 47,0 0 0,0 2 0,0 1 0</inkml:trace>
  <inkml:trace contextRef="#ctx0" brushRef="#br1">18711 6497 8041,'0'14'-1,"0"0"1,0 1-68,0-1 0,-2 0 43,-2 0 0,2 0-35,-3 1 1,4 4-361,1 0 0,0 4 226,0-4 1,-2 6 32,-3-1 0,4 3 110,-4 1 0,4 1 56,1-1 1,0-1-28,0-3 0,0 3 61,0-4 0,0 4-14,0 2 1,0-6 17,0 1 1,0 0 100,0 4 0,0 5-64,0 1 0,0 0 123,0-1 1,0-1-87,0 6 0,0 0-9,0 5 1,-2-1 17,-3 1 1,4-1 86,-4 1 0,3-7-59,2-2 0,0-4 6,0-2 1,0 1 88,0-1 1,0 0-111,0 1 0,0-5-135,0-1 0,0-1 128,0 2 0,0-3-332,0-7 0,2-2-6,3-2-243,-4 3-367,6-12-284,-7-1 1100,0-14 0,-7-2 0,-1-4 0</inkml:trace>
  <inkml:trace contextRef="#ctx0" brushRef="#br1">18427 7663 8227,'4'20'685,"1"4"1,1 4 135,-1 5 0,1 4-270,4 5 0,3 9-177,-4 6 0,5-2-181,5 2 0,-3-6 48,3-9 1,-3-7-226,-2-7 0,2-1 110,3-8 0,-3-5-22,3-4 0,-4-7 52,0 2 0,-6-5 14,1-5 1,-1-4-68,5-10 0,-4-5 50,-1-9 1,1-4-140,4-5 0,0-2 97,0-4 1,1 4-857,-1-3 0,0 7-289,0 2 0,0 5 1034,1-5 0,-1 6 0,0-2 0</inkml:trace>
  <inkml:trace contextRef="#ctx0" brushRef="#br1">17033 8473 8330,'-8'0'12,"2"0"0,4 0 559,-2 0-312,2 0 0,-9 2-28,6 2 0,-6-1-61,2 7 0,-4-7 220,-1 2 1,-7 3-128,-2 1 1,-4-1-79,-2 2 1,-7-6-12,-7 6 0,-7-1-119,-12 6 0,-2-3-172,-8-2 0,8 2 249,2-2 1,-1-4-103,1-1 1,-6-4 82,2-1 0,0 5-223,4 0 1,2 0 121,13-5 1,1 1-415,8 4 1,5-4-497,9 4-544,3-3 546,14 4 275,0-4 0,15 4-603,6-6 1333,1-6 0,11-2 0,-3-6 0</inkml:trace>
  <inkml:trace contextRef="#ctx0" brushRef="#br1">15882 8487 8322,'-15'7'145,"1"2"1,-2 2 145,-3-1 0,4 2-17,-4-2 0,3 2-65,2 3 0,-1-1-67,1 0 0,0 0 41,0 0 1,0-1-151,-1-4 1,3 4 30,2-3 1,-2 2 87,2 2 0,4-4-196,1-1 0,4 1 34,1 4 1,7 2-83,8 3 1,0-2 120,9 7 1,1-5-60,9 5 0,2-7-145,7 2 1,2-3-326,8-2 1,2-5 499,6 1 0,7-7 0,-9 3 0</inkml:trace>
  <inkml:trace contextRef="#ctx0" brushRef="#br1">13266 8686 8146,'0'-20'0,"-5"4"281,0-3 1,-4 8-41,4 1 0,-1 7-108,1-1 1,-3-3 288,-6 2-342,0 1 1,-9 4-91,-5 0 0,-8 0-132,-12 0 196,-2 6-193,-7-4 1,-5 10 268,1-2 1,-1 1-15,5-2 1,0 2-104,0-6 0,-4 0 31,-1-5 1,-3 0-153,8 0 0,-1 0-219,11 0 197,6-13 1,6 4 23,6-10-661,7 3 500,8 2 0,3 0-226,6-1 1,2 6 492,8-1 0,9-5 0,8-8 0</inkml:trace>
  <inkml:trace contextRef="#ctx0" brushRef="#br1">12384 8430 8337,'-35'0'-93,"5"0"111,-3 0 1,5 0 1030,4 0-487,-3 7-305,5 1 0,-6 7-170,-1 4 0,-4 2 73,0 3 0,-7 7-207,2-2 1,-3 4 227,-1 0 0,-1-3 5,0 3 1,9-4-42,5-6-17,7 4 1,9-10-118,4 7 1,3-2 87,6 2 1,12 3-247,7-4 1,13-2 6,6-2 50,9-3 0,-1-4-243,6-2 0,0-4-49,5-6 1,8-6-529,6-4 1,2-4 909,-33 5 0,0-1 0,0 2 0,1-1 0,1-3 0,1 0 0,0 0 0,-1-1 0,1-1 0,0 1 0</inkml:trace>
  <inkml:trace contextRef="#ctx0" brushRef="#br0">19934 13719 8136,'0'-35'0,"-5"5"-280,0-3 1,0 9 39,5 5 0,2 5 894,3 5-222,-4 2-288,12 7 0,-5 3-128,6 7 1,0 3-24,1 15 1,-3-1 9,-2 11 1,2 1 3,-2 9 1,-2-4-12,1 3 0,-4-3 18,4-1 1,-4-5-254,5 0 1,-1-6 44,5 1 1,-4-10-60,-1-4 0,1-8 23,4-1 230,-6-7 0,5-3 0,-6-8 0</inkml:trace>
  <inkml:trace contextRef="#ctx0" brushRef="#br0">20133 13605 8136,'-14'-8'-197,"4"2"-127,1 6 0,1-2 331,-2-2 502,4 2-462,6-4 1,1 6-47,4 0 1,6 4 4,13 1 1,1 0-55,13-5 1,6 0-7,9 0 1,2-2 40,2-2 0,-2 0-1,-3-5 0,5 4-47,0-4 1,3 4 126,11-4 0,8 4-250,-34 0 0,0 0 0,-2 3 1,-1 1 271,-1-1 1,-1-1-1,37 2 0,-34 1 0,0 0 0,1 0 0,2 0-33,5 0 1,2 0-1,-3 0 1,1 0-91,1 0 1,0 0-1,-3-2 1,0-1 16,1 1 1,0-1 0,3-2 0,1-1-84,5 1 1,1 1-1,-1-1 1,0 0-182,-2-2 0,0 0 1,1 2-1,1-1 205,2-3 1,1-1-1,2 0 1,0 0-244,5 0 1,-1 1 0,-4-1 0,-1 1 283,-1 1 1,-1 1 0,-1 0-1,0 0 82,6 0 0,1 0 0,-5 0 0,-1 1-42,-2 2 1,0-1 0,4-1 0,1 1 76,0 2 1,0 1 0,-1-1 0,0 1-2,-1 2 1,-1 0 0,-3-2-1,0 0-1,3-1 1,1 1 0,-2-1-1,2 1-49,6 2 1,1 0-1,-8 0 1,-2 0 2,0 0 0,1 0 1,4-2-1,1-1-27,3 1 1,2 0 0,0-4 0,0 1-8,-4 0 1,1 0 0,6-1 0,1-1-52,-1 0 0,1 0 0,-1 2 0,1 1 37,2-1 1,-1 0-1,-3 3 1,-2 0-45,2-3 1,-1 0-1,-3 3 1,1 1 28,2-2 1,0 1-1,-4 1 1,-1 1 13,-2 0 0,0 0 1,0 0-1,0 0 7,2 0 1,1 0-1,-4 0 1,0 0-1,-6 0 0,0 0 0,5 0 0,0 0 15,2 0 0,0 0 0,1 0 0,-2 0-136,-3 0 0,-1 0 0,1 0 0,0 0 194,-3 0 1,0 0 0,2-2-1,2-1-51,3 1 0,0-1 0,-6-2 0,-1 1-3,-3 1 1,1 1-1,7-3 1,1-1-9,1 1 0,0 0 1,2 1-1,-1 0 0,-6 0 0,0-1 0,2 3 1,-2-1 16,-2-1 1,0-1 0,3 2 0,0 1-4,4-3 0,0 1 1,-6 2-1,-1 0 26,-2 0 0,-1 0 0,-1 1 1,-1 0-32,0 1 1,0 0-1,1 0 1,1 0-27,3 0 0,0 0 0,-3 0 0,-2 0 36,-2 0 0,0 0 1,0 1-1,1 0-40,-2 1 1,1 0 0,0-1 0,0 0 22,2 1 1,0 1 0,-5-2 0,-1 1-5,-3 0 0,-1 1 0,1-3 0,0 1 15,-3 1 1,0 1-1,1 0 1,1 0-3,-2 0 1,0-1-1,37 4 430,-5-1 1,-14-2-383,-6 7 1,-6-6 89,-3 6 1,-5-5 501,-1 4 1,-5-6-621,1 2 1,2 1 596,-2-1 1,2 5-590,-2-6 1,-4 1 339,-1-5 0,-1 5-414,-8 0 0,4-1 64,-4-4 1,-1 2-19,-9 3 0,-1-4-52,-3 4 0,-4-2 40,4 2 0,-3-2 264,-2 6 1,0 1-43,0 4 0,-5 0-122,0 1 0,-1 5-68,1 4 0,2 3-104,-6 1 0,5 2-265,0 3 0,2-1 172,2 6 1,0 0-493,0 4 1,0 3 35,0 2 620,-6 3 0,-2 7 0,-6 0 0</inkml:trace>
  <inkml:trace contextRef="#ctx0" brushRef="#br0">20161 14302 8322,'0'-14'591,"0"6"1,2 1-1199,3 7 1,7 2 379,7 3 0,6-4 481,-1 4 1,9 1-218,5-1 1,8 1-51,1-1 0,6-3-32,-6 2 1,2-2 1,-2-2 0,4-2 49,6-2 1,11 0-286,3-5 0,3 4 298,-3-4 1,-6 1 7,-4-2 0,-1-1 121,2 7 0,4-6-101,10 5 0,-3-4 19,3 4 1,0-1 12,-5 1 1,-2 4-33,-7-4 0,6 3 68,12 2 0,-4-5-88,-33 3 1,-1 0 0,-1-1 0,-1-1 50,0 2 0,1 0 1,36 0-16,-6-3 1,-30 2 0,2 0-15,1 1 1,2-1-1,1-1 1,1-1-20,-1 2 0,0 1 1,-3-3-1,-1 1 20,-2 1 0,-1 1 0,37-9-66,-34 6 0,0 0 0,0 1 1,2 0 47,5-1 0,0 1 0,-2 2 0,0-1-70,-3-1 1,0-1-1,0 1 1,0 0 58,-5-1 0,1 0 0,3-1 0,2 1-32,1 3 1,0 0 0,1-3 0,-1 0 28,-2 2 1,0 1-1,-1 0 1,-1 0 3,28 2 0,-28 0 0,0 0 8,37 0 1,-37 0 0,1 0 4,-1 0 1,-1 0 0,37 0 60,-3 0 1,1 0-52,-1 0 0,3 0 18,2 0 0,-1-2-48,-35 0 0,0-1 1,-2 2-1,0-1-2,-3-3 0,0 1 1,2 1-1,-1 1 19,34-8 1,-34 8-1,0 0-10,0-3 0,-1 0 0,2 3 0,0 1 20,1-1 1,-1-1 0,37 0 26,-3-2 0,-8 4-23,-2-4 1,2 4 3,8 1 1,-3 0 7,2 0 1,-2 0-4,-2 0 0,-6 0 62,-3 0 0,2-5-29,3 0 0,4-1-4,5 1 0,-4 3-11,4-2 1,-10 1 15,-4-2 0,-2 3-44,2-3 0,2 4 30,8 1 0,-1 0-122,0 0 0,-6 0-91,-4 0 0,-2 0 42,-3 0 1,1 1 100,0 4 1,6-3-20,4 3 1,2-4-3,2-1 0,-1 0-23,-4 0 1,-3 0 130,-6 0 0,2-1-86,2-4 0,2 3 50,4-3 0,2 4-52,-2 1 1,-9 0-2,-1 0 1,-8 1 11,3 4 0,-4-3-6,4 3 1,1 1-50,9-1 1,-4-1-20,4-4 1,-4 0-35,-1 0 0,-5 0 73,1 0 1,-8-1 50,3-4 0,-4 2-11,-1-7 0,4 7 5,0-2 1,6-1 43,-6 1 1,0 1 19,-4 4 1,-5 0-65,0 0 0,-7 0 286,3 0 0,-4 0-337,-2 0 0,1 0 214,-1 0 0,5 0-261,0 0 1,7 0 80,-2 0 0,1 0-61,-1 0 1,3 0 35,-3 0 0,-2 0 0,2 0 1,-6 0-2,1 0 1,-4-2 4,-6-3 0,3 4-4,-7-4 0,4 3 7,-4 2 1,5 0 154,-5 0 0,1 0-141,-1 0 0,-1 0 5,5 0 0,-4 2 101,5 3 1,0-4 174,4 4 0,1 1-176,-1-1 0,0 1-50,1-1 1,-1-3-124,1 3 1,-1 1 129,1-1 0,-2-1-154,-4-4 1,4 0 106,-3 0 1,-2 0-13,2 0 1,-7 0-23,2 0 0,1 0 11,-1 0 0,0 0 19,-4 0 0,-1 0 0,0 0 0,-5 0 67,1 0 1,-5 0-38,4 0 208,-6 0-177,10 0 1,-10 5 106,7 0-186,-7 0-23,3 1-19,0-5-291,-4 12-93,4-11 239,-6 4 74,7-6 0,-4 0-50,6 0 1,1 0 0,4 0 1,0-2-131,0-2 0,7-3-264,3-2 1,4-4 558,5 4 0,-3-10 0,5-3 0</inkml:trace>
  <inkml:trace contextRef="#ctx0" brushRef="#br0">21228 13619 8094,'0'-14'-229,"0"5"153,0-1 517,0 7 741,0-3-507,0 18-461,6-2-32,-5 17 0,7-5 68,-3 6 1,-2 2-51,7 3 1,-7 4-16,2 5 0,1 1 0,-1 0 1,1-2-79,-1-3 0,-2 1-443,6-6 152,-5 7 163,2-17 1,-1 9-861,-1-13 430,1 0-252,1-5-600,-4 0 490,4 1 65,-6-7 748,0-2 0,-6-12 0,-2-2 0</inkml:trace>
  <inkml:trace contextRef="#ctx0" brushRef="#br0">21327 13605 8094,'10'-8'362,"-1"3"-126,0 4-44,-1 1 0,10 0 28,-4 0 16,3 0-119,4 0 1,-1 5 72,4-1 1,3 6-46,-3-5 0,1 1-190,-1-1 1,1 1 82,-6 3 1,0 6-147,-5-1 1,-1 2-236,-4 7 241,-3 1 45,-6 4 1,0 6-335,0-1 227,0 6-27,0-2 0,-4 5-14,-1 1 0,-6-5 18,1 0 0,3-5-179,-3 5 0,1-7 66,-6 3 1,-4-6-52,0-4 1,-6-4 375,2-5 9,2-8-34,-6 0 0,5-7 391,-6 0-197,5 0 134,-3 0 272,10 0 199,-5 0-34,13-7 1,4 4-232,8-6 0,6-1 40,9-4 0,9 0-753,10 0 76,3-7 183,8-1 0,0-2-80,3 1 0,4-1 0,-6-5 0</inkml:trace>
  <inkml:trace contextRef="#ctx0" brushRef="#br0">30114 13207 7912,'0'-14'199,"0"4"64,0 1 0,0 4 174,0-4-2,0 6-328,0-4 0,4 9 95,1 3 1,0 4-28,-5 10 0,1 3 58,4 6 1,-3 7 26,2 3 1,3 3-89,-2 2 0,4 0-73,-4-1 1,4-1-112,-4-3 1,1-2 33,-1-2 0,-2-9-116,7 3 0,-7-9 84,2 0 1,-4-3-65,-1-2-186,0 0-240,0 1 209,0-1 0,-1-6-177,-4-3 0,2-4-344,-7-1 1,5-6 22,-4-4 789,6-9 0,-4-3 0,7-6 0</inkml:trace>
  <inkml:trace contextRef="#ctx0" brushRef="#br0">30242 13150 7912,'9'0'0,"1"0"0,-6-5 0,6 1 0,-1-3 0,5 3 0,1 2 269,-1-3 1,2-1 329,3 1 1,-2 1-304,7 4 1,-7 0-314,2 0 1,2 1 17,-2 4 1,-1 0-2,-3 9 1,-3-2 41,-2 12 1,-4 0-171,-6 4 0,0 7 57,0 3 1,0 5 58,0 4 1,0-3 15,0 4 1,-5 1 4,1-2 0,-6 0 13,5-4 0,1-5-17,4 0 1,-5-7-7,0 3 1,-1-6-59,1-4 0,2 3-147,-6-4 1,4-2-16,-5-2 0,1-3-187,-5-2 0,1 0-106,4 0 0,-4-6 165,3-3 1,-2-4 91,-2-1 1,1-1 256,3-4 0,-2 2 0,2-7 0,-1 1 0,2-5 0,-4 6 0,12-5 0,-6 10 51,7-6 879,0 5-633,7-2 1,0 6 84,8 0 1,0-1 32,4-4 0,-3 3-3,3-3 0,3 4-167,2 1 0,4-5-234,6 0 0,4-4 242,9 4-253,-3-6 0,18 3 0,-4-6 0</inkml:trace>
  <inkml:trace contextRef="#ctx0" brushRef="#br0">21583 13790 8531,'0'-14'-737,"0"-1"461,0 1 1,2-2 441,2-2-62,-2 2 1,9-5 73,-6 7 0,1 0 365,-1 0 0,-4-1-187,4 1 0,-2 0-117,2 0 1,-2-1 96,7 1 1,-1 0-243,5 0 0,-3-2 3,4-3 1,-4 2 80,8-7 0,-4 5-157,0-5 0,-1 5 16,0-4 0,0-1-168,0-4 0,5 4-95,0 0 80,0 7 151,2-4 1,-4 7-95,7 0 1,0-5 46,4 0 0,2 2 8,3 7 1,-1-3 4,6 4 0,-7-5-2,3-5 0,-4 3-65,-2-3 90,0 3-6,-5 2 0,2 0 158,-6 0-156,0-7 82,-5 5 1,0-6 98,0 3-169,1 3 54,-1-4 1,0 1 15,0 0 1,0 0 17,1 5 0,-1-2 4,0-3 1,-4 8-16,-1-3 1,1 4 63,4 1 0,0-4-83,0 5-36,0 0 1,1-4 21,-1 2 0,0 2-1,0-1 1,5-1-4,0-4 0,5 5 19,-5-1 1,1 2-9,-1-1 1,-1-2-10,5 6 0,-5-4 3,1 4 1,1-5-129,-1 6 127,0-1-20,2-1 0,-4 4-62,7-3 74,-7-3-59,10 7 1,-10-10-1,7 6 1,5-6 36,4 1 0,13-4 2,1-5 0,11 3 102,4-2-845,6-5 735,-16 8 1,10-6 118,-10 7-107,-3 0 3,0-1 0,-7 3 100,1 2-95,6-2 87,2 4 1,7-5 184,4 4 0,-4-4-298,4 4 0,-4 1 159,-1-2 0,0 1-95,0-6 1,6 3-120,3 2 1,4-2-149,1 2 0,-2 4 93,-2 1 1,-6-1 0,-8 1 0,0 0-58,-5 5 1,7 0 31,2 0 1,-2 0 57,2 0 1,0 0 31,-5 0 1,-3 0 36,-2 0 1,-2 0 20,-3 0 0,1 0 109,0 0 0,5 0-138,5 0 1,7 0 59,1 0 0,4 5-157,-8 0 1,3 0 121,-8-5 1,-3 4-32,-2 1 1,4 5-5,1-6 0,5 3-31,5-3 0,-4 0 32,4 5 0,-4-6-6,-1 2 1,-6 1-6,-4-1 1,-1 1 499,1-1 0,-3 1-403,4 4 0,2 1 6,2-6 1,4 4-16,1-4 1,-1 4-2,1-4 1,-5 5-46,1-6 1,-8 6 8,3-6 1,7 6-38,2-5 1,3 6 44,-3-2 0,0-1-117,0 2 1,-7-6 65,-2 6 0,-6-1 142,-4 5 0,-2-1-106,-2-3 0,-3 2 17,7-2 1,-5 2 3,5 3 0,0-1 145,5 0 0,-2 0-157,-3 0 0,1-4 12,-6-1 1,5 1 43,-4 4 0,-1-4-61,-5-1 0,1-4 4,-1 4 1,-4-1-25,-1 2 1,1 1-6,5-7 1,-6 7-20,1-1 1,-2-2 40,2 1 0,3-4-22,-4 5 0,-1-6 13,2 6 0,-7-2 119,2 1 0,2 2-65,-2-6 0,5 4 112,-5-4 0,1 6-103,-1-1 0,-3-2 14,3 1 1,-3-1-40,-2 1 1,5 4 0,0-3 0,0-3-208,-5 3 217,0-1 0,0 4-143,1-3 0,-1 1 52,0-7 0,5 3-14,0-3 1,1-2 51,-1 3 1,-1-2-1,6 2 0,-6-4 45,6 4 1,-5-2 7,5 2 0,-7-2 119,2 6 1,-1-4-93,0 5 1,-2-7-33,3 2 1,-3 1-72,-2-1 0,0 4 4,1-4 0,4 4-23,0-4 1,0 1-18,-5-1 1,-2-2 49,-2 7 0,3-5-24,-4 4 1,4-6 6,1 2 1,-5 1 7,1-1 1,-5 1 122,4-1 0,-4-2-37,4 7 0,-4-7 17,4 2 0,-4 1-28,5-1 1,-7 1 77,2-1-120,2-4 0,0 7 13,2-3 0,-1-4-81,-3 4 1,-3-2 120,2 2-123,4-3 0,-6 6 120,2-4-36,4-2 1,-6 6 42,3-3 17,3-4-91,-1 12 1,8-12 27,-1 4 0,-5-3-69,1-2 0,-1 4 90,6 1-227,-1 0 175,0-5 0,-1 1-28,-4 4 22,4-3 1,-10 4-11,6-6 103,-5 6 0,3-2-89,-2 5 156,-3-6 1,6 8-72,-4-6 0,0 1-56,5-1 0,-4-2 5,4 7 1,-4-6 25,4 6-103,-5-7-305,8 10 225,-4-5 0,2 1 72,-1 1 136,-6-7 0,5 8-109,-3-7 1,-3 3 242,2-2 0,-1-4-37,2 4 1,-3-2-40,2 2-98,-2-4 1,3 7 26,0-3-48,-1-3 0,1 5-356,0-2 204,-1-3 0,-2 4-11,3-6 24,-4 6-92,12-4 59,-11 4 143,10-6 1,-9 5 5,7 0 83,-7 0 0,8-4-101,-6 4 0,1-4 407,-1 4-306,-4 3 0,11-5 32,-8 7 0,3-7-82,-3 2 1,-1 1-5,7-1 1,-7 1-11,2-1-233,3-4 84,-7 6 139,6-7 400,-7 0-401,0 0 0,0-7 1,0-1-1</inkml:trace>
  <inkml:trace contextRef="#ctx0" brushRef="#br0">21697 12937 8097,'-8'-14'721,"-5"0"-268,12 6 60,-6 1-327,7 7 168,0 0-157,-6 7 1,4 1 0,-2 6 0,2 2-16,2 2 0,0 0-98,0 6 1,-6 4-128,-4 5 49,4 7-226,-7-4 0,1 7-109,-7-1 0,1-1 93,9-3 0,-4-1-53,4-4 0,2-8-154,3 3 0,2-9 443,2 0 0,-6-3 0,-2-2 0</inkml:trace>
  <inkml:trace contextRef="#ctx0" brushRef="#br0">21313 13207 8097,'0'14'0,"0"0"261,0 1-175,0-1-22,0 6 1,1 9 1145,4 9-450,-3 3-389,10 2 1,-4 1 59,6 3 0,1-3-83,-1 4 1,5-10 77,0-5 1,1-9-256,-1-6 0,2-3 30,3-6 0,2-3-62,-2-6-117,3 0 155,1-12 0,-1-4 65,-3-12-178,3-7-359,-5-8 0,2-9-206,-1-10 1,-1-2 24,2-7 1,-2 4-432,-3 1 0,-3 0 907,3-5 0,3-2 0,-1 0 0,-4 2 0,-4 3 0</inkml:trace>
  <inkml:trace contextRef="#ctx0" brushRef="#br0">30597 12297 8023,'0'-28'0,"0"-1"0,-2 1 0,-2-1 0,2 6 0,-3-1 0,4 7 0,1-2 209,0 3 387,0 8-509,0 2 0,0 9 95,0 6 0,0 7 129,0 13 1,0 7-177,0 7 1,-2 4 47,-3 5 0,-2 3-86,-8-2 1,1-3-155,0 2 0,0-4-384,-1 4 1,1-10 226,0 6 0,5-9-567,-1 4 0,2-7 47,-1-7 734,-4-7 0,5-2 0,-6-5 0</inkml:trace>
  <inkml:trace contextRef="#ctx0" brushRef="#br0">30256 12667 7957,'0'9'-98,"0"1"1,0 4-168,0 5 1,5 1 854,-1-1 0,6 2-245,-6 3 1,6 1 132,-5-6 0,6 5-60,-2-5 1,4 0 18,1-5 1,0-5-150,1 1 0,0-7 62,4 2 1,-1-4-319,5-1 0,-2-8 76,7-6 0,-1-8-790,11-11 1,-5-8 410,5-7 1,0-1-903,5 2 821,-1-4 0,7-5 0,2-1 0</inkml:trace>
  <inkml:trace contextRef="#ctx0" brushRef="#br0">30370 13520 7313,'0'8'102,"-7"-2"180,6-6-157,-6 0 7,7 0 750,0 0-789,-6 0 23,4 6-9,-4-4 31,6 4-41,0-6 25,0 0 19,-6 0-111,4 0 109,-4 0-28,6 0 100,0 0-136,-6 0 22,4 0-4,-4 0 33,6 0-40,0 0-43,-7 0-1,6 0 6,-6 0-44,7 0-18,0 0 18,-6 0-19,5 0 58,-6 0-22,1 0 75,4 0 1,-6 0-6,4 0-35,2 0 1,-6 0-25,3 0-11,4 0-17,-12 0 1,10 0-31,-6 0 0,-1 0 33,-4 0 1,0 5 22,-1 0 1,6-1 30,0-4 1,4 0 11,-5 0 0,6 0-57,-6 0 1,1 0 7,-6 0 1,6 0-50,-1 0 1,1 0 52,-5 0 1,0 0-35,-1 0 1,0 2 29,-4 3 1,3-4-73,-3 4 1,3-3 37,2-2 0,-5 0-4,0 0 0,-2 0 10,2 0 1,4 0 1,-4 0 0,1 0 2,-1 0 0,3 0 0,-2 0 0,0 0 18,-1 0 1,-3 0-18,-6 0 1,4 0 60,0 0 1,-4 0-61,-5 0 0,-2 0 3,2 0 0,3 0-14,-3 0 0,-2 0-2,2 0 1,-1 0 8,6 0 1,0 0-6,-1 0 0,5-5-8,1 0 0,4 0 8,-5 5 0,7-4 50,-2-1 0,-2-4-5,2 4 1,-1-5 6,1 6 1,1-3-16,-5 2 1,1 4 8,-2-4 1,-3 4-34,3 1 0,-1 0 19,1 0 1,-3 0-54,4 0 0,-4 0 46,-2 0 1,3 0-51,2 0 1,-1 0 41,6 0 0,0 0-6,5 0 1,-1 0 35,1 0-17,0 0 1,0 0-14,-1 0 0,1 0 1,0 0 1,0-2-21,0-3 0,3 4 22,-4-4 0,4 3 6,-8 2 0,2 0-18,-2 0 1,2 0-2,-7 0 0,2 0 1,-2 0 1,-3 0-2,4 0 0,0 0 14,0 0 1,-1 0-9,-4 0 1,-6 0-4,1 0 1,2 0 1,7 0 1,-3 0-15,3 0 1,-2 0 14,-3 0 1,-4 0-1,0 0 1,-5 0 9,5 0 0,-12 0 0,3 0 0,-6 5-4,1 0 0,1 1-5,-6-1 0,11-4-14,-2 4 1,5-3 6,0-2 0,-3 0-2,3 0 1,-3 0-5,-1 0 0,-7 0-4,-3 0 0,-4 0 9,0 0 0,-1 0-5,0 0 1,6 0 51,4 0 0,-2 0-45,1 0 0,-1 0 130,2 0 0,-3 0-114,-7 0 1,-5 0-119,0 0 1,2 0 136,8 0 0,3 0-2,7 0 0,-1 0-16,0 0 0,-1 0-5,-3 0 1,-4 0-52,-6 0 0,0-5 54,1 0 1,0 1-28,4 4 1,-2 0 18,7 0 0,-2 4 37,2 1 0,-1 1-33,-9-1 1,8-3-1,-7 2 0,-3 3 23,-3-2 1,7-1 5,8-4 1,3 5 12,1 0 0,0-1-27,1-4 0,-1 5-38,0 0 1,-4 1 35,0-1 0,-7-3-54,2 2 0,-2 3 45,2-3 1,4 1 121,11-5 0,-3 5-113,7 0 0,-7-1 9,2-4 1,-3 0 44,-1 0 1,-1 0-60,0 0 1,-4 2 41,0 3 0,-2-4-31,1 4 0,9-2 3,-4 2 0,8-4-2,-3 4 0,7-2-10,-2 2 0,1-3-13,-1 2 0,1 3 0,-6-3 0,0 3-48,-4-2 0,-1-4 54,1 4 0,0 1-12,5-1 1,-5 1 30,5-1 1,2-3 1,2 2 1,3 3-1,1-3 1,-1 6 6,-3-5 0,1 1-8,-6-1 1,2 1 5,-2 3 0,-3-1-6,3-3 0,-1 1-1,1 4 1,-2 1 10,7-6 0,0 1 1,5-1 1,-1-4-1,1 4 0,6 1 0,3-1 1,-2 0-1,2-5 0,0 1-48,5 4 1,-5-3-2,0 2 0,-2-2-89,3-2 0,2 0 96,-3 0 1,1 0-8,-1 0 0,4 0-2,-4 0 1,8 0-26,1 0-70,1 0 55,-6 0 0,6 0-146,0 0-285,5 0-261,-2 0 213,6 0-542,0 0 1,0-6 0,0-2 0</inkml:trace>
  <inkml:trace contextRef="#ctx0" brushRef="#br0">22337 13648 7879,'-10'-8'0,"1"3"-505,5 4 204,-2 1-48,0 0 1229,4 0-348,-10 0-234,10 0 0,-6 0 561,3 0-324,4 0 86,-12 0-471,5 0 37,-6 6-35,0 2 0,0 3-169,-1 3 1,1-3 44,0 8 1,-7 2-98,-2-2 0,-4 4 91,-2-4 1,1 6-118,0-1 1,1 1 123,3-1 0,-1 1-13,6-6 0,1 0 168,9-4-149,-4-1 2,12-6 0,-6 0 264,7-4-8,0-2-163,0 4-24,0-6 0,11 0 41,4 0 1,10 0 11,3 0 1,7 0-39,8 0 0,-5 6-11,0 4 1,-1 3-226,6 1 69,-7 0 51,6 0 0,-12-4-1244,3-1 1239,-3 1 0,4 4 0,3 0 0</inkml:trace>
  <inkml:trace contextRef="#ctx0" brushRef="#br0">25649 14487 8497,'0'7'87,"8"-5"-43,6-7 0,7-11-71,7 2 0,2-5-18,4 0 0,0-8-283,4-6 1,-3 0 102,-7 5 0,-1-1-328,-3 1 0,-5 4 553,-10 0 0,-2 7 0,-1-10 0,2 5 0</inkml:trace>
  <inkml:trace contextRef="#ctx0" brushRef="#br0">25891 14060 8287,'0'21'85,"0"-4"148,0 7 1,0 6-26,0 8 1,5 6 31,-1 8 0,1-3-67,-5 12 0,-5 1-395,1 9 1,-3-6 95,3-3 1,2-10 39,-3-5 1,4-9 73,1-5 1,0-4 107,0-6 0,-2-9-165,-3-9 75,4-3 0,-5-10-2,6-6 0,-5-8-144,0-12 1,-1-4-240,1-9 0,3-8-218,-2-7 1,2 1 237,2 4 1,0 0 58,0 0 1,6 2 299,4 3 0,3-2 0,1 7 0,5-6 0,0 6 0,0 6 0,-5 8 0,5 7 146,0 3 1,-5 10 40,-5-1 305,1 9 1,-1 7-170,1 12 1,-7 7 64,2 7 1,-4 0 0,-1 1 0,0 4-168,0 0 0,-4 0-80,-1-4 1,-5-2-237,6-4 0,-6-2 0,5-7 1,1-4-480,4-1-346,0-6 642,0-9 0,4-10-56,1-12 1,6-2 20,-1-4 0,2 4 74,3-3 0,-1 3 227,0 2 1,0 6-51,0 3 115,1 3 1,-1 8 85,0 3 0,-6 10 85,-3 5 1,-4 8-88,-1 6 1,-6 8-66,-3 1 1,-4 0-71,-1-4 1,-1-1-178,1 0 1,5-4 212,-1 0-38,1-7 0,-5 4 0,-1-7 0</inkml:trace>
  <inkml:trace contextRef="#ctx0" brushRef="#br0">26047 14302 8274,'0'14'-23,"0"0"0,0 5-25,0 0 0,-4 6 251,-1-1 1,-1 4 23,1 6 1,2-6-200,-7 0 1,7 1 77,-2-5 0,-1-4-380,1-1-154,0-9 91,5 2 0,2-17 198,3 1 1,1-14-139,4-5 1,2-6 109,-2-4 0,2 1 80,3-5 0,4 3 31,-1-4 0,6 2 14,-5-2 1,5 4 98,-5 5 0,0 7 90,-5 3 0,0 5 780,0 4-606,-6 4 1,-1 9 93,-7 7 1,-2 5-145,-3 14 0,-3 6-63,-6 3 0,0-1-222,0 6 1,4-5 147,1 5 1,4-2-771,-4-8 0,4 0 30,-5-5 0,7-1 606,-2-3 0,-2-3 0,-1-7 0</inkml:trace>
  <inkml:trace contextRef="#ctx0" brushRef="#br0">26118 14373 8274,'0'14'13,"0"2"-26,0 3 0,0 0 40,0 9 0,-4 2 18,-1 8 0,-6 2 212,1-7 1,-2 5-225,-2-5 1,-1 0-392,1-5 0,5-5 101,-1-5 0,5-3-640,-4-6 897,6 4 0,-10-12 0,5 6 0</inkml:trace>
  <inkml:trace contextRef="#ctx0" brushRef="#br0">26047 14742 8221,'15'7'-112,"-1"2"1,0-1-168,0 2 0,5-1 295,0 5 0,2 1 214,-2-1 1,1-5-1111,4 1 880,-4-7 0,1 9 0,1-4 0</inkml:trace>
  <inkml:trace contextRef="#ctx0" brushRef="#br0">26445 13975 8442,'0'20'817,"-4"7"-511,-1 6 0,-11 7-15,2-2 0,-3-2-319,2 2 1,1-5 116,0 5 1,0-6-352,-1 1 1,3-10 159,2-4-415,4-3 0,8-3 258,2-4 1,4-4-69,6-10 0,2-3 141,3-6 0,3-2 80,7-3 1,-1 4 242,1-4 1,-1-2-154,1 2 0,-1 0 122,0 5 1,-1 0-33,-3 0 1,-4 1 123,-5 4-134,-1-4-39,-6 11 1,-3 1-24,-10 5 0,-5 12-12,-9-2 0,-3 10-14,-6 0 1,-5 3 24,-1 1 0,1 1 145,5-1 0,1 0-80,3 1 0,4-1 9,6 1 1,6-7-58,3-3 1,5-5 9,5-4 1,9-4-19,10-6 0,2-6-13,3-4 0,4-9-222,0-5 0,0-2 79,-4-3 0,-1 2-344,1 4 0,-7-4 490,-3 3 0,-3-3 0,-2-1 0</inkml:trace>
  <inkml:trace contextRef="#ctx0" brushRef="#br0">26573 14131 8221,'-7'-6'447,"0"4"1,7-3-142,0 10 1,0 11-1,0 12 1,0 2-44,0 8 0,0 0-15,0 5 1,-6 0-229,-4-1 0,2 6 98,-1-1 0,0 2-84,-6-2 0,1-4-250,0 0 0,4-2-629,1-8 0,1 0 845,-1-4 0,-10-1 0,3 0 0</inkml:trace>
  <inkml:trace contextRef="#ctx0" brushRef="#br0">26431 14657 8221,'14'-22'0,"2"8"305,3 9 1,-1 3 490,5 2 0,1 13-6,4 6 0,2 6-317,4 4 0,-4 4-313,3 0 0,-3 5-392,-2-5 1,7 2 231,3-2 0,3 3 0,2 7 0</inkml:trace>
  <inkml:trace contextRef="#ctx0" brushRef="#br1">21626 14074 8107,'-8'-22'0,"-3"-5"-237,6 4 0,0-6 316,5-4-288,0 3 1,0-11 150,0 3 0,0-1 508,0 1 1,5-2-18,0 7 1,-1-3-17,-4 7 1,0-1-89,0 11 1,-7 0 143,-8 5 1,-1 6-241,-7 3 0,-7 7-127,-8 7 0,-3 7 36,-2 13-138,7 5 68,-5 3 0,12 12 205,1 3-514,-1-3 277,20 6 0,-4 0 38,13 7 0,0 0 21,0-6 0,7-3 67,2-1 0,12-8-69,7-1 0,8-7-114,12-8 1,2-10-181,7-4 111,6-9-140,2-5 0,0-15 204,-3-8-402,-10-10 476,-10-4 1,-2-12 115,-7-3 0,-6-8 86,-8-1 0,-10 1-48,-4 7 0,-3 0-198,-2 5 1,-13 3 22,-6 7 0,-6-2-1005,-4 7 478,-5 0 345,4 4 0,-5 7-795,6 3 897,7 3-338,2 9 387,12 0 0,-5 14 0,5 0 0</inkml:trace>
  <inkml:trace contextRef="#ctx0" brushRef="#br1">30668 13235 8126,'-28'-7'-551,"4"-6"385,0 3 1,2 4-31,-2 1 1,-1-1 191,6 1 0,-4 1 249,4 4 0,-5-5 86,5 0 254,0-6 329,5 3-277,0-6-208,6 0 1,0 4-55,3 1 0,2 6 24,-7-2 1,6 5-195,-6 5 1,-1 9-193,-8 10 0,-3 9 152,-6 5 1,-1 6-137,1 8 1,-1 0-166,1 10 1,6-4 244,3-1 1,9-5-205,6 0 1,4-7-24,4-3 1,6-6 135,9-7 0,3-7 67,6-3 0,7-5-16,3-4 1,3-7 32,2-13 1,1-2 131,3-17 0,5 1-280,10-15 0,-5 4 147,0-9 0,-7 3 0,-7-3 1,-8-1-25,-7-3 0,-7 3-9,-12 6 0,-6 2-151,-12 3 1,-15 4-230,-18 5 0,-15 9 45,-14 6 0,-5 6-422,-5 8 1,4 8 112,6 6 0,1 2 197,4 7 1,14 1 378,9 4 0,8 6 0,7-1 0,9 0 0</inkml:trace>
  <inkml:trace contextRef="#ctx0" brushRef="#br0">25706 15524 8053,'-14'0'870,"1"7"-884,4 2 1,2 5-162,7 5 0,0 3 420,0 7 0,0-1 624,0 1 0,0 1-692,0 3 0,-4-3-76,-1 3 1,-8 2-845,-1-2 1,-2 5 43,-7-5 1,-3 5-913,-7-5 1611,3 7 0,-17-4 0,3 7 0</inkml:trace>
  <inkml:trace contextRef="#ctx0" brushRef="#br0">25109 16392 8053,'14'7'-397,"0"-2"0,9-10 602,5-4 1,2-12 499,8-7 1,5-5-270,4-5 1,2-3-412,-2 3 1,-2-3-200,2-2 0,0 1 168,-4-1 1,1 8-686,-11 7 1,-7 6 129,-12 7 561,-6 7 0,-8-4 0,0 4 0</inkml:trace>
  <inkml:trace contextRef="#ctx0" brushRef="#br0">25351 15738 8053,'6'-8'-1,"-4"-5"1,10 11 58,-2-2 1,2 15 128,3 8 1,-3 14 462,-2 10 0,-4 6-251,-6 7 1,0 6-181,0 0 1,0 4-118,0-4 1,0 2 124,0 3 1,0-7-119,0 6 0,0-9-152,0-10 1,0-6 19,0-12 0,0-7-493,0-3 41,6-3 0,1-10 220,2-6 0,2-6-202,-6-9 1,4-5-140,-4-4 0,0 2-666,-5-2 1262,0 1 0,0-12 0,0-1 0</inkml:trace>
  <inkml:trace contextRef="#ctx0" brushRef="#br0">25436 16235 8017,'6'16'683,"4"3"0,2-2-335,3 7 1,-1 0 98,0 4 0,7-4-1043,2-1 0,6-5 174,4 1 422,3-10 0,13-2 0,2-7 0</inkml:trace>
  <inkml:trace contextRef="#ctx0" brushRef="#br0">25863 15738 7889,'6'-10'-1003,"3"1"1,6-1 1014,3-4 1,5 0 75,5-1 0,0-3 147,1-1 1,-1-5-296,1 5 1,-7 0-223,-3 5 1,-3 4 227,-2 1 1,-5 6 53,1-2 0,-9 11 0,-1 8 0,-3 9 0,-11 10 0,1 9 0,-10 11 0,5 5 0,-1-1 0,-1 1 0,1-10 0,-5-4 0,5-11 0,2-1 0,7-13 0,4-7 0,6-5 0,8-15 0,6-7 0,2-5 0,8-9 0,1 1 0,8 0 0,-3-6 0,3 1 0,-3 0 0,-1 5 0,-2 6 0,-4 3 0,-4 3 0,-9 2 0,-4 6 0,-6-5 0,0 5 0</inkml:trace>
  <inkml:trace contextRef="#ctx0" brushRef="#br0">26118 15723 7911,'-7'0'-885,"0"0"1,9 0 884,3 0 0,-2 8 0,6 6 0,-1 2-10,2 8 1,1 6 100,-7 8 1,1 3 211,-5 2 0,0 4-85,0 0 0,0 2-120,0-1 1,0-4-43,0 3 0,0-1 0,0 2 1,0-9-508,0 4 1,0-15 252,0 1 1,-1-10-293,-4-1 490,3-8 0,-4-12 0,6-12 0,-2-3 0,-2-12 0,0-1 0,-5-8 0,4 4 0,-4 5 0,4 2 0,-5 4 0,1-1 0,-5 10 0,4-2 0,1 11 0,-1 2 0,-4 8 0,-2 4 0,-3 10 0,4 2 0,-4 2 0,8 4 0,1-3 0,5-3 0,-4-2 0,6-10 0,-4 4 0,7-5 0</inkml:trace>
  <inkml:trace contextRef="#ctx0" brushRef="#br0">26090 16036 7911,'14'0'-1361,"0"6"1089,1 4 0,-1 3 268,0 1 1,0 0 29,1 0 1,-1 0-117,0 1 1,0-7 41,0-4 0,2-2 27,3-2 0,-8-2 22,3-2-1,-3 2 0,-3-17 0,-1 3 0</inkml:trace>
  <inkml:trace contextRef="#ctx0" brushRef="#br0">26303 15439 7914,'14'-8'-681,"1"3"0,4 4 341,0 1 0,4 1 344,-4 4 1,0 9 180,-5 10 0,-6 4 269,-3 6 1,-3-4-270,-2 3 0,0 2-238,0-2 1,0-2 41,0-7 0,0 1 71,0-6 1,-5 0-296,0-5 1,-1-6-152,1-3 251,4-3 0,-6-10-34,7-6 0,0-7 169,0-7 0,0 1 0,0 3 0,5-3 0,0 3 0,4 4 0,-4 1 0,1 5 0,-1 4 0,-3-2 0,4 12-4,-6 0 0,0 6 142,0 8 1,0 7 29,0 2 1,-2 4 44,-2 2 1,2-2-200,-3-4 0,-1 4-170,1-3 1,-1 1-169,1-1 1,2-4 171,-7-5 1,7-1 151,-1 0 0,-4 0 0,0-6 0,-6-2 0</inkml:trace>
  <inkml:trace contextRef="#ctx0" brushRef="#br0">26303 16065 7914,'14'0'-545,"2"-2"-69,3-3 1,-1-3 613,5-6 0,1 0 0,4 0 0,1-5-53,-1 0 1,1-2 35,-1 2 1,-6 5-112,-3 0 0,-8 1 134,-1 8-6,-7 1 0,3 5 0,-6 4 0,-6 3 0,-8 12 0,-8 3 0</inkml:trace>
  <inkml:trace contextRef="#ctx0" brushRef="#br0">26346 16235 7914,'-8'22'-1772,"3"-3"1772,4-9 0,2-4 0,4-6 0,8-2 0,6-2 0,11-9 0,-2-6 0,5-6 0,0 1 0,-3 2 0,4-2 0,-9 7 0,-1-2 0,-12 3 0,2 2 0,-9 6 0,8-5 0,-5 6 0</inkml:trace>
  <inkml:trace contextRef="#ctx0" brushRef="#br0">26474 16150 7914,'8'-14'0,"3"4"-682,-6 1 1,4-1 136,-4-4 545,6 0 0,-10 4 0,4 1 0,-2 6 0,2-2 0,-3 3 0,4 2 0,-6 2-38,0 3 22,-6 3 1,4 6 221,-3 0 1,-1 0-53,1 0 0,1 5 41,4 0 1,0 0-156,0-4 1,-5 0-1,0 4 1,0-1-28,5 5 1,-4 1-146,-1 4 0,-6 1 135,1-1 1,2 1-33,-1-1 1,6-4-29,-2 0 0,2-9 21,-2 0 282,4-1 23,1-13-197,7 6 1,8-9 150,-1-3 1,6-9-177,4-10 1,3-2 22,1-3 0,1-4-179,-1 0 0,-1-5-281,-3 5 1,-4 0-75,-5 4 1,-3 7 463,-2 3 0,2-3 0,-10 6 0,4-4 0</inkml:trace>
  <inkml:trace contextRef="#ctx0" brushRef="#br0">26517 15553 7917,'1'-14'-121,"4"-1"0,-2 3 182,6 2 1,1-2 69,4 2 1,0 4-229,1 1 26,-1 3 1,-2 4 31,-2 3 1,-4 3 81,-6 6 0,0 2-1,0 3 1,0-4-144,0 4 0,-1 4-7,-4 0 1,-3-1-212,-6 2 1,0-2-64,-1 2 0,0 3 382,-4-4 0,3-2 0,-5 6 0,7-5 0</inkml:trace>
  <inkml:trace contextRef="#ctx0" brushRef="#br0">26460 15851 6271,'14'-14'515,"0"0"1,2 0-411,3-1 1,-2 0-5,7-4 0,-5 1-172,5-5 71,-7 5 0,16-9 0,-3 5 0</inkml:trace>
  <inkml:trace contextRef="#ctx0" brushRef="#br0">26915 15681 7961,'-8'0'96,"1"-2"82,7-3 0,0-3-118,0-6 1,7 0-47,2 0 0,12-5 132,7 0 0,1-5-340,4 5 0,6-6-47,-1 1 1,0 4-42,-9 1 0,-3 3-132,-2 2-330,-3 6 744,-13 2 0,4 6 0,-4 0 0</inkml:trace>
  <inkml:trace contextRef="#ctx0" brushRef="#br0">27014 15595 7961,'-9'10'-374,"-1"-1"0,7-4 316,-2 5 0,4-1 346,1 5 1,4 2 1,1 3 1,2 3-75,-3 7 1,-2 4-266,3 0 0,-4 2-89,-1-2 1,0-5-124,0 1 0,0-2 180,0-8 0,2-1-217,2-3-114,-2-1 412,11 0 0,-12-6 0,6-2 0</inkml:trace>
  <inkml:trace contextRef="#ctx0" brushRef="#br0">27227 15510 7961,'10'-8'-674,"-1"3"674,-5 4 0,2 9 179,-6 6 0,0 8 298,0 11 1,-2 4-221,-2 5 0,2 7-99,-3 3 1,4 4 9,1 1 0,-2-1-12,-3 1 0,4 0-274,-4 0 1,3-5 109,2 0 0,0-11-451,0 2 1,0-16-198,0-3-95,0-1 387,0-13 0,0 1 364,0-16 0,-12-9 0,-4-8 0</inkml:trace>
  <inkml:trace contextRef="#ctx0" brushRef="#br0">26929 15780 7961,'14'-8'-364,"2"-3"303,3 7 1,-2-6-77,7 5 0,-7-4 149,2 4 1,2-1 110,-2 1 1,0 3-244,-5-2-9,0 2 62,0 2 0,-7 2-124,-7 2 0,-7 6 6,-7 9 0,-2-2 126,-3 7 1,2-5 22,-7 5 1,1-2-58,-6 1 0,5-2 93,1-7 0,7 0-7,2 1-12,0-7 0,14-2 114,0-6 0,3 0 160,11 0 1,3-6-69,12-4 1,-2 2-111,-4-1 1,4 4-12,-3-5 1,-4 7-26,-1-1-27,-9 2 1,-4 8 45,-6 4 0,-1 4 4,-4 5 0,-8-2 206,-6 7 1,-1 0-75,1 4 1,3-1 80,-3-3 0,5 1 190,4-6-441,4 0 0,9-7-56,7-2 0,1-10-203,12-10 0,1-10-34,4-8 0,6-2-238,-1-8 0,0-2-14,-5-7 0,-5 2-25,-5-2 343,5-3 0,-8 5 0,6-4 0</inkml:trace>
  <inkml:trace contextRef="#ctx0" brushRef="#br0">27313 15482 7768,'8'14'227,"3"-5"-190,-7 1 0,7-1 304,-1 6 1,3-1-308,1 0 0,5-5-486,0 1 0,0-7 141,-5 2 0,5-4-95,0-1 0,0-6 169,-5-3 0,0-4 237,0-1 0,-6 0 0,5-1 0,-5 1 0</inkml:trace>
  <inkml:trace contextRef="#ctx0" brushRef="#br0">27526 15482 7961,'-22'14'-135,"-3"2"64,6 3 0,-7 3 207,3 6 0,2 1 47,2-1 1,3 0 107,2 1 1,6-7 181,4-3-564,2-3 1,4-8-20,2-4 0,10-8-51,10-6 0,5-9 136,4-4 0,2 0-118,2 0 1,0 4 84,-4-5 1,-8 8-227,4 2-229,-10 0 321,-5 12 1,-11-2-18,-12 8 0,-7 6 193,-13 9 1,-2-2 6,-7 7 0,5 1 60,-10 8 1,5-1 215,0 6 0,8-5-137,6 5 1,7-7 98,-2 3 0,10-11 108,4-4 0,3-8-45,2-1 0,3-7-301,7 2 10,-1-10 1,18-3-200,-3-6 0,9-7 93,5-2 0,8-6-54,1-4 1,-4 5 24,-5-1 1,-8 7-441,-2 8 1,-7 0 573,-12-1 0,4 1 0,-5 0 0</inkml:trace>
  <inkml:trace contextRef="#ctx0" brushRef="#br0">27469 15752 7788,'6'8'-278,"2"4"628,7-2 1,-8 2-79,-2 3 0,-3-1-121,-2 0 0,0 7 13,0 2 0,-7 4-6,-2 2 0,-10 4-292,-5 0 1,-1 5-104,1-5 1,-1 0-124,6-4 1,-5-3-276,5-2 0,1-3 635,3-7 0,1 0 0,0 0 0</inkml:trace>
  <inkml:trace contextRef="#ctx0" brushRef="#br0">27398 16065 7961,'27'0'0,"-3"0"471,9 0 1,-2 0-67,3 0 1,-4 1-330,3 4 1,-3 1-241,-2 4 0,1 1-396,-1-7 1,0 1 559,1-5 0,-1 0 0,1 0 0</inkml:trace>
  <inkml:trace contextRef="#ctx0" brushRef="#br0">27810 15610 7835,'8'-15'102,"5"3"106,-4 2 1,4-2-78,1 2 1,2-2-193,3-3 0,-3-4 17,3 0 1,1 0 153,-1 5 1,5 0-142,-5 0 0,-5 6 141,-4 3-250,-7 4 165,3 1 1,-12 11-105,-4 3 0,-4 10-5,-5-1 1,-1 4 90,-4 2 0,-1-1 60,6 0 1,0 1 4,4-1 0,6-6 180,-1-3-178,7-3 1,-1-3-124,8-4 0,4-2 68,6-7 1,1-7-136,-1-2 1,6-4 47,4-1 1,-2 0-66,2-1 1,-2 1 63,2 0-50,-4 6 81,-6-4 1,-6 12-5,-3 0 0,-14 7 172,-6 12 0,-13 3-20,0 7 1,-4-1 75,4 1 0,4 4-67,0 0 0,2 0 112,-2-4 0,4-2-110,6-4 0,4-4 355,1-9-567,5 2 0,4-10 84,10 3 1,9-10-319,5-5 0,-1-8 38,6-6 0,-4-1-107,8 1 0,2-3 113,-2 3 0,10-3-4,-5-1 1,6 4-19,-6 1 0,-3 5 303,-2-1 0,-8 3 0,-1 2 0,-12 2 0,3 2-351,-11-2 685,3 10 450,-7-4-580,0 12 1,0 2 97,0 6 0,0 0-23,0 0 0,0 2 68,0 3 1,0-1-679,0 5 1,0-5 226,0 1 1,0 1 163,0-1 0,-7 0-60,-2-5 0,-4 1 0,-1-1 0</inkml:trace>
  <inkml:trace contextRef="#ctx0" brushRef="#br0">28152 15809 7183,'0'14'224,"0"6"226,0 4 1,0 9-78,0 5 1,0 3-134,0 2 1,0 0-86,0-1 1,4 1 40,1 0 1,6-6-471,-1 1 0,2-6 102,2 1 0,1-4-33,-1-6 0,-5-4-207,1-9-463,-7-4 512,3-6 0,-12-13-53,-3-6 1,-9-1 415,-1-4 0,-12-6 0,1-6 0</inkml:trace>
  <inkml:trace contextRef="#ctx0" brushRef="#br0">28024 16008 7835,'0'14'0,"0"2"19,0 3 1,-5 3 44,0 6 0,-6 5 203,2 1 0,-4 3-193,-1-3 1,4-1-192,1-5 0,4-4-37,-4 0 0,5-12-509,0 2 663,2-9 0,-4 2 0,-2-7 0</inkml:trace>
  <inkml:trace contextRef="#ctx0" brushRef="#br0">28251 16079 7835,'21'0'0,"-1"0"873,4 0 0,3 1-315,-4 4 0,0 3-137,0 6 1,-4-1-481,5-4 1,0 4 58,4-4 0,0-2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18071 1649,'-16'-22,"4"8,12 7,-13 7,4 7,-18-6,-2 12,-7-5,-7 6,1-6,-1-2,7-6,-5 0,4 0,1 0,-5 0,11 0,-11 0,-2 7,-7-6,-14 12,3-12,-1 4,13 3,2-6,3 4,-7-6,8 0,2 0,11 0,-11 0,5 0,-13 6,0 1,-3 2,8-3,6-6,5 2,-5 3,6-4,-9 6,5-7,-7 0,7 0,-5 0,4-7,-18 6,0-6,-7 7,7 0,-2 0,0 0,0 0,2 7,-4-6,-4 10,6-6,7 0,7-5,0 0,1 0,-2 0,-4 0,7 0,-6 0,10 0,-5 0,2 0,-7 0,-1 0,1 0,4 0,-1 0,-3 0,1 0,-6 0,6 0,-1 0,-4 0,2-5,-3 0,9 1,-3-1,4 0,2 0,-10-1,2-3,-2 2,7 3,1 0,-1 0,0 2,-12-4,4 6,-5 0,11 0,-8 0,4 0,-13 0,11 0,14 0,3 0,-4 0,5 0,-5 0,7-7,-17 6,10-12,-17 12,5-12,-6 10,4-7,10 7,-6-3,5 1,-9 0,10 1,-6-3,4 6,-13-12,7 12,1-12,0 11,0-9,-3 7,9-1,-11-2,10 4,-13-6,13 6,-4-4,4 1,-13 4,1-10,0 10,4-2,8 2,6 2,0 0,-5 0,1 0,-1 0,0 0,-9 0,0 0,6-6,-7 4,4-6,-13 3,7 4,12-4,-1 4,-4 1,4-2,-3-3,3 4,1-4,5 3,0 2,7-6,-20 4,4-2,-4-3,8 3,1-1,-2 5,-4 0,4-6,-7 4,4-3,7 4,-2 1,7-5,-3 0,5 0,-5 5,0 0,-5 0,-4-1,0-4,-1 4,1-6,0 7,-1 0,5 0,1 0,5 0,-16 0,1 0,-16-1,6-4,2 3,13-2,-1 2,6 2,-1 0,0 0,1 0,-6 0,1 0,6 0,-10 0,4 0,-4 0,-6 0,1 0,-1 0,1 0,-2-6,-7 4,2-11,6 12,2-10,3 6,7 0,8 5,-1-1,-5-4,5 3,0-2,0 2,-9 1,-1-4,14 3,-12-4,8 6,-25 0,6 0,0 0,11 0,8 0,5 0,-5 0,5 0,-5 0,7 0,-17 0,4 0,-7 0,-4 0,5 0,-7 0,0 0,0 0,0 0,0-6,0 4,0-4,7 6,1 0,6 0,1 0,-1-7,-12 6,3-6,-5 1,1 5,12-12,1 5,9 0,5-4,1 10,-1-11,1 12,6-12,-5 5,18 0,-10 2,11 0,0 4,-5-4,5 25,0-8,-4 22,4-11,0 6,-5 1,5-1,0-6,-4 5,10-11,-10 11,10-5,-4 7,6-1,0 0,0 1,0-1,0 1,0 5,0-4,6 5,-4-6,10-1,-10-6,4-1,0-1,-4-4,4 5,-6-1,0 9,0 1,0 17,0-9,0 11,0-7,0 7,7 2,1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5929 2246,'-23'0,"-3"0,25 0,-12 7,11 0,-4 8,6 5,0 2,0 7,0 12,0 3,0 13,0 0,-6 6,4-6,-2 0,2-13,2 3,-2-4,-2 9,2-9,-6 3,3-4,4-2,-10 5,6-2,-4-2,4-3,0-6,-1 15,4-3,-4 7,0-2,4-7,-4-5,6 4,-7-11,6 5,-6-7,7 0,0-5,0-3,0-6,0-6,0-1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5517 3526,'0'36,"6"5,2 2,11 6,0 3,0-8,-5-6,0-6,1 2,12 7,-10-9,22 15,-15-17,5-1,-15-9,5-5,-10-8,5 0,12-14,-9-7,16-9,-4-11,-6-4,3-9,-7-5,1-5,-1-5,2 2,2-6,4 0,-9-2,5-3,3-3,0 1,3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18228 2005,'-24'0,"-1"0,17 0,0 0,-5 0,5 0,-6 0,-6 6,10-5,-9 6,11-7,-6 0,6 0,-5 0,6 6,-1-4,-5 4,5-6,0 0,-4 0,4 0,-7 0,8 0,-6 0,5 0,-13 0,6 0,-12 0,5 0,-7 0,7 0,-5 0,5 0,-6 0,6 0,-5 6,11-4,-11 4,5-6,-6 0,-1 0,-6 0,12 0,-23 0,14 0,-23 0,-2 0,0 0,0 0,13 0,-3 0,3 0,-13 0,1 0,4 0,3 0,7 0,-3 0,-2 0,-4 0,-5 0,3 0,1 0,11-1,-1-4,2 3,-3-2,-1-3,-3 2,1-1,-6 1,4 2,-4-6,5 6,-5-2,6-3,-12 6,5-2,1 1,10-2,-1 3,-6-4,3 6,-6 0,0 0,-5 0,5 0,0 0,12 0,-7 0,1 0,-6 0,0 0,0-5,0 0,-1-1,11 1,-7 4,5-6,-4 7,9-4,1-1,5 0,-5 5,4 0,-3 0,3 0,-4 0,1-5,-6 1,0-1,1 5,-1 0,0-6,-12 4,16-11,-28 12,21-12,-4 12,-10-6,11 7,-13 0,7-4,12-1,1 0,-1 5,0 0,1 0,5 0,1 0,3 0,3 0,-24 0,15 0,-26 0,13 0,-7 0,1 0,-4 0,4 0,15 0,7 0,-18 0,21 0,-16 0,16 0,3 0,-16 0,3 0,-3 0,4 0,-1 0,0 0,-6 0,-7 0,-9 0,2-1,6-4,11 3,8-3,0 4,-19-4,0 0,1 1,13 4,0-2,1-3,4 4,0-4,5 3,-5 2,6 0,-22 0,2-6,-2 5,7-4,6-3,-2 6,-9-6,0 4,6 2,-1-4,3 0,-12 4,4-3,10-3,-9 7,4-4,2 3,4 2,11 0,-11 0,-1 0,4 0,-16 0,16 0,-11 0,6 0,-6-6,-1 5,-7-6,-6 7,-2 0,0 0,2 0,13 0,1 0,19 0,-4 0,19 0,-12 0,11 0,-5 0,7 0,0 7,0-6,0 12,-1-12,7 12,-4-5,10 0,-4 4,0-4,-2 13,0-5,-5 10,5-10,-6 11,6-5,-5 7,12-1,-5 7,-1 7,6 9,-6 6,7 0,0-13,0-3,0 0,0 3,7 13,1 0,4-2,-2-2,-4-11,-6 12,0-8,-6 11,4-8,-4-13,-1-1,6-7,-5-6,6 5,0-11,0 4,0-5,0-8,-7 6,-1-11,-6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9100 2730,'0'23,"0"9,0-23,0 6,0 3,6-8,2 11,6-7,-6 6,5-4,-5 5,0-1,4-4,-10-2,4 5,0-3,2 12,0 1,5-1,-5 1,6-1,0 7,0 1,1 7,-1 6,-6-5,-2-1,0-9,-4 1,11-5,-12-1,12-3,-12-3,12 5,-5-6,0-1,4-7,-4-6,0-2,5-19,-5-2,12-26,1-7,3-9,1 4,-6 10,6 0,-1 1,-4-7,7 4,-3-2,-2 8,2 1,-7 12,10-7,-3 10,2-4,9-2,-11 7,3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9014 3696,'-23'-8,"-2"2,10 6,-1 0,-10 0,4 0,-7 0,7 0,-5 0,5 0,0 0,1 0,-6 0,-3 0,-6 0,-5 0,5 0,-1 0,9 0,7 0,1 0,-2 0,-7 0,-5 0,4 0,-12 0,0 0,-2 0,1 0,8 0,-6 0,3 0,-17 0,11 0,-5 0,6 0,-6-6,5 4,1-4,8 6,1-6,-15 4,-3-4,-12 6,8 0,-8 0,6 0,-5 0,18 0,3 4,9 1,-4 0,-15-5,0 0,0 0,9 0,1 0,-1 0,5 0,0 0,7 0,-17 6,10-4,-4 4,-6-6,4 0,0 0,-10 0,10 0,-13 0,6 0,15 0,3 0,11 0,0 0,1 0,7 0,0 0,6 0,-5 0,12 13,-6-4,7 12,-6-1,4 2,-4 7,0-1,4 7,-4-11,6 9,0-5,-7 9,6 5,-5 7,-1-5,6 5,-6-19,7 4,0-6,0-4,0 9,0-5,7 9,-6 5,6 7,-7-4,0 10,0-11,0 5,0-19,0 9,0-21,0 15,0-5,0 2,0 5,0-6,-7-7,6 5,-6-18,7 10,0-11,0 0,0-2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5759 4819,'28'35,"-6"1,-1 13,-1 2,-4-7,5-3,-1 0,-4-9,11 9,-11-13,10-5,-10-9,5-8,-7-12,0-8,7-15,-5-7,2-7,3 0,-2 1,5-6,-5 1,6 0,-1 4,-4-4,-1-1,3 1,0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18128 1962,'-16'-16,"4"3,5 13,-1 0,-6 0,-6 0,-2 7,-1-6,-3 6,-3-1,-1-4,2 4,-5 0,9-4,-17 4,4-6,1 0,-5 0,11-6,-5 4,7-4,-1 6,7 0,-5 0,5 0,-6-6,6 4,-5-4,5 6,-7 6,7-4,8 10,-5-10,3 10,-6-4,-5 0,11-1,-10-1,10-5,2 6,1-1,5-4,0 10,-5-4,12 6,-12 1,12-1,-6 6,1-4,4 5,-4-1,6 2,-6 7,4-1,-4 1,0-1,-2 7,0-5,-5 11,12-5,-6 7,7 0,0-7,0 5,0-5,0 7,0 0,0-7,0 5,0-5,0 7,0-7,0 5,0-4,0 12,0 7,0 3,0 4,0-12,0-2,0-7,0 1,0 0,0 12,0-3,0 5,0-8,0-13,-6-7,4-9,-4-6,6 1,0-8,0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16777 3469,'30'19,"-3"11,-19 20,5 1,-12 4,12-4,-5 6,6-7,7-1,-6-19,6 3,0-17,1-2,12-7,-4-7,5-7,-6-7,-1-14,-12-2,3-7,-10 4,4-3,6-16,0 0,5-5,-6 9,8-5,-3 0,6-2,4-2,-3 7,3 2,4 4,-9-2,7 4,1 5,-3 6,-1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5076 4350 8167,'-12'-20'0,"2"4"355,-9-3 0,3 3-113,2 2 0,-2 1 121,-3 4-205,4-4 1,-11 12-19,7-4 1,0 3 106,5 2 0,-5 11 14,0 4 1,0 4 17,5-1 1,0 9-16,0 6 1,-1 9-75,1 0 0,2 2 26,2 9 1,-1-6-52,6 5-89,1-6 0,4 1-179,0-9 1,6 0 87,3-9 1,4 1-197,1-12 0,7-5 116,2-8 1,6-5-813,4-5 0,3-9 412,7-10 1,0-3-576,-1-1 1,-4-7 383,0-3 0,-8 4 686,-1 0 0,-7-2 0,-8 0 0</inkml:trace>
  <inkml:trace contextRef="#ctx0" brushRef="#br0">5346 4251 8026,'0'14'922,"0"0"1,-1 8-322,-4 7 0,-1 1-196,-4 8 1,-7 4-281,3 6 1,-4 4 117,4-5 0,-5 5-341,0-4 1,0-1 125,5-4 1,0-5-549,-1 0 0,8-12 57,2 3-1233,3-10 1014,2-5 1,7-11-84,2-12 1,2-9 764,-1-15 0,2-3 0,2-7 0,9 1 0</inkml:trace>
  <inkml:trace contextRef="#ctx0" brushRef="#br0">5304 4421 8155,'1'-22'260,"4"3"394,-3 10-200,10 2 0,-9 15-147,7 7 1,-7 7 65,2 11 1,-4 2-79,-1 3 1,5 7-100,0-2 0,0-2 61,-5-3 1,4-8-185,1-2 1,4-5-4,-4-9 0,6-6-125,-1-4 1,2-2 18,3-2 0,-1-13 88,0-6 0,2-12-308,3-7 0,-2-10 91,7-4 1,-5-8-580,5-1 0,-6 1 311,6 8 0,-6-1-577,1 11 0,-4-2 7,0 10 1003,-1 8 0,6-1 0,2 5 0</inkml:trace>
  <inkml:trace contextRef="#ctx0" brushRef="#br0">5887 4123 8139,'9'9'478,"1"1"-238,-7-7 1,5 8-91,-4-6 0,-2 6 90,3-2 1,-5 4-148,-5 1 1,2 2 171,-7 3 1,-1 5-100,-8 9 0,3 3 10,-2 7 0,-5 6 21,0 3 1,-3-2-271,3 2 1,-3-6 84,7 2 1,5-6-481,5-4 0,4-3 17,-4-7-586,5-6 1,4-7 1036,10-11 0,3-21 0,1-7 0</inkml:trace>
  <inkml:trace contextRef="#ctx0" brushRef="#br0">5801 4279 8139,'10'-22'252,"-1"3"1,-4 5 17,4 4 1,-4 4 389,5 6 0,-6 0-157,6 0 1,-2 11 5,1 3 1,2 12-121,-6 2 1,5 12-150,-6 7 1,3 10-30,-3-5 1,-1 6 28,7-6 1,-5-3-83,4-1-462,1-10 386,-2-4 1,4-11 80,-2-4 0,2-10 0,3-6 146,-1-6 0,0-11-299,0-10 0,0-15 102,1-9 1,4-9-252,0-9 0,6-5-367,-14 31 0,2-1 0,2-3 0,1 0-418,1 1 0,-1 1 0,1-3 0,-1 0 924,-1-1 0,-1 2 0,2 1 0,1 0 0,0-2 0,-1-1 0,0-1 0,0 0 0,-1 1 0,0-1 0</inkml:trace>
  <inkml:trace contextRef="#ctx0" brushRef="#br0">4124 5615 7841,'-8'8'429,"3"7"0,2 2-91,-2 11 1,2 4-273,-7 11 1,3-1-36,-3 1 0,-3-2-271,4-3 1,1 1-174,-1-5 0,4-3 234,-5-7 1,7-4-835,-2-5 579,4-7 434,1-2 0,-6-12 0,-2-2 0</inkml:trace>
  <inkml:trace contextRef="#ctx0" brushRef="#br0">4152 5772 8082,'22'-29'0,"-3"1"0,-3 0 0,-2-1 0,2 7 0,3 3 0,-3 3 250,3 2 0,-4 6-106,0 3 1,-1 4 0,0 1 1,-4 12-119,-1 7 1,-1 13 76,1 6 1,2 8-122,-6 1 1,5 7 94,-6-2 0,6 3-55,-5 2 0,4 5-153,-4-1 1,4 1 131,-4-5 1,0-7 14,-5-2 1,0-10 22,0-5 0,-2-8-72,-3-1 0,-2-8 80,-8-2 0,-5-2-303,-4-7 0,-3 0 95,-1-5 1,1-6-106,3-4 1,-3-9 212,4-5 0,1-9-942,-2-5 994,0-9 0,-4-4 0,-1-5 0</inkml:trace>
  <inkml:trace contextRef="#ctx0" brushRef="#br0">4067 5985 8082,'14'0'28,"-1"6"123,-4 4 1,-1 3 24,-3 1 1,-4 6 58,4 4 0,-3 3-284,-2 1 1,0-4-34,0 0 0,0-7 122,0 2 1,0-8-377,0-1 189,0-7-190,0-10 1,0-8 61,0-14 1,6 1 0,2-2-145,0-3 1,4 4 432,-2 1 1,-2 1-93,1 8 1,-4 0 184,4 5 0,-4 1-155,5 4 1,-6 2 914,6 7-633,-7 0 0,3 2 404,-6 3 1,0 2-223,0 8 1,0 4-109,0 0 1,0 4-515,0-4 132,-6 7 0,3-4 57,-7 6 0,7-6-156,-2-3 0,-1-3-1296,1-2 804,1-6 665,4-2 0,0-18 0,0-4 0</inkml:trace>
  <inkml:trace contextRef="#ctx0" brushRef="#br0">4451 5729 8082,'28'-6'0,"0"0"0,1-4 575,-1 4-272,-6 6 1,4 0 389,-7 0-418,0 0 0,-5 0-126,0 0 0,-4 6-115,-1 4 0,-6 2-189,2 2 1,-3 7 163,-2 3 0,-7-2-354,-2 1 0,-4 0 148,-1 0-444,6 4 161,-5-11 278,12 4 1,-6-5-155,7-1 123,0-6 14,0-2 291,7-6-39,1 0-35,6 0 1,0 0 140,0 0 1,1 0-46,-1 0 1,0 2 181,0 2 0,0 3 260,1 2-356,-1 4 0,-2-1 24,-2 7 1,-4 5-24,-6-5 0,0 11-133,0-1 0,0 7 103,0-3 0,-4 5-164,-1-5 1,-11 3 80,2-7 1,1 1-90,4-11 0,-1-6 32,-4-9-168,0-2 0,4-16 0,2-10 28,2-11 1,1-7-10,5-6 0,8-2 0,5-6-372,4 4 201,8 3-181,-2 13 0,7-4 0,1 7 490,2 2 0,13-6 0,-2 1 0</inkml:trace>
  <inkml:trace contextRef="#ctx0" brushRef="#br0">6270 6369 7450,'0'9'141,"0"1"0,0-1 132,0 6 0,0 4-186,0 0 0,0 1 73,0-1 1,2-2-46,3 7 1,-4-5-14,4 5 1,1-1 11,-1 6 0,0 1-116,-5 3 0,0-1 75,0 6 0,0-1-110,0 6 1,0 0 119,0-1 1,0 1-57,0 0 0,0-5 34,0 0 0,0-2-10,0 2 1,5 3 49,-1-3 1,1 3 21,-5 1 1,5 1-92,0 0 0,1 1 33,-1 3 0,-4-2-69,4 2 1,1-8 63,-1-1 0,1 0-29,-1 5 1,-3-5 24,2 0 0,-2 0-42,-2 4 1,0-1 5,0-3 1,5 2 14,-1-7 0,1 5 53,-5-5 0,0 5-46,0-5 1,2 0-23,3-4 0,-4-1 30,4 1 0,1-1-68,-1 0 0,1 1 61,-1-1 0,-3 6-154,2-1 0,3 6 37,-3-1 1,6 2-49,-5-3 1,-1 0 247,-4-4 0,0-3-144,0 3 0,0-3 92,0-1 0,0-1-73,0 0 0,0 1 12,0-1 0,0 2 17,0 4 1,0-3 29,0 7 0,0 0 53,0 5 1,0-2-73,0-3 0,0 1-68,0-6 1,2 0 58,3-4 0,-2 2-41,6-2 1,-6 6 37,2-12 0,-2 10-118,2-9 1,-3 6 89,2-6 0,-2 3-15,-2 1 1,5 2 74,-1 3 0,1-1 4,-5 6 0,0-2-3,0 2 0,0 3-40,0-3 0,0-3 33,0-2 1,0-3-18,0-2 0,0 1-20,0-1 1,0 1 70,0-1 1,5-1-1,0-3 1,-1 3-35,-4-4 0,0 9 2,0 1 1,5 7-153,0-3 0,0 3 140,-5-2 0,0 1-147,0-6 1,4 5 125,1-4 1,0-1-115,-5-5 0,0 1 154,0-1 1,1-1-6,4-3 1,-3 2 65,2-2 1,-2 3-113,-2 1 1,5 1-16,0-1 0,-1 5 37,-4 1 1,0 0 15,0 0 0,0-4-3,0 3 0,0-3-36,0-2 1,0 1 14,0-1 1,0 0-73,0 1 1,0-2 64,0-4 1,0 4-5,0-3 1,0-2 7,0 2 1,0-7-4,0 2 0,0-3 14,0-2 0,0 5-19,0 0 0,0 0-191,0-5 22,-6 0 0,4 1-236,-2-1 0,2-5-554,2 1-599,0-7 326,-6 10 1216,4-12 0,-4-7 0,6-10 0</inkml:trace>
  <inkml:trace contextRef="#ctx0" brushRef="#br0">6441 6227 8146,'-14'0'-182,"0"0"0,-1-5-214,1 0 1,5 1 452,-1 4 0,6 0 432,-6 0 1,5 0 76,-4 0-265,6 0 149,-4 0-3,7 0-420,0 0 0,7-5 107,2 0 1,9 0-86,0 5 0,8 0 132,-3 0 0,3 0-184,-3 0 0,9 0 63,-4 0 1,2 0-32,-6 0 1,8 0-55,-4 0 1,5 0 60,1 0 1,3-4-102,11-1 1,1-6 68,3 1 0,2-1-78,-7 2 0,5-4 57,-4 4 0,-6 1-38,-4-2 0,-2 7 79,2-2 0,3 4-2,-3 1 0,3 0 121,2 0 0,4 0-82,1 0 0,-1 0 115,-4 0 0,0-5-76,-1 0 0,-1-1 35,-3 1 0,3-3-43,-3-6 1,3 5 48,2-1 0,1 6-9,4-6 0,-4 7 13,3-2 0,-4 4-39,-5 1 0,1 0 0,-6 0 0,1 0-149,-6 0 0,0 4 80,1 1 0,-5 0-88,-1-5 1,1 0 81,4 0 0,2-2-37,4-3 1,2 2 51,7-6 1,-5 1 7,-1-2 1,0 3 9,1 2 0,1 3 23,-6-3 1,1 4-26,-6 1 1,-4 0 11,-1 0 1,-4 0-74,5 0 0,-7 6 74,2 4 0,2-2-243,-2 1 0,6-1-57,-1 1 1,3-2-34,1-7 0,7 5 222,3-1 1,-2 1-25,2-5 1,-2-5 165,2 1 0,3-3-88,-3 2 0,-3 4 58,-2-4 1,-3 4-69,-1 1 0,-1 0 19,1 0 0,1 0-39,3 0 1,-2 0-100,7 0 0,-5 0-9,5 0 0,0 0 100,5 0 0,-5 0-28,0 0 1,-5-2 8,5-3 0,-7 4 73,3-4 1,-6-1-73,-4 1 0,1-1 50,-6 1 1,5 3-4,-5-3 0,0 4 15,-5 1 0,0-5-34,0 0 0,0 1-4,1 4 0,-1 0-198,0 0 185,0 0-42,0 0 34,1 0 1,-6 0 56,1 0-24,-7 0 7,9 0 27,-10 0 0,6 4-54,-3 1 79,-4 0-59,6-5 17,-7 6 1,0-3-11,0 7 23,0-1 1,0 6-28,0-1 1,0 0 0,0 0 1,0 5-4,0 0 0,0 6-1,0-1 1,1 3-5,4 1 0,-4 2 8,4 4 1,-2-3-11,2 7 1,-3-2-39,2 2 0,-2-1-100,-2-4 1,0-3 90,0 3 1,0-3-11,0-2 0,0 1 98,0-1 1,0 1 1,0-1 1,0 1 12,0-1 1,0 7-65,0 3 0,0-2 132,0 2 1,0-5-95,0 5 0,0-6-106,0 1 0,0 2 19,0-2 0,5 5-13,-1-5 0,1 2-62,-5-2 0,0 3 108,0 7 1,0-1 15,0 1 0,0 1-36,0 4 1,0-4 85,0 3 1,-5-3-79,1-1 1,-6-5 214,6 0 0,-1-7-52,5 3 1,0 0-40,0 0 0,0 0-96,0 0 1,0-3 50,0 7 0,6-5-118,4 5 1,-3-6 96,3 1 0,-5 2-287,4-2 1,-6 5 64,2-5 1,1 5 235,-1-5 1,0 5-24,-5-5 1,1 5 1,4-5 1,-3 5-2,3-5 0,-2 7-51,1-2 0,-2-2 93,3 2 1,-2-7-49,2 3 1,-4 0 26,4 0 0,-3-6-27,-2-4 0,0-1-9,0 6 1,0-2 6,0-4 0,0 4-2,0-3 0,4 3-94,1 1 1,1-1 88,-1-3 0,-3 3-61,2-4 0,0 4 48,0 2 0,-2-1-47,3 0 0,-4-2 31,-1 2 0,5-7 86,0 7 1,-1-3-15,-4 4 0,0-1 16,0 1 0,0-1-35,0 1 0,0-1-6,0 0 1,0 1 8,0-1 1,-4 1-1,-1-1 0,0 1-30,5-1 0,0-1 19,0-3 0,-1 1-30,-4-6 1,3 4 22,-2-4 0,2 2-2,2-2 1,0-3 27,0 3 0,0-2-23,0 2 1,0-2-4,0 7 1,0-5 5,0 5 1,0-1 25,0 6 1,0-5-33,0-1 1,0 1-1,0 4 0,0-1-19,0-3 0,0 3-7,0-4 1,0 0 21,0 0 1,0-1-2,0 2 1,0 1 59,0-6 0,5 7-60,-1-3 0,1-1 114,-5 2 0,0-2-101,0 2 1,0 1-8,0-6 0,0 5 6,0-5 1,2 6-8,2-1 0,-2-2 5,3 2 0,-4-6-6,-1 6 1,5-5 2,0 5 1,0-2-2,-5 2 0,1 2 145,4-2 1,-3-2-140,2 2 1,-2-2 26,-2 2 1,1 3-23,4-4 0,-3 4 6,2 2 0,-2-6-52,-2 1 0,5-2 63,0 2 1,-1 1-72,-4-6 0,5 5 51,0-5 0,1 4-39,-1-4 1,-4 2 24,4-2 0,-3-3 0,-2 3 1,1 3-8,4 1 1,-3 0-3,2 0 1,-2-4-120,-2 5 0,0-5-208,0 5 0,0-7-1329,0 2 1670,-6-3 0,-2 4 0,-7 2 0</inkml:trace>
  <inkml:trace contextRef="#ctx0" brushRef="#br0">6683 11771 8100,'-8'0'-545,"0"0"1355,3 0-375,4 7-244,-6 0 0,6 1 190,-4-3-26,3 3-17,-4-6-9,6 4 84,6-6-262,2 0 1,7 0 70,-1 0 1,6 0-39,4 0 0,-2 0-16,2 0 0,4 5 37,5-1 0,2 3-206,-2-3 0,-1-2 123,6 3 1,-7-4-149,3-1 1,0-4-37,0-1 0,-1-6 92,-5 1 1,1-1-43,-1 2 1,2-4 78,3 4 0,-1 1-44,6-2 1,0 6 39,4-6 0,1 7-104,0-2 0,-2 4 111,-3 1 1,3 0-4,-3 0 1,-2 0-6,2 0 0,-7 0 2,3 0 0,-4 0 125,-2 0 0,7 0-127,3 0 0,-2-7 81,2-2 1,0-4-54,5-1 0,-1 0-185,1-1 187,-7 8-71,5-6 1,-11 7 12,3-4 1,-3 4-120,-1 6 0,-5 0 137,-1 0 1,-1 0-112,2 0 1,3 5 80,-3-1 1,4 7-43,5-1 0,-1-4 31,6-1 1,-5 1 59,5-1 0,-7-2-59,3-8 0,-4 2 89,-2-6 1,1-1 40,-1-4 1,-1 5-62,-3-1 0,1 2 73,-6-1 1,1 2-89,-1 7 0,-1 0-24,5 0 1,-5 0 45,1 0 1,3 5-165,1 0 1,4 0 20,2-5 1,4 4-104,0 1 1,0 0 112,-4-5 0,4-2-24,0-3 0,0 4 55,-4-4 1,-2 4-27,-4 1 1,2 0 147,-6 0 1,5 0-81,-5 0 1,2 0 12,-2 0 1,-4 0-31,4 0 1,-3 4 7,-2 1 1,1 5-52,-1-6 1,0 6-5,0-5 0,0 4 26,1-4 1,-1-1 12,0-4 1,0 2 66,1 3 1,-1-4-79,0 4 0,5-3 207,0-2 1,0 0-112,-5 0 0,5 0-52,0 0 0,2 0-57,-3 0 0,-2 0 6,3 0 0,2 0-17,-2 0 1,1 0 49,-1 0 0,-3 0-138,3 0 1,-3 0 36,-2 0 10,0 0 1,5 0 5,0 0 0,0 0 245,-5 0-189,7 0 0,-5 0-13,3 0 92,3 0-76,-6 0 72,10 0 0,-10 0 141,3 0 1,-2 0-137,2 0 0,-3 4 4,3 1 1,-3 0-49,-2-5 0,0 1-11,1 4 0,-1-3-16,0 3 0,0-4-27,1-1 1,-1-1-25,0-4 63,0 3-26,0-10 1,-4 10-11,-1-3 0,-4-1 91,5 1 0,-3-1 119,3 1 1,-2 4-90,-3-4 0,-2 2 23,6-2 1,-4 3-137,4-2 1,-4 2 50,5 2 1,-6 0-162,6 0 194,-7 0-86,10 0 1,-10-2-115,6-2 0,-4 2 90,5-3 1,-6 4-96,6 1 39,-7 0-199,10 0-97,-12 0-430,5 0-238,-6 0 380,0 0 684,0 6 0,-6-4 0,-2 4 0</inkml:trace>
  <inkml:trace contextRef="#ctx0" brushRef="#br0">6356 6838 8280,'-10'0'-419,"1"0"-407,6 0 842,-10 0 319,11-6 1,-5 4 32,2-3 67,3 4-71,-4 1-176,6 0 1,0 1 146,0 4-171,0-3-74,0 4-7,0-6 56,0 0 1,1 5-62,4 0 60,3-1 0,6-4-62,1 0 1,-1 0 43,0 0 1,0 0-48,0 0 1,5 0-15,0 0 1,2 0-118,-2 0 1,-3-4 87,3-1 1,1-5-120,-1 6 0,5-6 57,-5 5 0,6-4 60,-1 4 0,3-4 139,1 4 1,2-5-141,3 6 1,2-6 4,3 6 0,3-3-65,-3 2 0,-2 4 75,2-4 0,-5-1 0,4 1-159,-3 2 108,0 1 0,-6 2-34,0 0 54,-5 0 1,3 0-31,-2 0 1,3-1 19,1-4-14,1 3 1,1-5-26,3 2 1,2 2-267,3-7 295,3 7 0,-11-8 1,4 6-96,1 2 0,-6-3 1,1 1 141,-5 2-67,-8 1 0,9 2-16,-7 0 0,1 0 39,-1 0 1,-3 0 10,3 0 0,-3 0 10,-2 0 0,0 2-60,0 3 1,5-4 7,0 4 38,0-4 213,2-1-139,-6 0 0,12 0 1,-3 0 42,3 0 1,-3 0-88,-1 0 1,1 0 0,3 0 66,-3 0-95,2 0 28,-3 0 1,-1 0 14,-3 0 0,1 0 1,-1 0 13,-2 0 1,1 0 55,1 0 0,-3 0 1,3 0 27,-4 0-93,6 0 3,-5 0-5,4 0 1,-1-4 28,0-1 0,6 0-23,-1 5 0,5-4 0,2-1 92,2 2-155,0-5 58,2 6 0,-5-4 43,3 6-86,-3 0 1,-6 0 65,0 0 0,-5 0 29,4 0-50,1-6-9,5 4 0,-6-4 150,1 6 1,0-5-196,4 0 0,2-1 105,3 1-6,-3-3-38,11 0 0,0 0-122,7 4 0,-5 2 75,-6-3 0,1 2 62,5-2 16,-7 4-66,5-5 1,-12 6-8,-1 0 1,1 0 163,-6 0 0,0 0-116,0 0-166,-5 0 151,8 0 39,-10 0-279,11 0 243,-5 0-19,0 0 0,4-5 1,-6 0-152,2 2-6,-4 1 1,4 2 87,-3 0 1,-3-1 13,2-4 1,-2 3-58,-1-2 1,-1 1 23,0-2 1,5 3 0,1-4 10,3 0 1,-4 4-243,4-3 67,-5 4 0,2 1-24,-6 0 149,1 0 34,-1 0 1,-5 0 33,1 0-176,-1 0 259,5 0 1,1 1-7,-1 4 39,0-3 1,0 4-141,1-6 134,-1 0 1,0-2 0,2-1 179,3-2-259,-3-6 0,6 10 11,-3-4 0,-4 2 10,4-2 0,-3 4-211,-2-4 219,1 3 99,-1 2 1,-5 0-81,1 0-3,-7 0-96,3 0-65,-6 0 0,0 2-1414,0 3 1524,0-4 0,-6 5 0,-2-6 0</inkml:trace>
  <inkml:trace contextRef="#ctx0" brushRef="#br0">5403 6312 8298,'0'-14'-320,"-5"0"-479,1-1 1213,-1 1 1099,5 0-1388,0 6 11,0 2 1,5 12-106,-1 4 1,6 2 90,-5 2 0,4 7 14,-4 3 1,4 3-27,-4 1 0,5 0 2,-6 1 0,3-1-119,-3 1 1,-2-1 45,3 1 1,-4-6-93,-1 1 0,0-2 154,0 2 0,0-4-184,0-5 0,5-6 83,0 0 1,1-5-78,-1 0 0,-2-2-50,6-2 0,1-11-97,4-3 0,0-10-177,1 0 0,4 2 122,-1-2 0,3 1 107,-2-6 1,-3 2 22,3 4 0,-5 2 346,-5 7-264,4 0 1,-10 6 269,7 3 122,-7 4 2,3 1 1,-6 6 659,0 3-468,0-2 1,2 4-220,3-6 79,-4-1-305,12-4 208,-5-6-270,6-8-40,0-2-394,0-11 298,0-1 1,1-9 147,-1-5 1,0 4-553,0 0 264,1 6 127,-8-3 1,5 13-778,-8 3 223,1 4-161,-5 7 555,-6 1 1,-2 18 296,-6 4 0,-1 15 0,1 0 0</inkml:trace>
  <inkml:trace contextRef="#ctx0" brushRef="#br0">5943 6554 8298,'0'-10'-106,"0"1"1,0 4 180,0-4 1,0 4 173,0-5-308,0 7 323,0-3-433,0 6 9,0 0 261,7 0 242,-6 0-198,6 0-17,-7 0 32,0 0 573,6 0-92,-4 0-155,4 6-449,-6 2 0,0 2 114,0-1 0,0 1 0,0 4 0,0 0-146,0 0 0,0 0 117,0 1 1,0-1-4,0 0 0,0 5-9,0 0 0,0 5 71,0-5-312,0 0 281,0-5-175,0 0-340,0 0 150,0-6 1,5-9 157,-1-14 1,7-4-1657,-1-4 1713,-4-4 0,7 5 0,-5-7 0</inkml:trace>
  <inkml:trace contextRef="#ctx0" brushRef="#br0">6356 7620 8387,'-8'0'-39,"2"0"183,-1 0 254,6 0-223,-6 0-82,7 0 1,2-5 80,3 1 0,-2-1-165,6 5 0,1 0 145,4 0 1,2 0-115,3 0 1,-3 0 72,2 0 1,5 0-23,0 0 1,3 0-30,-3 0 21,4 0 0,-5 0-140,7 0 1,4 0 108,0 0 1,7 0-142,-3 0 0,5 0 92,0 0 0,1 0-32,-1 0 1,1-2 78,0-3 1,-2 4-7,-3-4 0,1-1 220,-6 1 1,7-6-145,-2 2 1,3 1 85,2-2 0,4 5-96,0-4 1,7 4-74,-2-4 1,2 4-77,-2-4 0,-3 4 100,-6-5 1,-5 7-42,-1-2 1,-3-1 31,4 1 0,0-4 1,4 4-23,1 2 0,4-3-3,1 1 1,4-5 61,-5 6-654,1-7 541,-6 9 63,-6-11-251,6 12 220,-12-5 1,3 4 2,-10-3 28,4 4-26,-5-6 0,8 7 4,4 0 1,-4-1 273,3-4 0,3 3-273,2-2 1,2 1 152,-3-2 1,5 2-153,-5-7 0,3 5 14,-2-4 0,1 6-8,-5-2 1,0-1-27,-1 1 1,-3-1-27,4 1 48,2 3-5,0-4 0,5 6-25,-3 0 0,7-5 18,-8 1 0,6-3 0,-10 4-29,-1-2 1,-2 1-12,-2 4 16,1-7 2,-7 6 32,5-6 1,-5 7 30,6 0-46,-6-6 1,5 4 47,-3-2 1,3 2-51,1 2 0,-4 0 0,0 0 1,-1-1-5,6-4 1,-1 3-10,1-2 26,-7 2-47,5 2 1,-7 0-13,4 0 0,-2 0 17,-3 0 1,-3 0-1,3 0 0,-4 0 1,0 0 11,-1 0 0,0 0-17,0 0 111,7 0-88,-5 0 10,4-6 0,-6 4 4,1-3 1,-1 4-5,0 1 0,0 0 3,1 0 0,-3-2 0,-2-3 1,2 4-3,-2-4-177,2 4 172,3 1 1,-6 0-5,1 0-343,-7 0 56,3 0-739,-6 0 360,0 0 168,-6 0 0,-4 4 505,-9 1 0,3 6 0,-4-3 0</inkml:trace>
  <inkml:trace contextRef="#ctx0" brushRef="#br0">5346 7194 8532,'-9'-10'-667,"-1"1"-1024,7 5 1792,-3-2 1,4 6 239,-2 0 1,2 2-89,-3 2 0,4 6 69,1 9 1,4-2 247,1 7-323,6-7 1,-4 10-39,2-3 0,4 3-99,-4 1 0,4 1 106,1-1 0,-5-1-27,1-3 1,-5 2-258,4-2 0,-4-3 64,4-2 1,-5-4-112,0 0 0,-2-6 162,-2 1-285,6-7 152,-4 3 1,6-6 80,-4 0 1,0-6-231,5-4 0,-1-9 66,1-4 1,4-11-151,-3-4 1,2-3 18,2-1 0,-4 1 122,-1 3 0,-1-2 162,2 7 1,1 2-147,-7 7 0,1 3 449,-5 7 0,0 5 81,0-1 504,0 7-611,0 9 0,0 10 229,0 13 0,-5-6-111,1 1 1,-1 0-192,5 4 0,5 0-143,-1 1 1,8-5 165,-3-1 0,-1-5-410,1 1 137,1-4-190,4 0 178,0-7 1,-1-4-287,-4-8 67,-2-4 0,-3-11-66,1 0 0,2-2 11,-3 2 0,-2 3 93,3-3 1,1-1-508,-1 1 0,4 0 762,-4 5 0,6 0 0,-3-1 0</inkml:trace>
  <inkml:trace contextRef="#ctx0" brushRef="#br0">5901 7293 8474,'12'-9'513,"-2"-1"-2,3 7-244,-6-3-54,1 6 1,0 0 386,-3 0-371,-3 0 0,9 1-137,-7 4 1,1 3 89,-5 6 1,0 2-167,0 3 0,0-3 27,0 3 0,0-2-184,0 2 1,0-3 46,0 3 22,0-4 1,-1-5 43,-4-1 0,2-1-106,-7 2 0,5 1 126,-4-6 0,6 1 8,-2-1 1,2-4 401,-2 4-216,4-4-354,-6-1 210,14 0 0,2-6-352,10-3 192,3-4 0,7-3-303,-1-3 0,7 4-1285,3-4 1706,9 3 0,4 2 0,5-1 0</inkml:trace>
  <inkml:trace contextRef="#ctx0" brushRef="#br0">6441 8260 8278,'-8'0'764,"2"0"-689,6 0 1133,0 0-1029,6 0-361,2 6 0,6-3 273,1 7 0,-1-7 42,0 2 1,5 1-136,0-1 1,1-1 41,-1-4 0,-1 0-72,5 0-35,1 0 97,5 0 0,5 0-78,4 0 1,5-4 75,4-1 1,2-1-14,3 1 0,4 3 46,-4-2 1,-3-3-10,-2 2 0,-3 1-8,-1 4 1,6-5 18,3 0 0,5-4 67,5 4-1413,2-6 1327,7 3 1,-3-5-70,-6 4-64,0-4 1,-12 5 22,7-6 1,0 0 138,0 0-72,0 0 0,4-1-2,1 1 1,-2 5 11,-8-1 1,0 2-26,-9-1 0,7-4-17,-7 4 45,9 2-8,-8-5 0,12 9-259,-4-7 258,3 7-23,-4-3 1,-2 6-5,-7 0 0,1-2 8,0-3 0,-7 4-6,-3-4 0,3-1 678,2 1 0,5-5-631,4 6 1,-1-6-96,6 6-459,0-8 493,-1 5 0,-2-3 20,-6 1 1,-2 4 7,-3-5 0,1 6-8,-6-6 0,1 5 7,-6-4 0,0 6 1,1-2 1,1-1 38,3 1 0,-3 0 426,3 5 1,-3 0-253,-1 0-198,-1 0 0,1 0-2,-1 0 1,-4-4 20,-1-1-19,1 0 0,3 5-3,-3 0 0,1 0-53,-6 0 0,0 0-15,-5 0 1,0 0 61,0 0 0,1 0-3,-1 0 1,0 0 255,0 0-250,1 0-1,-1 0 0,-2 2 39,-2 2-31,2-2 24,-4 4 0,2-6 7,-1 0 0,1 0 53,4 0 0,0 0-13,0 0 1,2 0-77,3 0 1,-3 0-16,3 0 1,-3-1-302,-2-4 154,7 3-12,-12-4-1267,10 6 672,-17 0 764,4 0 0,-19 6 0,-3 2 0</inkml:trace>
  <inkml:trace contextRef="#ctx0" brushRef="#br0">8545 8601 9454,'0'14'-307,"0"7"0,0-6 0,0 6 0</inkml:trace>
  <inkml:trace contextRef="#ctx0" brushRef="#br0">8517 9070 8323,'0'10'-292,"0"-1"-387,0 1 1560,0 4-371,0 0-653,0 0 0,0 0-1030,0 1 1173,0-1 0,-6 6 0,-2 2 0</inkml:trace>
  <inkml:trace contextRef="#ctx0" brushRef="#br0">8517 9610 8277,'0'15'377,"0"-1"222,0 0 0,0 0-402,0 0 1,0 1-223,0-1 0,0 2 25,0 3 0,6 3 0,2 6 0</inkml:trace>
  <inkml:trace contextRef="#ctx0" brushRef="#br0">8645 10122 8223,'0'10'1370,"0"-1"-537,6-6-633,-4 10 0,4-4-308,-6 10 1,0 3 107,0 7 0,-6-1 0,-2 1 0</inkml:trace>
  <inkml:trace contextRef="#ctx0" brushRef="#br0">6740 11217 8353,'-8'-14'0,"1"-1"-148,7 1 1,0 5-556,0-1 1225,0 1-139,0-6 295,0 8-233,7 0 1,1 7-135,6 0 0,2 0-59,3 0 0,0 0-57,9 0 1,-1 0 60,11 0 0,0 0-167,4 0-195,7 0 258,-4-6 0,8 0-208,-5-4-929,5-3 935,4 6 1,8-6 20,6 3 0,2-1-100,3 7 1,-10-1 4,0 5 0,-7 0 129,-7 0 0,3 0-2,-3 0 0,5 0-116,5 0 33,3 6 81,-1-4 1,0 4-137,-8-6-614,-5 0 800,4 0 1,-9-1 11,6-4 1,-3-3-50,8-6 0,-3 4 162,7 1 0,-2-1-58,-2-4 1,-7 0 32,-2 0 0,-4 1-280,-2 4 194,-5-4 2,-2 5 1,-2 0-90,0 3 89,6-3-14,-2 7 0,5-10 218,1 6-218,6 0 396,-5-1 0,7 3-429,-4-7 0,-4 7 154,0-2 0,-1-1-129,-4 1 0,3-1 522,2 1 0,-1 4-499,1-4 0,0 2-59,-1-2 44,1 4-24,0-6 1,-1 7-50,1 0 1,-2 0 17,-3 0 0,2 0-83,-7 0 0,1 0 57,0 0 1,-3 0-137,7 0 1,-2 0 92,2 0 1,2 0-14,-7 0 0,5 0 138,-5 0-93,7 0-42,-10 0 1,4 0-92,-5 0 0,-7-4-441,-3-1-716,-3 0 1329,-8 5 0,-15 6 0,-9 2 0</inkml:trace>
  <inkml:trace contextRef="#ctx0" brushRef="#br0">5417 11231 8356,'-14'-22'0,"6"1"61,4 7 0,0 1 453,0 4-44,2 3-65,-4-1-427,6 6 63,6 1 68,-4 1 0,6 17 54,-4-4-118,-2 10 50,10-9 0,-8 12 57,5-3 1,-4 4-49,4 6 1,-5-4-189,0 3 0,3-3 125,-3-2 1,1 5-138,-5 1 1,0 0 146,0-1 1,0-3-109,0 4 1,5-9-12,0-1 123,-1-7-143,-4-3-101,0-1 0,5-13 84,0 0 0,6-10-125,-2-13 1,4-7 49,1-13 0,0-1-193,1-4 1,4 4 51,-1-3-415,8 3 617,-10 7 0,4-2 4,-6 6-64,1 6 191,-1 0 1,-5 13 296,1-1-75,-7 1 60,10 13 1,-10-4-30,6 10 0,-6 4 425,2 10 0,1 3-355,-1 7 0,1-1-59,-1 0 1,-3 1 64,2-1-212,-2 7 1,3-5 35,0 3 0,-1-7-3,-4-3 1,5-5 122,0 1 73,-1-4-182,-4-7 0,2-3-136,3-10 1,-2-6-72,6-12 1,1-3-553,4-12 532,0 0 1,1-9 0,-1-2-411,0-1 1,5 2 0,0-2-940,-2 1 993,-1 8 1,-6 3 18,-1 9 1,-4 4-381,4 11-190,-6 6 958,4 2 0,-7 18 0,0 4 0</inkml:trace>
  <inkml:trace contextRef="#ctx0" brushRef="#br0">6057 11515 8377,'0'15'462,"0"-1"-173,0 0 1,0 2-61,0 3 32,0-4-68,0 12 0,-5-5-34,1 7-128,-1-1 72,-1-6 0,4 4-133,-3-7 0,-1 0 111,1-5 0,1-5-122,4 1 4,0-7 1,0 2-166,0-10 1,0-3-469,0-6 325,0-7 183,0-1 1,6-6-478,3-1 371,-2 1 0,5-7 0,-4 5 110,6-3 1,1 5 72,-1 4 0,0 5-15,0 9 1,-4-1 144,-1 7 271,1-1 1,2 13 687,-2 6-526,-4 7-233,-6 7 0,0 5 821,0 0-551,0 7-190,6-4 1,-4 5-42,3-3 1,3 0-223,1-10 1,12 2-63,7-11 0,20-6 0,10-7 0</inkml:trace>
  <inkml:trace contextRef="#ctx0" brushRef="#br0">12697 5914 8361,'-8'0'-758,"0"0"524,3 0 414,4 0 669,-6 0-468,7 0-402,0 0 88,7 0 0,-6 6 18,4 4 0,-3 4-35,-2 5 0,4 2 38,1 2 0,0 6-2,-5-1 0,0 1 42,0 4 1,0-2 16,0 2 1,0-1-11,0 6 1,5-5 53,-1 5 1,1-6-18,-5 1 0,2-2-7,2 3 0,-2-4-9,3 3 0,-4 2-95,-1-2 0,0 1 9,0 0 1,0-1-13,0 9 1,0-7-145,0 8 1,0-8 64,0 2 69,0-5 1,-1 8 20,-4-7 0,3 0-20,-2-5 0,2-1 56,2-3 1,0-2-56,0-3 0,0-3-173,0 3 246,0-3-719,0-2 5,-6 0 6,4 0-1048,-4-6 565,6-2-353,0-6 1421,0-12 0,0-4 0,0-12 0</inkml:trace>
  <inkml:trace contextRef="#ctx0" brushRef="#br0">12796 5928 7845,'-7'0'-411,"0"0"701,7 0 278,0 0 0,5-1-318,0-4 1,6 2 300,-2-7-173,4 7-229,1-10 1,5 12 34,0-4 0,2 4 29,-3 1 1,5 0 0,5 0 1,-3 0-9,4 0 1,-4 4-33,8 1 0,-1 0 18,1-5 0,-3 0-181,3 0 0,2-2 67,-2-3 1,2 2 16,-2-6 0,3-1 121,7-4 1,1-2 112,4-3 0,-3 4-39,8-4 0,-8 8-105,3 1 0,-9 2-87,-1-1 0,-1-2 103,0 6 1,0-1-170,-4 1 1,-1 3 11,5-2 1,1 0-121,5 0 0,4 2-38,1-3 0,2 2 132,-7-2 1,6 2-84,-11-6 1,6 4 73,-6-4 0,-3 4-108,-2-5 0,-3 6 113,-2-6 1,6 7-70,-1-2 1,5 2-18,-5-2 0,0 4-11,-5-4 0,1 5 70,-1 5-200,1 3 97,-7 0 1,3 4 68,-6-2 5,0-4 1,2 0-3,2-6 1,-1 5 15,2 0 0,-5 0 13,5-5 1,-5-2 29,4-3 0,-5 4 157,1-4-192,3-3 27,-6 6 0,9-4 15,-6 6-23,6 0-47,-9 0 0,11 0-10,-3 0 0,2 5-12,3 0 0,-1 4-139,1-4 1,-1 1 117,1-1 0,4-4-20,0 4 1,0-3 64,-4-2-23,5 6-6,-4-4 1,5 4 154,-7-6-143,1 0 57,-1 0 0,1 0 1,-1 0 1,-1 0-64,-3 0 0,3 0-2,-4 0 0,-1 2 25,2 2 0,-5-2-17,5 3 0,-5-4 171,4-1-54,1 0 0,-2 0-112,-3 0 203,3 0-192,-6 0 55,11 0 1,-11 0 12,3 0 0,-3-1 21,-2-4 0,-5 3 53,1-2-71,-1 2-26,5 2 1,-4 0-66,-1 0 80,-5 0-18,2 0 0,-5 0-3,4 0 14,-3 0-16,4 6 0,-6-4-18,6 4 0,-4-6 10,4 0 1,-4 2-22,3 3-5,-4-4 0,5 12-6,-6-4 0,5-1-55,0 2 88,0-7 0,-5 9 36,0-2 1,1 3-49,4 1 1,-3 0 57,2 0 1,-2 2-49,-2 3 0,0 3-40,0 6 1,0-4 123,0 0 0,0 0 167,0 4 1,0 0-69,0 1 1,2-1-129,2 1 0,-2 4 71,3 0 1,-2 5-33,1-5 1,-2 0-140,3-4 1,-2 1 62,2 3 0,-4-1-3,4 5 0,1-5-23,-1 1 1,1-3-15,-1-1 1,-2-1-147,7 1 1,-6-1 98,6 0 1,-2-1-347,1-3 0,2 1 140,-6-6 1,5 2-558,-6-2 0,6-4 302,-5 4 1,-1-3 547,-4-2 0,0 1 0,0-1 0</inkml:trace>
  <inkml:trace contextRef="#ctx0" brushRef="#br0">13067 7222 8220,'-15'0'-146,"1"2"-21,0 2 268,0-2 456,6 4-153,-5-6 1,12 0-188,-6 0 1,14-5-36,2 1 0,8-3-26,2 3-71,7 2 1,-4-4-64,6 6 0,5 0 89,1 0 0,-1 0-162,-5 0 1,1 0 42,-1 0 0,5 4 37,0 1 0,7 5 54,-2-6 0,4 6-78,6-5 0,-2-1 112,6-4 0,-2 5 98,2 0 1,-3 0-95,-6-5 1,0 0 15,-1 0 0,7-5-60,3 0 1,5-6 35,5 2 0,1 1-306,4-2 1,-4 5 316,-6-4 1,-8 4-235,-7-4 1,1 6 63,-5-2 1,-2 3-53,2 2 0,0 0 200,5 0 0,-2 0-84,-3 0 0,3 0 128,-3 0 0,-2 0 70,2 0 1,-7 0-111,3 0 0,-3 0-15,2 0-41,-9-6 1,9 4 8,-9-2 1,3 2 65,1 2-44,1-6-28,-1 4 0,1-4 40,-1 6-47,0 0 1,1 0-88,-1 0 0,-4 0 93,0 0 1,-5 0-70,4 0 1,-5 1 65,1 4 0,1-3-126,-1 2 0,2-2 87,-2-2 1,-2 0-11,7 0 1,-5-2 12,4-2-5,-5-4 4,2 0 17,1-5 1,-5 7 9,3-3 1,1-3 57,-1 8 1,0-6 14,-5 6 0,5-1-104,0 5 0,0 0-6,-5 0 0,2 0-141,3 0-13,-3 0 172,4 0 0,1 0-1,3 0 1,-2 0 8,1 0 0,1 0-8,5 0 1,-6 0 13,1 0 1,0-5 130,4 0 1,-4-1-109,-1 1 0,-5 2 10,1-6 1,1 4-304,-1-5 286,0 7-58,-5-3 0,1 4-95,-1-2 1,0 2-67,0-3 1,-4 4-680,-1 1-119,-6 0 266,10 0 0,-10 0 103,7 0 1,-6 0-711,6 0 1308,-7-7 0,10-1 0,-5-6 0</inkml:trace>
  <inkml:trace contextRef="#ctx0" brushRef="#br0">12853 6611 8248,'-8'0'-265,"2"0"249,6 0 28,0 0-7,6 0 1,2 0-2,6 0-16,7 0 0,1-5-292,7 0 0,-1 0 127,0 5 1,6 2-170,-1 3 0,0-2 346,-5 6 0,1 1 0,-1 4 0</inkml:trace>
  <inkml:trace contextRef="#ctx0" brushRef="#br0">13450 6625 8248,'29'-2'-666,"-1"-2"543,1 2 1,1-4 78,3 6 0,-3 0-27,3 0 1,-3 0 113,-1 0 0,-1 0-11,0 0 1,-1 0-83,-3 0-62,3 0 119,-5 0 1,6 0-79,1 0 0,-1 0 38,1 0 1,-1-5-161,1 0 0,1 0 91,3 5 0,-2-4-87,7-1 1,-5 0 30,5 5 158,-6-6 0,3 4 13,-7-2 0,1-3-59,-1 3 161,0-1 0,-4 3 175,0-3 0,-7 4-92,2-4 1,2 4 155,-2 1 1,0 0-102,-5 0 0,5 0 11,0 0 0,8-2-75,1-3 0,7 2 51,7-6 1,-2 5-162,3 0-54,-4 2 1,5 2-701,-6 0 0,-5-5 334,5 1 1,-6-1 101,1 5 1,-4 0 92,-6 0 0,4 0 66,-3 0 0,-2 0-2,2 0 0,-5 0 94,4 0 1,1 0-127,4 0 1,6 0-124,-1 0 0,6 0 237,-1 0 0,-2 0 0,2 0 0,-1 1 0,1 4 0,1-3 0,-6 3 0,0-2 0,-4 1 0,4-2 0,0 3 0,0-4 63,-4-1 171,-1 0 0,1-4 115,-1-1 0,5-6-110,1 1 0,0-2-67,-1-3 0,-3 1-109,4 0 0,-4 5-124,-2-1 1,1 2 118,-1-1 1,-4 2-38,-1 7 0,-1 0-40,2 0 0,-2 0-202,-3 0 1,-3 0-170,3 0 332,-3 7-108,-8-6-49,4 12 165,-4-5 1,2 0-5,-1-4 0,-4-2-12,4-2 1,-4-2 4,5-2 1,-7 1-8,2-7 68,-4 7 0,-1-3 0,0 6 0</inkml:trace>
  <inkml:trace contextRef="#ctx0" brushRef="#br0">12697 5999 6959,'0'-8'-201,"0"2"329,0 0-20,-6 4-18,4-4 4,-4 0-230,6 4 235,0-4-3,0 6-10,0 0-13,-7 0-4,6 0 113,-6 0-90,1 0-27,5 0 1,-6 1 29,7 4-132,-6-3 119,4 4-199,-4 0 163,0-4-27,4 4-7,-4-6 3,6 0 159,0 0-153,-7 0 0,6 2 39,-4 2 76,4-2-94,1 4-14,0-6-59,-7 7-19,6-6-23,-12 12 0,7-10 71,-4 7 0,-2-6 7,2 6 0,2-6-15,-1 6 1,4-5 203,-4 4 1,4-4-78,-5 4 1,7-4 16,-2 5-82,-2-1 0,5 5 12,-3 0 0,4 1-116,1-1 0,1 0 107,4 0 0,3 1-157,6-1 1,0 3 73,0-3 0,1 4-50,-1-9 0,0 4-5,0 1 0,-1-4-87,-4-1 191,4-6-57,-11 10 0,4-10 106,-6 6-94,0-5 1,0 8 73,0-2 1,-6-2-57,-4 1 1,-1 1 36,2 4 0,-4-5-19,4 1 1,-4-1-5,-1 5 1,-1-4-8,1-1 1,5-1-3,-1 2-44,1 2 0,-4-4 45,4 7 1,1-6-7,3 1 0,3-6 0,-2 6 0,2-1 2,2 5 1,0-4 2,0-1 0,0 1 2,0 4 1,2-4 3,2-1 1,0 1 2,5 4 1,1 0 85,4 0 0,-5 2-83,1 3 0,-2-2 151,1 7 1,4 0-136,-4 4 0,-1 2 156,2 3 1,-6-1-80,6 6 1,-7-7 92,2 3 0,-4-4-137,-1-2 1,0-4 39,0-1 0,0-10-361,0 1 276,0-9-235,0 1 1,2-7-129,3-4 348,-4-9 0,12-8 0,-5-7 0</inkml:trace>
  <inkml:trace contextRef="#ctx0" brushRef="#br0">10749 6099 8449,'-14'0'-1574,"0"0"946,-1 0 450,1-6 1,2 2 118,2-5 238,-3-1 437,6-4-320,-1 0 359,1 6-572,7 2-5,0 6 1,7 0-61,2 0 0,-1 0 89,1 0 0,3 6-100,6 4 1,-2-4 92,3-1 0,-3 1-204,-2-1 0,5 4 86,0-4 0,-5 0-196,-4-5 180,-1 6 9,6 2 0,-8 6 18,-2 0 0,-3-4 2,-2-1 0,0 2-1,0 8 0,-5-1 4,0 5 1,-6-5 2,2 1 0,1-4 3,-2 0 2,7-1-2,-9 0 22,10-6-53,-4-2 0,6-6 0,1 5 25,4 0 120,3 6 0,5-3 87,-4 6 0,2 0-192,-6 0 1,4 1-217,-4-1 1,1-2-11,-1-2 94,-3 3 92,4-6-33,-6 8 1,0-6 178,0 1-201,0-7 195,0 9 1,0-4-65,0 7 1,0-1 61,0 0 0,-5 2-34,1 3 1,-6-2 9,5 7 0,-1-5-25,1 4 1,4 0 8,-4 0 0,3 4-28,2-3 0,0 1 10,0-1 0,0 6 14,0-7 1,0 7-11,0-6 1,0 3 143,0 1 0,0 1-72,0-1 1,-1-4-27,-4 0 0,2-5 51,-7 4 1,7-10 20,-1 1-223,-4-3 0,4-3 95,-5-3 1,4-10-336,-4-4 1,4-4 84,-4-1 0,1 0-1022,-2-1 1225,-2 8 0,-3-6 0,-7 5 0</inkml:trace>
  <inkml:trace contextRef="#ctx0" brushRef="#br0">14630 7677 8254,'0'-8'-360,"0"2"1073,0 6 1,0 6-254,0 3-285,0 4 0,0 6-91,0 0 0,0 6 106,0-1 1,0 3-308,0 1 1,0 7 99,0 3 1,2 3-32,3 2 0,-2 6 81,6 3 1,-5 1-36,0 0 0,3 2 90,-3-3-752,1-3 713,-5 6 0,0-9 37,0 6 0,0-4 4,0 4 1,-5-8-181,1-1 0,-1-7 103,5-8 0,-2-6-1039,-2-3 493,2-9-843,-4-4 1579,6-18 0,-13-4 0,-3-13 0</inkml:trace>
  <inkml:trace contextRef="#ctx0" brushRef="#br0">14460 8459 8254,'-8'0'689,"2"0"-325,6 0 1,1 1 76,4 4-290,3-3 1,6 15 62,0-3 1,-4 10 26,-1 0 0,1 9 0,4 5 1,-5 8-57,1 1-93,-7 0 1,8-4 138,-6 0 0,4-2-154,-4-3 0,5-4-13,-6-5 1,7-2 327,-1-4-466,-4-2 0,7-13 58,-4-4 0,-1-4-67,2-4 1,-6-10 32,6-10 0,-1-8-643,6-1 0,-3 0 178,-2 4 0,1 7-32,-7 3 0,3 5-1507,-2 5 2054,-4 2 0,5 14 0,-6 1 0</inkml:trace>
  <inkml:trace contextRef="#ctx0" brushRef="#br0">19436 7108 7061,'0'8'-20,"0"5"77,0-5 1,0 6 18,0 0 1,0 0 11,0 1 1,0 0 10,0 4 1,0-1 7,0 5 0,0-4 108,0 5-154,0 0 0,0 4-20,0 1 1,0-1-11,0 0 5,0 1 1,0-1 6,0 1 1,0-1 12,0 1 1,0-1 0,0 0 0,5 1-13,0-1 0,-1 1 2,-4-1 1,0-1-152,0-3 138,0 3 0,0-1-42,0 8 1,0 4-5,0-5 1,0 6 35,0-1 1,0-2-6,0 2 0,0 0-15,0 5 0,0 0 7,0-1 0,0-4 158,0 0 0,0-5-141,0 5 1,0-6 156,0 1 1,0 2-84,0-2 0,0 6 22,0-1 0,-4-2 95,-1 2 1,0-6-118,5 1 0,-1 2-87,-4-2 1,3 0 78,-3-4 1,-1 4-160,1 0 1,1 0 116,4-4 1,0-1-18,0 1 1,0 4-28,0 0 1,0 2-2,0-2 1,0-3-33,0 3 1,0 2 55,0-2 1,0 0-75,0-5 0,0 1-9,0-1 1,0-1-151,0-3 0,-2 1-66,-3-6 1,4 0-1011,-4-5-210,3-6 1489,2-1 0,-6-14 0,-2-1 0</inkml:trace>
  <inkml:trace contextRef="#ctx0" brushRef="#br0">19479 7037 9190,'9'0'504,"1"0"1,-6 0-13,6 0-348,-1 0 74,6 0-67,-1 0 0,0 0-131,0 0-15,0 0 0,1 5-129,-1 0 1,2-1 98,3-4 0,-2 0-13,7 0 0,-5 0 28,4 0 1,-5 2-19,1 3 0,1-4 41,-1 4 0,2-3 1,-2-2 1,-3 1 6,2 4 1,0-4 13,1 4 0,-3 2-53,3-3 1,-2 6 57,2-6 0,1 1-92,4-5 0,5 0 74,-1 0 0,2 0-87,8 0 1,-2 0 81,2 0 1,2 0-3,-7 0 1,5 0 153,-5 0 0,0-1-98,-4-4 0,-6 3 25,1-2 1,-5 2-60,5 2 0,-7 0-78,2 0 1,-3 0 93,-2 0 1,0-5-12,0 1 0,5-1 11,0 5 1,7-5-16,-3 0 0,3 1-40,-3 4 0,7 0 28,-6 0 0,6 0-67,-6 0 0,6 0 70,-2 0 1,4-2-95,-9-3 0,4 4 66,2-4 1,-6 2-74,1-2 1,-7 3 1,2-2 0,-3 2-90,-2 2 0,1-5-144,-1 1 216,0-1 0,0 5 74,1 0 0,-3 1-54,-2 4 1,2-3 61,-2 3 0,-2-4-49,1-1 0,-4 0-12,4 0 0,-1 2 24,2 2 0,-2-2-42,-4 3 135,-2-4 1,6-1-124,-3 0 215,-4 0-201,5 7 198,-6-6 0,0 7-26,0-3 86,0-4-138,0 12-7,0-11-64,0 10 0,5-4 43,0 6 1,0-4-29,-5-1 0,0 2 19,0 8 1,0-3-12,0 3 1,1 2 6,4-2 0,-3 6 31,2-1-36,-2 2 1,-2 3-5,0-1 7,0 7 1,0-5-136,0 3 137,0-9-1,0 3 0,0-5 0,0 6-2,0 1 0,0-6-10,0 1 0,0 0-1,0 4 1,0 5 62,0 1 1,0-1 10,0-5 0,-5 7-192,0 3 127,-6 3-78,10 2 1,-7-1-166,3 1 0,4-5 297,-4 0 1,3-7-19,2 3 1,0-4-38,0-2 1,0-1-3,0-3 1,0 4-28,0 0 1,0 1 16,0 4 1,0-1 206,0 1-205,0-3-5,-6 11 0,4-6-1,-2 2 0,-3 3-42,3-7 0,-3 5-28,3-5 1,2 0 50,-3-4 1,4-5-10,1-1 0,0-4-17,0 5 1,-5-5 2,0 5 1,0-6 65,5 6-42,0-6 25,0 8 1,0-7 12,0 10-34,0-4 6,0 10 1,-4-7-3,-1 1 0,0-1-2,5 1 1,-5-1-10,1 0 1,-1 1 18,5-1 1,0 1 0,0-1 1,0 2 27,0 3-34,0-3-55,0 11 1,0-9-120,0 6 1,0-5 60,0 5 0,0-5-172,0 5 0,0-6-151,0 1 1,0-3 444,0-2 0,-6 1 0,-2-1 0</inkml:trace>
  <inkml:trace contextRef="#ctx0" brushRef="#br0">19337 9838 7992,'0'-8'0,"-2"2"59,-3 6-59,4-7 337,-6 6 145,14-6 1,1 7-244,6 0 0,0-1-50,0-4 1,7 2-3,2-7 0,6 6 17,4-6 0,5 7 0,9-2 0,4-1-22,6 1 0,4-4-922,1 4 902,0-6 0,-4 3-54,4-6 1,4 0 145,10-1-210,3 1 0,-35 7 0,0 0-49,-1 0 1,0 0-1,-2 0 1,-2 1-105,28-3 1,-3-2 166,-2 6 0,-2 0 71,6 5 0,-6 0-9,2 0 1,-4 2 227,-1 2-38,-6-2-214,-2 11 0,-13-10 46,-3 6 0,-3-1-34,-1 2 1,-2 1 17,-4-7 1,3 1-108,-7-5 1,-1 0 352,-3 0 1,-1 0-1776,0 0 1056,0 0-99,-6-6-909,5-2 1355,-12 0 0,6-5 0,-7 6 0</inkml:trace>
  <inkml:trace contextRef="#ctx0" brushRef="#br0">20033 995 8051,'0'-8'-503,"0"-4"-117,0 10 214,0-4 822,0 12-36,0 2 0,-4 8 883,-1 3-968,0-4 1,0 14 220,1-1 0,-8 1-166,3 4 0,-4 3-110,-1 2 1,-2 2-19,-3-2 0,-3 7-324,-6-2 1,-2 9-141,-3 0 1,-8 4 92,-7 0 1,1-5-407,4-4 1,8-9-27,7-5 0,6-14-353,8-4 0,7-14 934,7-6 0,13-15 0,9-16 0</inkml:trace>
  <inkml:trace contextRef="#ctx0" brushRef="#br0">19777 1521 8051,'15'-22'0,"-1"2"-217,0 5 1,0 3 95,0 2 1372,1-2-807,-1 10 1,-2-3-88,-2 10 0,-4 4-126,-6 10 1,0 8-39,0 6 1,0 8 67,0 2 0,0 0-157,0 4 1,0 2-247,0-1 1,0-1 168,0-4 0,0-2-717,0-3 1,2-4 353,3-5 0,-4-7-1511,4-3 1315,3-3 0,-5-9 532,6-2 0,-5-16 0,2-5 0</inkml:trace>
  <inkml:trace contextRef="#ctx0" brushRef="#br0">19976 1521 8051,'15'-42'-88,"-1"5"64,0 4 0,0-2-18,0 2 1,1 1 205,-1 9 1,0 2-199,0 7 0,-4 5 93,-1-1 129,-6 7-55,10-3 1,-11 7-50,2 4 1,-2 4 69,-2 10 1,2-1-33,2 5 1,-2 3 132,3 7 1,1 3-61,-1 7 0,4 6 145,-4 3 0,1 0-104,-1 5 0,-2 1-208,7 9 0,-6-1 174,6 0 1,-5-1-449,4 6 0,-1-12 99,1-12 1,-1-9-70,-3-5 1,-3-9 28,2-5 58,-2-10 0,-2-6-40,0-12 0,-6-2 120,-4-13 1,-4 1-256,-5-6 1,2-6 92,-7-3 0,0-3-908,-4-1 1119,-1-7 0,1 3 0,-1-6 0,1-2 0,0-1 0</inkml:trace>
  <inkml:trace contextRef="#ctx0" brushRef="#br0">19948 1635 7912,'14'8'-418,"0"-2"599,1-6 0,-1-5 289,0 1 1,0-6-259,0 5 0,-4-4-85,-1 4-340,1 0 36,4 5 1,-6 2-346,-3 3 1,-4 3 352,-1 6 0,-6 0 176,-3 0 1,-4 5-759,-1 0 318,-1 7 382,1-11 1,2 7 464,2-3-244,-3-3 361,6 5-248,-1-7 0,3-6 147,10-3 0,4-10-184,10-5 1,-3-2-41,3-3 0,3 0-565,2-4 205,-4 9-3,1-9 1,-7 18-186,0-4 249,-6 3 0,-2 6 11,-6 5 1,-6 2 41,-3 13 0,-9 1 27,-1 8 1,-4-3 57,4 3 0,0 2 213,4-2 0,1-1 284,0-8-347,6 2 1,2-10-113,6 3 17,0-9 1,6-6-159,4-8 1,7-6 113,2-9 0,6-3-642,-1-6 1,3-1 75,1 1 510,1-1 0,-1 1 0,1 0 0</inkml:trace>
  <inkml:trace contextRef="#ctx0" brushRef="#br0">20545 1123 8021,'-8'-1'683,"3"-4"-335,4 3-52,1-4 225,0 6-324,6-6-16,-4 4 0,9-3-137,-6 10 0,-1-2-51,-4 7 1,0 4-65,0 5 0,0 1 93,0-1 0,-4 3-10,-1 7 1,-6-1-136,1 1 0,-2 4 103,-3 0 0,1 0-237,0-4 1,6-3 72,3-2 1,2-5-848,-2-9 697,4-4 0,-4-6-311,10 0 645,-4-13 0,12-2 0,-5-14 0</inkml:trace>
  <inkml:trace contextRef="#ctx0" brushRef="#br0">20588 1223 8051,'6'-15'83,"2"1"1,6 0 240,0 0 1,1 1 101,-1 4-79,-6-4-137,4 11-11,-4-4 0,0 8-310,-3 2 1,-4 9 132,-1 6 1,0 11-110,0-2 1,-6 10 45,-3 0 1,1 5 52,-2 4 0,2 7-34,-1 3 0,-4 1-9,4-10 0,2-6-180,3-4 0,-3-8 81,3-1 0,-3-4-350,3-11 1,0 2 185,-5-11 1,4-1-310,-4-4 0,1-1 603,-2-4 0,-9-9 0,4-8 0</inkml:trace>
  <inkml:trace contextRef="#ctx0" brushRef="#br0">20460 1535 8051,'0'-22'-588,"1"2"411,4 6 1,3-5 800,6 0 0,0 1-167,1 9 0,-1-4 349,0 4-951,0 2 134,1-5-271,-1 10 1,-6-3 180,-4 10 1,-2 5-257,-2 9 0,-6 4 209,-4 10 1,-2-3-137,-3 4 0,-1 0 21,-2 0 1,3-3-114,1-7 0,5-4-106,4-5 482,3-1 0,-4-6 0,12-2 0,2-12 0,6-2 0</inkml:trace>
  <inkml:trace contextRef="#ctx0" brushRef="#br0">20559 1635 8051,'15'-22'-44,"-1"3"0,-5 3 35,1 2 0,-1-5 292,5 0 1,2-5 168,3 5 0,-1-4-44,5 4 0,1-7-122,4 3 0,1 1-545,-1-2 1,-6 6 273,-3-1 1,2 5-329,-2 5 1,-5-4-527,-5 4-775,-5 2 1614,2 1 0,-12 0 0,-2-2 0</inkml:trace>
  <inkml:trace contextRef="#ctx0" brushRef="#br0">20829 1208 7724,'15'0'1789,"-6"2"-1583,1 3 1,-7 3 18,2 6 1,-4 6-151,-1 4 1,-1 3 188,-4 1 1,-5 2-374,-9 4 0,4 2-37,-4 7 0,-2-1-65,2 1 1,2-7-34,7-3 0,-1-4-179,6-6 1,-1-7-1147,1-6 1127,4-7 0,-6 2 442,7-10 0,0-3 0,0-6 0</inkml:trace>
  <inkml:trace contextRef="#ctx0" brushRef="#br0">20815 1550 8051,'14'0'26,"5"1"35,0 4 0,2-2 193,-2 7 0,-3-1 173,3 5 0,-5-4-286,-5-1 1,4-4-236,-4 4-830,-2-5 408,5 2-194,-10-6 0,4-2 710,-6-2 0,0-11 0,0-7 0</inkml:trace>
  <inkml:trace contextRef="#ctx0" brushRef="#br0">20957 1109 8051,'10'0'0,"-1"0"0,-1 1 419,2 4 0,1 3-66,-6 6 0,1 1 41,-1-1 1,-4 6-385,4 4 0,-4 1-483,-1-1 1,-4 3-83,-1-4 0,-6 6 555,1 4 0,-8 3 0,-5 7 0</inkml:trace>
  <inkml:trace contextRef="#ctx0" brushRef="#br0">20460 1905 7997,'0'9'932,"0"1"0,1-2-461,4 1 1,-2 4-166,7-4 0,-6 4-904,6 1 554,-1 1 1,1-1-1844,-1 0 1154,-5-6 733,8-2 0,-10 0 0,4 2 0</inkml:trace>
  <inkml:trace contextRef="#ctx0" brushRef="#br0">20645 1891 7997,'8'6'569,"4"-4"0,-6 6-128,4-4 0,-2-2 253,-3 3-527,-4 3 7,5-1 0,-4 1-865,3-3 1,-4-2 161,4 2 529,-3-3 0,-2-2 0,0-8 0</inkml:trace>
  <inkml:trace contextRef="#ctx0" brushRef="#br0">20773 1877 7997,'14'0'548,"0"6"-34,0-5 1,0 6-48,1-7 0,-6 1 264,1 4-1424,-7-3 1,8 6 159,-6-4 533,-1-2 0,3 11 0,1-6 0</inkml:trace>
  <inkml:trace contextRef="#ctx0" brushRef="#br0">21100 1877 7997,'14'-8'622,"0"1"0,0 7 28,0 0 0,-4 2-203,-1 3 0,-5 3-706,0 6 1,-2 5 167,-2 0 91,0 6 0,6-9 0,2 4 0</inkml:trace>
  <inkml:trace contextRef="#ctx0" brushRef="#br0">21427 1066 8072,'7'0'0,"0"8"0,-7 6 0,-7 2 0,-2 8 0,-4 0 0,-1 4 0,-5 0 0,0 1 0,-4-1-144,4 1 1,0-7-255,4-3 0,6-3-51,-1-2-20,7-6 469,-3-2 0,8-8 0,2-2 0,6-4 0,9-6 0,-2 1 0,7 3 0,-5-1-301,4 7 301,1-1 0,3 6 356,-3 4 0,-4 6-154,-6 13 0,-4 3 324,-1 15 1,-5-2-165,0 7 0,-2-2 111,-2-3 0,0-1 0,0-3 0,0-3 97,0-7 1,0-1-53,0-3-374,0-4-605,6-5 0,-3-7 352,7-4 1,-2-10-1057,1-8 1,4-7 610,-4-7 0,-2-5-650,-3-1 1204,4-11 0,-6 0 0,4-11 0</inkml:trace>
  <inkml:trace contextRef="#ctx0" brushRef="#br0">21711 1009 8072,'14'-19'-559,"0"0"0,1 0 409,-1 5 1,-5 2 397,1 2 0,-6 4-98,6 6 1,-7 3-35,2 6 1,-2 7 1,2 13 1,-4 9 12,4 0 1,-3 6-86,-2-6 1,0 1 66,0-1 0,4 2-353,1-7 1,0 0-73,-5-5 0,0-4-356,0 0 479,0-7 1,-2-1-315,-2-7 472,-4-5 0,-7 3 31,1-2 0,0-3 0,0 2 0,0-8 0,-5-4 0,0-6 0,0-5 0,4 0 0,3-2 0,2 2 0,4 3 254,6-3-136,0 4 1,8 0 55,6 1 0,2 2-124,8 2 1,-5-1-22,4 6 0,-1 1 62,2 4 0,1 0-158,-6 0 1,0 0 75,-4 0 1,-1 0 105,0 0-41,0 0 0,-6 1 83,-3 4 1,-5 3 3,-5 6 1,-3 0-55,-6 0 1,-2 2-87,-3 3 0,3 2 90,-3 2 1,-1 4-186,1-3 1,2-3 31,7-3 0,2-6-212,3-3 224,4-6 0,-4 4-21,10-7 0,3-2-17,6-3 0,5-3 34,0-6-89,6 0 1,-3-5-164,7 0 0,-6 0 92,1 5 1,-6 4 193,0 1 0,-2-1 0,-1-4 0</inkml:trace>
  <inkml:trace contextRef="#ctx0" brushRef="#br0">21739 1450 7918,'5'11'-572,"0"3"393,6-3 0,-8 16 301,7-3 1,-6 4 489,6 6 0,-6-3-583,6 7-50,-7-6 0,5 2 156,-3-5-869,-4-1 383,6-6 182,-7-1 0,4-7-302,1 0 209,0 1-257,-5-8 519,0 0 0,0-26 0,-5 3 0,0-12 0,1-1 0,4 9 7,0-4 0,1-1-4,4 6 157,3-7 1,6 11 219,0-4 1,2 3-87,3 2 0,-2 4 136,7 1 1,-5 6-162,5-2 1,-7 3-65,2 2 1,-5 7-51,-4 2-175,-4 4 152,-6 1 0,-3 2-108,-6 3 92,-1 3 0,-17 6-158,3 1-13,-2-1 0,2 0-18,0 1 0,7-7-231,-2-3 1,9-3 82,6-2 221,-4-6 0,6-2 0,-4-6 0</inkml:trace>
  <inkml:trace contextRef="#ctx0" brushRef="#br0">22379 668 7966,'8'-14'35,"-2"6"348,1 8 1,-6 10-114,4 8-198,-3 11 1,-2 7-123,0 7 0,0 0-352,0-1 0,0-4-749,0 0 790,0-6 1,0 1 128,0-10 0,-5 3 232,0-7 0,-6 0 0,3-5 0</inkml:trace>
  <inkml:trace contextRef="#ctx0" brushRef="#br0">22194 1166 7264,'22'0'296,"5"-7"258,-3-2 0,8-4-405,1-1-207,0 0 178,-5 0 1,2-5-624,4 0 253,-4-7 148,-2 11 0,-3-6-44,-6 7 0,-5 4 32,-4 1-79,-7 6 1,-3 3 94,-9 9 0,-10 10-25,-5 5 0,2 0-17,-2 4 1,0-1 21,-4 11 1,4-7 250,1 3-203,5-11 52,-2 4 140,12-11-111,2 4 1,7-12 28,4-3 1,3-3-37,6-2 0,0-7 14,0-2 1,5 1 7,0-1-20,0-1 0,-5 2 2,1 3 0,-1-1 0,0 1 101,-6 1-49,-2 4 0,-6 6-57,0 3 1,-6 9 2,-3 1 0,-4 4-12,-1-4 0,-2 5 6,-3-5 1,3 5 222,-3-5-202,10 0 34,-4-5 1,11-5 235,-2 1-252,2-7 140,2 3-68,0-6 1,11-1-85,3-4 0,4-3-12,-4-6 0,0 0 14,0-1 0,5 3-96,0 2 0,-4-1-99,-6 7 1,-4-1-950,4 5 497,-6 0 618,-3 6 0,-14 2 0,-8 6 0</inkml:trace>
  <inkml:trace contextRef="#ctx0" brushRef="#br0">22308 1550 7966,'2'14'-836,"2"0"972,-2 0 0,11 2 262,-4 3 0,4-2-54,1 7 1,0-5 166,0 5 0,1-7-1003,-1 2 201,0-3 188,0-2-1189,0 0 645,1 0 32,-7-6 59,-2-1 556,-6-7 0,-2 0 0,-2 0 0,-4-2 0,-7-3 0,3-3 0,2-6 0,-1 0 0,7 0 0,-7 6 0,9-5 0,-3 4 585,4 3-210,7-7-107,2 5 1,12-2 109,4 1 0,3 0-194,1-6 0,7 3-69,3 2 0,3-2 16,2 2 0,-2-3-186,-3-1 1,-4 0 392,-5 0 8,-1 6-196,-12 2-42,3 6 1,-19 3-31,0 6 1,-9 7 20,-15 12 0,-1 1-17,-13-1 0,0 5-163,-5 1 0,4-1 217,6-5 1,1 1-35,13-1 1,6-6-416,9-3 157,2-3 58,2-8 0,14-2-790,10-6 422,9-6 272,16-8 1,2-8 0,5-7 0</inkml:trace>
  <inkml:trace contextRef="#ctx0" brushRef="#br0">19493 3583 8183,'0'-15'357,"0"7"0,6 2-225,4 6 0,2 0 264,3 0 0,5-1 523,4-4 1,7-3-1143,3-6 142,11-1 1,-8 1-642,5 0 1,-5 0 385,-9 0 1,-1 1-873,-3 3 900,-10 4 0,-8 8-195,-6 2 0,-9 11 503,-10 8 0,-16 17 0,-15 4 0</inkml:trace>
  <inkml:trace contextRef="#ctx0" brushRef="#br0">19422 3966 8179,'-14'22'0,"-1"-3"722,8-9 85,0-4-274,26-25 0,0 7-447,19-17 0,3-1 11,11-3 0,5-5-527,9 5 0,2-5 148,-6 5 1,-5 4 122,-5 6 1,-12 5 128,-3-1 1,-11 5-1016,-7 5 498,-4 2 547,-7 14 0,-8 1 0,-8 6 0</inkml:trace>
  <inkml:trace contextRef="#ctx0" brushRef="#br0">19735 3639 8179,'8'15'0,"3"0"-251,-7 4 1,1 5 82,-5 9 1,0 10 883,0 9 0,0 2-239,0-2 0,0 3-147,0-3 0,0 2-179,0-2 0,0 2-166,0-7 1,-5 1 48,1-6 1,-3-7 317,3-7-168,2-5-43,-11-16 0,10-7-82,-6-9 0,6-15-53,-2-4 1,3-5-158,2-1 1,0 3 50,0-7 0,0 6-200,0-1 0,7-2 8,2 2 0,4 5 80,1 4 0,5 2-507,0-2 0,0-1 244,-5 6 0,-1-6-1,-4 1 1,4-3 475,-4-1 0,-1-1 0,2 1 0,-7 1 0,1 3 0,-2-9 0,-2 10 0,0-12 0</inkml:trace>
  <inkml:trace contextRef="#ctx0" brushRef="#br0">19891 3526 8155,'0'-15'-1106,"-5"1"1001,1 0 1134,-1 6-682,5 2 0,1 6 64,4 0 1,1 8-18,4 6 0,4 6-92,0 9 1,1 10 132,4 4 1,-4 14-99,0 0 0,-1 11-466,0 3 0,2-5 371,3 5 1,3-11-492,6-3 1,7-8-275,3-11 1,1-5 379,-1-9 0,2-5-494,-7-10 0,0 2 238,-4-6 0,-7-2-164,-3-8 0,-5-7 138,-5-7 0,-2-2 127,-7 2 0,-2-3 298,-3-6 0,-2-7 0,-8 5 0,1-5 0</inkml:trace>
  <inkml:trace contextRef="#ctx0" brushRef="#br0">20261 3796 8083,'-14'12'0,"-1"7"0,1 13 412,0 6 1,-5 3-109,0 2 0,0-1-116,5 1 1,-2 0-23,-3-1 0,3-5-140,-3-4 0,5-5-176,5-4 137,-4-4-666,5-12 1,0-9 362,3-14 0,-1-5 316,1-9 0,-6-5 0,3-3 0</inkml:trace>
  <inkml:trace contextRef="#ctx0" brushRef="#br0">20019 3284 8083,'13'-22'0,"-4"3"0,4 9 696,-4 6 1,4 2-173,1 2 0,0 8-57,1 6 0,-6 7-866,1 7 0,-6 2 399,6 3 0,-1 4 0,5 5 0</inkml:trace>
  <inkml:trace contextRef="#ctx0" brushRef="#br0">21114 3341 8003,'14'0'0,"0"0"0,2 0-60,3 0 74,3 0 1,8-6-17,3-4 0,4-3 11,5-1 1,-1 0-118,-3 0 1,-9 4-565,-10 1 672,-10 6 0,-3-4 0,-6 7 0</inkml:trace>
  <inkml:trace contextRef="#ctx0" brushRef="#br0">21014 3440 7503,'10'22'622,"-1"-3"-206,-6 4 0,8 0-108,-6 10 1,0-1-117,-5 6 0,0-6-684,0 1 348,0-3 1,0-2-445,0 1 0,0-7 35,0-3-360,0-4 673,0-7 1,0-3 239,0-10 0,0-4 0,0-10 0,0-10 0,0-7 0</inkml:trace>
  <inkml:trace contextRef="#ctx0" brushRef="#br0">21071 3668 8003,'19'-24'-113,"0"0"0,6 7-28,-1-2 1,4-1 250,6 1 1,8-5 99,10 5 0,8-2-137,2 2 1,0 8 62,-5-3 0,-7 3-110,-3-3 1,-5 6 136,-9 3 1,-6 4 26,-13 1 0,-2 8-106,-2 6 0,-4 2-1,-6 7 0,-6 3-253,-4 7 1,-7-2 91,-2 7 1,-5-6-106,5 1 1,-6-5 69,1-4 0,2-3-549,-1-7 0,1-6 214,-2-3 0,-3-4 448,3-1 0,-3-13 0,-1-2 0</inkml:trace>
  <inkml:trace contextRef="#ctx0" brushRef="#br0">21284 3298 8003,'0'22'410,"0"5"-155,0-3 0,0 9-5,0 5 0,0 1-23,0-1 0,-1 3-257,-4-3 1,2-3 85,-7-2 1,7-3-807,-1-1 405,2-7 1,4-8-612,2-9 642,4-4 0,6-9-527,1-6 841,-1-6 0,6-9 0,-4-5 0,5-3 0</inkml:trace>
  <inkml:trace contextRef="#ctx0" brushRef="#br0">21483 3540 8003,'15'-14'-440,"-6"6"-549,1 3 1602,-7 3-262,3 9 1,-6-4 44,0 6 1,-6 6-156,-4 4 0,-4 4-197,-5-4 1,-3 7 127,-6-3 1,-1 4-390,1 1 0,-4 7 165,4 3 0,2-3-285,12-2 0,2-9 171,2-5 1,4-3-38,6-2 0,6-6 159,4-4 1,7-2 114,2-2 0,8-6-80,1-4 0,5-2-12,5-3 1,2-4-200,-7 0 1,-1-1 58,-9 1 69,-2 3 0,-7-3-512,0 10 461,-6-4 1,-3 7 142,-10-4 0,-9 4 0,-8 6 0</inkml:trace>
  <inkml:trace contextRef="#ctx0" brushRef="#br0">21455 3782 8003,'-9'14'0,"-1"0"0,5 0 0,-4 0 0,6 1 0,-2-1 109,3 0 0,2 0 227,0 1 0,0-1-228,0 0 1,0 2 21,0 3 1,5-2-144,0 7 0,1-1 206,-1 6 0,3 1 96,6 3 0,0-1-62,0 6 0,5-5 141,0 5 0,7-7-532,-3 2 134,4-9 1,-3 1-328,0-6 305,-1 0 1,-1-11-259,-3-3-146,-3-3 0,-3-9 71,-4-2 0,-2-5-245,-7-5 1,0-4-26,0-5 1,-7 0 654,-2-1 0,-4 5 0,-1 1 0,-7-1 0,6-3 0,-4 4 0,3-1 0,2 10 0,4-2-131,1 11 1,1 2 83,-2 8 1,2 4 750,4 10 1,0 3-328,-5 7 0,4-1-55,-4 0 0,1 1-109,-2-1 1,-7 1-253,3-1 0,-4-4-574,4 0 1,-5-5 166,0 4 446,-6-12 0,3 8 0,-7-11 0</inkml:trace>
  <inkml:trace contextRef="#ctx0" brushRef="#br0">21171 4194 8003,'-7'-21'-186,"6"6"-185,-4-4 577,10 3 0,3 2 579,6-1 0,2 7-407,3 4 1,4 1-196,11-2 0,2 2-1055,6-7 632,14 7 0,-3-10 240,14 4 0,-7-4 0,3-1 0</inkml:trace>
  <inkml:trace contextRef="#ctx0" brushRef="#br0">22422 3497 7818,'-6'0'270,"6"0"-61,6 0 0,8-1-185,0-4 0,7 3-14,2-2 0,4-3-163,2 3 1,-6-6-356,1 5 0,-2-4 508,2 4 0,-10-6 0,-7 3 0</inkml:trace>
  <inkml:trace contextRef="#ctx0" brushRef="#br0">22536 3270 7985,'6'14'-63,"0"5"276,4 0 0,1 6 396,-7-1 0,1 9-343,-5 5 1,0 1-289,0-1 1,-1 3-52,-4-3 0,-3-1-445,-6 1 0,-5-7-379,0 2 623,0-3 0,5-3-261,-1-3 344,8-4 1,-6-5 91,3-1 0,-2-6-123,-2-3 140,6-4 1,-3-7 153,6-4 0,0-2 779,5-3-400,0 8-292,6-6 0,4 7 566,9-4-283,3-3-313,0 12 0,10-10-8,-4 6 0,10-4 13,0 4 1,3-5-166,2 6 1,-2-6 54,-3 5 1,-10 1-477,-9 4 323,-3 0 1,-8 1-33,-3 4 1,-5 4 173,-5 10-24,-9-3 62,-9 11 1,-7 0 154,-3 6 0,-1 5-64,-4-5 0,3 7 104,6-2 1,1-2 75,0 2 0,5-5 215,4 5 1,5-8-229,5-2 1,-2-1 193,6-8-799,0 0 233,5-5 70,7-6 0,2-3-700,10-10 352,-3-3 73,11-6 1,-5-2-188,6-3 0,1 2-86,-1-7 1,-1 7-377,-3-2 1,-1 2 916,-8-2 0,8 3 0,-7-5 0</inkml:trace>
  <inkml:trace contextRef="#ctx0" brushRef="#br0">22791 4066 8048,'10'1'95,"-1"4"1,-4-2 576,5 7 272,-1-1-347,5 12-387,-6-5 0,5 4-19,-4-6 0,-1 2-191,2 3 0,-1-3 0,5 4 0</inkml:trace>
  <inkml:trace contextRef="#ctx0" brushRef="#br0">23815 3256 8088,'6'-8'205,"-2"1"236,5 7-317,1 7 1,2 4 87,-2 12 1,2 4-57,-2 16 0,-4-2-120,-1 11 1,-4 0 111,-1 5 1,-4 0-150,-1 0 0,-4-2-458,4-3 0,0-4 80,5-10 0,0-4-564,0-5 563,0-7-144,0-8 524,0-8 0,0-18 0,0-4 0</inkml:trace>
  <inkml:trace contextRef="#ctx0" brushRef="#br0">23986 3597 8088,'14'0'-184,"0"0"0,0 4 258,1 1 0,-6 6 200,1-1 0,-6 2-229,6 3 0,-7-1-187,2 0 0,-4 0-651,-1 0 354,-6 1 240,-2 5 1,-11-4-343,0 3 541,-12 3 0,7-6 0,-17 11 0,3-4 0,-3 0 0,-2 0 0,7 1 0,3 4 0,7-1 125,3-3 0,10-2 221,-1-3 1,4-8 1104,1 3-719,3-3-358,6-3 0,3-1 640,6-7-474,1 0-391,23 0 0,-3-2-194,13-3 0,10-1 59,4-4 0,3-2-129,-3 2 1,-6-1-270,-4 2 0,-4 1-1495,-5 3 1879,-4 4 0,-5-6 0,-1 7 0</inkml:trace>
  <inkml:trace contextRef="#ctx0" brushRef="#br0">24739 2985 7839,'15'2'669,"-1"3"-220,-6 3-205,4 6 0,-5 0-782,2 0 257,4 1 102,-12-1 0,10 0-126,-6 0 0,1-1 70,-1-4 1,-3-1-620,2-3 493,-2-3 361,-2 4 0,0-12 0,0-2 0</inkml:trace>
  <inkml:trace contextRef="#ctx0" brushRef="#br0">24910 2929 7911,'2'14'0,"2"0"1,-1 0-272,7 0 14,-7 1 209,10-1 0,-12 5 237,4 0-219,3 0-403,-7-11-62,12 4 1,-5-10 494,6 3 0,0-10 0,1-3 0</inkml:trace>
  <inkml:trace contextRef="#ctx0" brushRef="#br0">25152 2914 7929,'0'15'144,"0"0"120,0 4 0,-2-1-44,-3 5 0,2 0 0,-6 0 0,4 2-160,-5-6-2,1 7 26,-12-10 0,4 9-45,-7-6 30,1 0-264,1-5 0,-4-1-340,7-4 0,-4-3 185,4-6 1,-7 0-780,3 0 1129,2 0 0,-12-6 0,3-2 0</inkml:trace>
  <inkml:trace contextRef="#ctx0" brushRef="#br0">24583 3142 7929,'1'19'11,"4"0"0,3 6 104,6-1 0,5 7 105,0 2 0,2 2 0,-2-2 1,-5-3-103,0 4 102,0-4-56,-6-2 1,0-4-355,-3-1 172,-3-5-128,-2 9 1,0-12-60,0 4 0,0-3-202,0-2-448,0 1 130,0-7 356,0-2 0,0-17 369,0-3 0,0-10 0,0 0 0,0-9 0,0-3 0</inkml:trace>
  <inkml:trace contextRef="#ctx0" brushRef="#br0">24782 3398 7929,'14'-29'-46,"0"7"1,1 0-9,-1 3 1,5 8 285,0-3 1,6 8 180,-1-4 1,4 7 92,5-2-287,4 4-54,5-6 0,4 4-26,-3-6-54,3 5-103,-16-2 0,-2 6-191,-9 0 0,-3 0-34,-2 0 1,-6 2-307,-3 2 0,-10 6 276,-5 9 0,-10 3-119,-9 6 1,-5-4-367,-9 0 758,0 0 0,1 4 0,1-6 0,3-3 0,0-3 0,9-2 0,-1-6 0,11-3 0,5-4 90,5-1 333,6 0-157,-4 0 1,9 0 98,3 0 0,7 0 88,7 0 0,6 2-43,-1 3 1,3-2-389,1 6 1,4-1-77,-4 2 0,7 2-102,-11-2 1,0 1 72,-10-2 0,-2 4-83,-2-4 1,-4 4 44,-6 1 0,-11 5-43,-3 0 1,-10 0-147,1-5 6,-11 0 293,4 1 0,2-3-26,9-2 1,3 1 43,2-6 284,6-1-257,2 3 0,7-4 133,4 6 1,9-4-90,10 5 1,3-1 74,1 5 1,1 0 119,-1 1-175,1 5-40,-1-4 1,-6 9 197,-3-6 0,-5 5-66,-4-5 1,-4 5 54,-6-5 1,-1 4-74,-4-4 0,-11 6 1,-12-1-1,-2-2-237,-8 2 1,0-7 147,-5 2 0,7-5-186,3-4 1,7-4 62,3-6 1,7-1-130,2-4 39,-1-9 19,14-8 1,-4-8-27,10-4 0,9 3 96,10-7 0,9 0 8,5-5 0,9 1-79,5-1 1,4 2-143,0 3 0,-5 8 254,-4 6 0,-2 1 0,-3-6 0</inkml:trace>
  <inkml:trace contextRef="#ctx0" brushRef="#br0">26033 3995 7926,'-9'0'-328,"-1"0"0,5 0 281,-4 0 0,4 0 47,-4 0 0,4 8 502,-4 6-272,5 0 0,-7 11 14,7-6 0,-1 5 100,5-5 1,0 5-118,0-5 0,0-5-27,0-5 1,6-1-271,4 2 0,2-4 90,2-6 1,1-6-2,-1-4 0,0-4-147,0-5 1,-1-1-237,-4-4 1,3 2-103,-8 3 118,1 3 0,-11-3-197,-4 10 1,-2 2 544,-3 7 0,-5 13 0,-2 3 0</inkml:trace>
  <inkml:trace contextRef="#ctx0" brushRef="#br1">20901 4265 7852,'6'-8'1488,"2"2"-1081,6 12 1,-1 4-182,-4 8 0,-3 5-212,-6 5 0,-1 8 93,-4 7 1,-1 0-1188,-4 4 1080,-2 4 0,10-7 0,-4 5 0</inkml:trace>
  <inkml:trace contextRef="#ctx0" brushRef="#br1">22351 4265 7684,'0'20'-1285,"-2"3"1157,-3 5 1,-2 11 780,-8 4-653,1 3 0,0-3 0,0-1 0</inkml:trace>
  <inkml:trace contextRef="#ctx0" brushRef="#br1">23559 4123 8045,'-8'-7'449,"-4"6"-228,10-5 1,-6 7 58,3 4 1,4 9 150,-4 10 0,-3 9-321,-1 5-147,-4 9 9,-1 4 1,4 12 27,1 3 0,6-2 0,-4-1 0</inkml:trace>
  <inkml:trace contextRef="#ctx0" brushRef="#br0">19564 2843 10287,'8'0'492,"-2"0"-633,-6 0 277,0 0 15,7 0 4,-6 0-135,5 0 165,-6 0-145,0 0 36,0 7 0,2-6-152,3 4 0,-4-2-74,4 2-22,-3-4 0,-2 7-50,0-3 187,6-3 23,-4 10-50,4-10 61,-6 10-45,0-10-539,0 4 217,0-6 368,0 0 0,6 7 0,2 1 0</inkml:trace>
  <inkml:trace contextRef="#ctx0" brushRef="#br0">19507 2602 8236,'0'-8'-71,"0"3"-3,0 10 0,0 4 838,0 10-400,7 3 1,-6 11-122,4 1 0,-4 5-12,-1-1 1,0 3-306,0 2 0,-4-7 104,-1-3 0,0-8-429,5-1 0,0-11 239,0 1 0,2-9-1250,3 0 1410,-4-4 0,12-7 0,-5-2 0</inkml:trace>
  <inkml:trace contextRef="#ctx0" brushRef="#br0">19393 2971 7712,'7'8'-158,"-6"5"1,6-10 157,-7 6 0,4 1 981,1 4 1,1 0-327,-1 1 0,-3 3-67,3 1 0,1 2-166,-1-2 0,4-3 35,-4 3 1,6-5-254,-2-5 0,4 2-214,1-6 0,4-8-139,5-11 1,3-13 182,11-11 1,8-13-594,-19 21 1,0-1-1,0 0 1,0-1-654,-2-3 0,-1-1 1212,2 0 0,-2 1 0,13-37 0,-15 33 0,1-1 0</inkml:trace>
  <inkml:trace contextRef="#ctx0" brushRef="#br0">22393 2417 8258,'0'-10'-185,"0"1"236,0 6 359,0-4-49,0 1-43,0 4 0,0 12-146,0 9 1,0 11-30,0-2 0,0 2-163,0 8 0,0 0 0,0 5 1,0 3-350,0-4 1,0-1-391,0-7 406,0-11 7,0 10 0,0-17-751,0 3 1097,0-9 0,0 2 0,0-4 0</inkml:trace>
  <inkml:trace contextRef="#ctx0" brushRef="#br0">22237 2744 8191,'0'-8'-99,"5"9"-43,-1 14 1,6 5 490,-5 9 1,4 4 447,-4 0 0,6 6-327,-2-1 0,-1-4-194,2-6 0,-1-1-123,6-8-46,-1-7 0,2-5-297,2-7 156,-2-7 1,11-10-333,-3-16 1,11-10 365,7-14 0,-15 20 0,2-1 0,3-3 0,0 1 0</inkml:trace>
  <inkml:trace contextRef="#ctx0" brushRef="#br0">24256 2218 8049,'0'-14'0,"1"1"273,4 3-273,-3-2 306,10 10 1,-4-1 483,7 13 1,-6 2-428,1 17 0,-3 2-187,3 12 1,-5 1-987,-10 3 410,-3-2 314,0 10 0,-5-11-1367,4 4 755,-4 2 320,-7-6 1,4 4 377,-3-10 0,-3 3 0,0-5 0</inkml:trace>
  <inkml:trace contextRef="#ctx0" brushRef="#br0">24142 2673 8049,'0'15'251,"0"4"1,5-1 414,0 6 1,-1 1-71,-4 8 1,5-1 64,0 5 0,0-7-340,-5-1 0,1-7-114,4-8 0,-2-6-132,7-3 1,5-18-175,9-10 1,3-20-158,1-19 1,-8 27 0,1-2-807,2-8 0,2 0 1062,4 1 0,2 1 0,1-6 0,1 0 0,2 2 0,1 1 0</inkml:trace>
  <inkml:trace contextRef="#ctx0" brushRef="#br0">12626 6070 8323,'0'-7'180,"0"-1"480,0 3 28,0 3-476,0-4 1,0 4 97,0-2-261,0 2 292,0-4 57,0 6 604,0 0-1037,-7 0 0,4-5 34,-6 0-169,6 1 22,-10 4 287,5 0-361,-6 0 184,0 0 0,-1 1-50,1 4 1,5-2 82,-1 7 1,6-1 33,-6 5 0,5 0-5,-4 1 0,6-1 7,-2 0 1,2-4-23,-2-1 0,3 0 3,-2 6 0,2-1-32,2 0 36,0 0 1,0 1-31,0-1 0,2-5 24,2 1 0,0-6 103,5 6 0,1-5-52,4 4 0,0-6 12,0 2 0,0 1-53,1-1 1,-6 1 40,1-1-221,-1-3 192,5 10 1,-6-4-107,-3 7 1,-3-6 80,-2 0 0,0 1 82,0 4 1,-2-1-32,-3-4 1,-3 9 137,-6-4 1,-5 3-129,0-3 0,-6 5 41,1 0 0,2 0 0,-2-4 0,7-6 41,-2 1-127,3-7 141,2 3-196,0-6 56,6 0 0,2 0-144,6 0-267,0 0 248,6 0 1,2 0 110,6 0 0,-4 5 141,-1-1 1,-4 6-101,4-5 1,-1 6 144,2-2 1,2 4-66,-2 1 1,-2 0-32,1 1 1,-4 0 54,4 4 1,-5 2 5,0 2 1,-2 4 10,-2-3 0,0 8-55,0 1 0,0-2 154,0-7 0,1 3-94,4-3 0,-3-2 241,2 1-309,-2-5 1,-2 2-26,0-5 0,5-6 16,0 1-41,-1-7 0,-2 5-134,3-4 146,-4-2-195,5 4 213,-6-6 95,0 0-181,7 0 15,-6 0-426,12 0 141,-11 0 244,10 0-43,-10 0 4,4 0 1,-4-5-238,2 1-58,-2-1-234,4 5-227,-6 0 575,0 6 2049,0-4-990,0 4-506,0 1-272,0-6 0,2 5-19,3-6 0,-2-1-125,6-4 0,1 4-119,4-4 0,0 3-406,0 2 0,1 2-714,-1 3 0,0 2 1383,0 8 0,7-1 0,1 0 0</inkml:trace>
  <inkml:trace contextRef="#ctx0" brushRef="#br0">12697 6028 7457,'-8'0'290,"-5"0"318,12 0 0,-10-2-343,6-3 0,-1 2-114,1-6 1,3 4-45,-2-4 0,0 5 126,0 0-212,2 2-15,-11 2 1,6 2-18,-8 2 0,0 6 136,-4 9 1,3-2-120,-3 7 0,-2 0 83,2 4 1,-4-1-157,4-3 0,1-4 74,9-6 0,-2 1-150,6-1 187,0-6-33,5 4 1,7-10 37,2 3 0,5-4-27,5-1 0,2 0-44,3 0 1,1 0 51,-6 0 1,4 0-256,-4 0 165,7 7 0,-11-4 32,4 6 1,-9-4 42,-5 4 0,-4 1-6,-1 4 0,0 0 62,0 1 0,-1-1-87,-4 0 1,-3 0 159,-6 0 0,0 2-66,-1 3 0,-4-3 54,0 3 1,-6-3-68,1-2 0,2-5-86,-1 1 0,5-5 16,-1 4 0,4-6-11,0 2 1,6-3-16,-1-2 65,7 0-36,-3 0 15,6 0-128,0 0 122,6 0-18,-4 6 1,4-3 47,-6 7 0,0-6 1,0 6 1,0-6 71,0 6 0,0-5-87,0 4 144,6 1 0,1 4-59,2 0 1,4 0 146,-4 1 1,9-1-119,1 0 1,-2 5 165,-7 0 0,2 11-91,-2-2 1,-4 10-97,-1 0 1,-4-2-367,-1 2 0,0-6-64,0 1 314,0-3 0,7-1 0,0-1 0</inkml:trace>
  <inkml:trace contextRef="#ctx0" brushRef="#br0">16792 6241 8038,'-8'-6'634,"-5"4"748,11-4-968,-4 6 0,8-5 125,2 0 1,6 1-311,9 4 0,-2 0-57,7 0 1,1 0-130,8 0 0,-3-2-308,4-3 0,0 2-579,0-6 651,5 5 1,-9-2-1014,3 6 0,-9 0 1206,-5 0 0,-3 0 0,-2 0 0</inkml:trace>
  <inkml:trace contextRef="#ctx0" brushRef="#br0">16877 6468 8038,'-10'0'981,"1"0"732,6 0-1126,9-6 0,10 3-461,12-6 0,1-1-77,-1-4 0,2 4-13,3 1 1,-3 1-1082,4-2 0,-4 4 175,-2 6 870,-6 6 0,-1 2 0,-7 7 0</inkml:trace>
  <inkml:trace contextRef="#ctx0" brushRef="#br0">17104 5985 8149,'15'0'0,"5"5"0,4 0 0,4 1 1308,5-1 0,-1-2-560,6 6 1,-2-4-342,2 5 0,3-6-166,-3 6 1,-3-6-78,-2 6 0,-3-1 77,-1 6 1,-9 5-30,-6 4 0,-1 9 53,-8 5 0,-7 8 30,-7 1 1,-9 5-572,-1-4 0,-11-1 172,2-4 0,-15-2-1479,1-3 0,-11-5 1583,1-9 0,-3-4 0,-2-6 0</inkml:trace>
  <inkml:trace contextRef="#ctx0" brushRef="#br0">18043 5758 8044,'0'-8'-141,"6"1"1,2 7 936,6 0-486,0 7 0,5 5 7,0 7 1,0 5-100,-5-5 1,1 6-92,-1-1 1,-5 1-72,1-1 1,-7 3 45,2-4 1,-4-2 46,-1-2 0,0 1-20,0-1 0,-4 0-5,-1-4 1,-11-3-38,2-2 0,-4 2 81,4-2 1,0-4 15,0-1 1,4 1 184,1-1 49,6 0-380,-4-5 1,14 4 70,2 1 0,10 0-469,5-5 235,3-6 1,9-2-380,7-7 0,1 3 504,8 2 0,0-9 0,5 4 0</inkml:trace>
  <inkml:trace contextRef="#ctx0" brushRef="#br0">18754 5374 8709,'0'16'976,"0"3"1,-7 0-925,-2 9 0,-9-3 26,0 8 0,-3-1-244,2 1 1,2-3-147,-7 3 1,5-3-389,-5-1 1,7-2-387,-2-4 1086,9-2 0,-8-7 0,2 0 0</inkml:trace>
  <inkml:trace contextRef="#ctx0" brushRef="#br0">18768 5644 8087,'22'-21'0,"5"6"-531,-3-4 1,1 3 140,-2 2 1,-2 4 1870,-7 1-498,0 6-1183,-6-4 1,-1 14 44,-7 2 0,-7 5-899,-2 5 1054,-10-3 0,-3 11 0,-7-5 0</inkml:trace>
  <inkml:trace contextRef="#ctx0" brushRef="#br0">18768 5644 8087,'8'9'0,"-4"1"0,3-1 523,-2 6 0,-1 5-74,-4 4 0,0 4 319,0 5 1,0 2-253,0 3 1,0 3-255,0-3 0,0 2-27,0-3 1,0 3-192,0-7 0,5 3-240,0-7 1,1 1-418,-1-11 1,-2-7-939,6-7 1,-4-3 69,5-2 1481,-7-13 0,3-3 0,-6-12 0</inkml:trace>
  <inkml:trace contextRef="#ctx0" brushRef="#br0">19066 5317 8133,'15'-22'0,"-1"3"0,0 3 290,0 2 1,1 6 1226,-1 3-937,0 4 0,-6 9-165,-3 6 1,-7 8-578,-7 11 146,-1 3 0,-15 12-89,6-1 0,-2 1-388,2-6 0,8-1-292,-3-3 605,9-3 1,-1-8-62,6-4 41,0-8 0,2-4-286,2-7 1,4 0-258,6-9 1,-4-1 290,-1-4 657,1-3 1,4 7-45,0-3 54,1 2 1,-3 9 835,-2 3-666,2 3 1,-9 12 128,7 4 363,-7 3-472,3 1 1,-6 2 75,0 3 0,0-3-161,0 3 1,0 2-323,0-2 1,2-4 126,3-6 1,-4-5-333,4 1-124,3-10 0,-5-2-424,7-7 1,-7-8 284,1-6-1141,-2-7 961,-2-7 1,0-7 649,0-3 0,-6-3 0,-2-2 0</inkml:trace>
  <inkml:trace contextRef="#ctx0" brushRef="#br0">19166 5615 8119,'5'-22'0,"-1"3"0,9-1 26,1 1 0,5-2 178,5 2 1,4 2 43,1-7 1,-4 1-11,8-6 1,-6 1-124,6-1 0,2 1 112,-2 0 1,5-1 22,-5 1 1,0 7-91,-4 7 1,-7 1-136,-3 9 0,-3 0-30,-2 9 1,-6 9-189,-3 10 1,-4 9 39,-1 5 220,-6 3 1,4 8 57,-2 3 0,2 8-160,2 2 1,6 6 42,4-2 0,4 2 10,5-2 0,-3-4-451,3-10 234,-3-3 100,-2-6 1,-5-5-265,1 0 202,-7-7 1,3-2-519,-6-10 462,-6 3 1,-2-11-75,-6 3 0,-7-9-64,-2-1 1,-4-2-51,-2-2 1,-6-13 404,-2-6 0,2 0 0,0-1 0</inkml:trace>
  <inkml:trace contextRef="#ctx0" brushRef="#br0">19379 5644 8071,'14'-14'-855,"1"-1"587,-1-5 1,5 4 238,0-3 60,0 3 0,0 2-138,0 0 1,-5 6-442,-5 3 548,-5 4 0,2 1 0,-6 0 0</inkml:trace>
  <inkml:trace contextRef="#ctx0" brushRef="#br0">19393 5772 8039,'0'16'0,"0"3"0,0-2 180,0 7 0,5-2 356,0 1 1,0 4 269,-5-3-575,0-3-58,0 5 0,0-10-480,0 3 212,0-9 9,6 2-68,-4-10 0,4 3-71,-6-10 0,5-5-304,-1-9 1,1-3 100,-5-6 1,5-1-106,0 1 1,6 0 410,-2-1-16,-3 1 0,7 6 188,-3 3 1,2 3 343,2 2 1,1 6 13,-1 3 1,-5 5-81,1 5-77,-7 9 0,3 8 204,-6 7 0,-6-1-120,-4 0 0,-7 6-62,-2-1 1,0 3-139,5-8-86,0 4 1,4-16 245,1 3-864,6-10 444,-4-2 1,15-7-383,6 0 1,15-11 506,14-4 0,12-8 0,10 1 0</inkml:trace>
  <inkml:trace contextRef="#ctx0" brushRef="#br0">19507 7961 8108,'-6'-8'340,"4"2"674,-4 6-610,12 6 0,7 1-180,6 2 1,6-1 27,-1-3 0,4-4 0,5 4 0,5-3-58,10-2 1,2-7 72,7-2 0,-5-2-175,0 1 0,2-2-160,8 2 1,4 2 72,10-1 0,-2 6-32,-34 0 0,1 1 0,33-4-100,2 1 1,-8 0 64,-2 5 1,-3 0 84,8 0 0,-4 5-153,4 0 0,-6 1 92,-9-1 1,-10-4-151,-3 4 1,-10-3-246,0-2 1,-9 0-1101,-5 0 1533,-3 0 0,-2 6 0,0 2 0</inkml:trace>
  <inkml:trace contextRef="#ctx0" brushRef="#br0">19578 8473 7985,'-22'0'2,"3"0"1,8 5 276,2-1 1,4 1 174,-5-5-182,7 0 177,-3 0-379,19 0 1,-2 0 159,12 0 0,12 2 3,8 3 0,4-4-147,1 4 1,1 1 106,3-1 0,1 4-269,-5-4 0,7 0 73,2-5 0,3 0-306,11 0 1,-3-2 256,8-2 1,0-3 195,-5-2 0,-3-4-111,-11 4 0,4-2-38,1 1 1,4 2-61,-4 3 0,-2 4 83,-8-4 0,-5 4-646,-9 1 0,-3 1 286,-7 4 0,-7-2 342,-7 7 0,7-7 0,-6 3 0</inkml:trace>
  <inkml:trace contextRef="#ctx0" brushRef="#br0">19450 9141 7999,'-8'-1'-560,"4"-4"224,2 3 731,2-10 0,2 10-99,2-3 1,6 4-22,9 1 0,-2 0 8,7 0 1,1 0 63,8 0 1,2 0-19,3 0 1,8 0-51,-3 0 1,4 0-40,0 0 1,-2 0-7,2 0 0,2-2-94,-2-3 0,10 4 87,5-4 0,3-3-490,10-1 0,-2 1 364,-2-2 0,-6 6 20,-4-6 1,-2 5-124,-2-4 1,1 6 115,4-2 1,-4 3 98,4 2 0,-5 0-53,-5 0 0,0 7-161,-9 2 1,1 2 95,-11-1 0,-4 2-533,-6-2 1,-4-2-309,5 1 1,-7-4-930,2 4 1675,-3-5 0,-2 2 0,0-6 0</inkml:trace>
  <inkml:trace contextRef="#ctx0" brushRef="#br0">21370 7151 7853,'-8'-6'-87,"1"4"0,6-4 608,-4 6-357,4 0-19,-6 0 199,7 0 343,0 0-86,0 6-186,0-4-123,0 4 55,0-6 468,0 0-751,7 0-22,-6 0 225,5 0-81,-6 0 20,0 0-288,7 0-24,-6 0 85,6 0-29,-7 0 45,0 0 65,6 0-56,-4 0 1,6 0 15,-4 0-57,-2 0-4,4 0-108,0 0 126,-4 0-207,11 0 168,-12 0 63,12 0-42,-12 0 1,7 0 127,-3 0-17,-3 0-101,4 0 61,-6 0 13,0 0-43,6 0 0,-4 0 0,4 0 0,-6 0 67,0 0-24,7 0 7,-6 0-46,5 0 3,-6 0 82,0 0-36,7 0 14,-6 0 10,6 0-25,-7 0-72,6 0 1,-3 0 42,7 0 0,-6 0-107,6 0 1,-5 0 46,4 0 0,-4 0-108,4 0 1,-4 0 89,4 0 1,-4 0-83,5 0 63,-1 0 0,1 0-37,-1 0 209,-6 0-189,10 6 155,-11-4 1,5 4-45,-2-6 25,-3 6-37,4-4 3,-6 4 0,0-4-69,0 3 56,0-4 1,0 7 7,0-3 1,0-2-12,0 6 1,0-4 142,0 5 0,0-6-30,0 6-44,-6-1 1,4 6-17,-3-1-9,4 0-89,1 0 131,0 0-233,0 1 182,0-7-124,6-2 90,2-6 1,6 0-8,0 0 0,-4 0-184,-1 0 184,1 0 0,4-5-143,0 0 0,-4-4 74,-1 4 1,-4-1-300,5 1 174,-7 4-140,3-6 192,0 7-23,-4 0 225,4 0 1,-6 2-80,0 3 0,-1-2 84,-4 6 1,3 1-53,-2 4 0,-3-5 118,3 1 1,-1-1-128,5 6 0,-5-1 288,0 0-243,1 0 0,4 0 6,0 1 0,0-6 23,0 1 0,0-1 4,0 5 1,0-4 33,0-1 1,0 1-53,0 4 1,0 0-12,0 0 5,0 1 1,4-1-128,1 0 0,0-5 9,-5 1 22,0-7 0,5 5 57,-1-3-31,1-4 170,-5 6 1,-2-7-148,-2 0 0,1 1 181,-7 4 1,1-2-87,-6 7 0,1-1 82,0 5 1,-2 2-123,-3 3 0,3-3 0,-3 3 1,4-5-40,0-5 1,1 3-163,0-8 1,0 6-332,0-5 1,-2-1 222,-3-4 0,1-6-529,-5-4 1,-6-2 309,-4-2 0,-2-1 473,2 1 0,3 0 0,-5 0 0</inkml:trace>
  <inkml:trace contextRef="#ctx0" brushRef="#br0">22280 7009 8069,'0'-15'155,"0"6"25,0 0 1,1 5-1,4 0 420,4 2 1,-1 4-154,2 2 1,-1 0-361,6 5 0,-1 0 116,0 6 1,-1-1-392,-4 0 0,2 0 22,-6 1 1,0 0 56,-5 4 0,0-3-23,0 3 1,-7-2 126,-2 2 0,-4-1-114,-1 5 0,-5-4 121,0 5 0,0-2 65,5 2 1,4-4-65,1-5 1,6-1 156,-2 0 0,5-6-176,5-3 0,4-4 3,10-1 0,2-8-423,2-6 1,4-5 192,-3-4 0,-2-3-195,2 7 0,-7-4 36,2 4 402,-3 0 0,-2 5 0,0-1 0</inkml:trace>
  <inkml:trace contextRef="#ctx0" brushRef="#br0">22806 6767 8186,'8'-8'-153,"-2"2"307,-6 6 1,-2 8 269,-2 6 1,-6 6-497,-9 9 0,-5 6 21,-9 3 0,3 1-339,-3-1 0,0 1 173,4-5 1,1-3-167,14-7 1,-4-4-71,9-5 453,3-7 0,-7 4 0,5-4 0</inkml:trace>
  <inkml:trace contextRef="#ctx0" brushRef="#br0">22735 6923 8186,'28'-4'-233,"0"-1"1,-1 0 349,-3 5 0,1 0 548,-6 0 0,0 0-519,-5 0 1,-4 0 231,-1 0-1906,-5 6 1528,2 2 0,-12 7 0,-2-1 0</inkml:trace>
  <inkml:trace contextRef="#ctx0" brushRef="#br0">22791 6923 8186,'8'21'0,"3"1"231,-6 6 1,0 1 88,-5-1 0,5 1 57,-1-1 0,1 5-214,-5 1 1,0-1 112,0-5 0,0-4-354,0 0 0,-1-6 180,-4 6-1005,3-6-37,-4 2-340,6-6 1280,0-12 0,0-4 0</inkml:trace>
  <inkml:trace contextRef="#ctx0" brushRef="#br0">23104 6667 8788,'0'15'436,"0"-1"0,-1 6-193,-4 4 1,-3 3-317,-6 1 1,0 6 52,-1-1 1,1-5-17,0-4 1,6-7-824,3 2 567,-3-9-697,7-4 658,7-19 1,-1 4 51,9-10 1,-3 3 58,3 2 1,-4 6 612,-1 3-247,1 4 0,2 2 30,-2 4 0,-2 5 395,-3 8 1,-4 0-241,4 6 1,-4 1 267,-1 8 1,0-3-161,0 3 0,0-1-25,0 1 1,0-3-168,0 3 0,0-4-124,0-6 1,0-2-48,0-7-658,0 0-169,7-6 1,-4-3 393,6-10 0,-5-4-680,0-10 0,3-3 1037,-3-7 0,1-6 0,-5-1 0</inkml:trace>
  <inkml:trace contextRef="#ctx0" brushRef="#br0">23275 6739 8165,'22'-15'0,"3"6"3,-6-1 1,7-1 54,-3-8 0,4 4 514,1-4 0,-4 3-237,0 2 0,-2-4-272,2 4 1,1-3 82,-6 7 0,0-1 40,-5 2 1,-4 2-145,-1 7 1,-4 8 130,4 6 0,-6 7-157,2 7 0,-3 7 125,-2 3 0,0 16-118,0 7 1,0 3-255,0 2 1,0 0 115,0 5 1,0-1-201,0-4 0,1-3 71,4-6 1,-3-6-199,2-4 1,-2-6 159,-2-8 1,0-6-71,0-13 1,-2-6 77,-2-3 0,-4-5-129,-6-5 1,-2-3 238,-3-6 0,-3-8 164,-7-6 0,-1-2 0,-3-8 0,3 0 0,-5-5 0</inkml:trace>
  <inkml:trace contextRef="#ctx0" brushRef="#br0">23246 7051 8122,'0'-20'0,"2"4"-273,3-3 1,4 3 254,10 2 0,-1 5 433,5-1 0,1 1-464,4-6 0,-4 1 2,0 0 0,-2 0 123,2 0 1,-4 1 96,-6 3-829,1-2 656,-8 10 0,-7 2 0,-7 8 0</inkml:trace>
  <inkml:trace contextRef="#ctx0" brushRef="#br0">23346 6952 8122,'0'14'-1022,"2"0"1001,2 0 1,-2 1 583,3-1 0,1 2-366,-1 3 0,-1-4-230,-4 4 1,0-3-128,0-2 1,-1 1 6,-4-1-100,4 0 151,-12 0-674,5-6 342,0-1 190,-5-7 0,12-7 244,-4-2 0,8-4 0,2-1 0,6-5 50,-1 0 1,4 5-1,5 4 1,-3 2 134,2-1 0,-2 3-4,-2 6 0,1 0 536,-1 0-393,0 0 1,-6 1 2,-3 4 0,-4 3-171,-1 6 1,-1 0-3,-4 0 1,-3 1-148,-6-1 0,1 0 76,4 0 0,-2-4-187,6-1 157,0-6 0,13 2-534,6-10 0,4-4 481,10-10 0,4-3 0,10-7 0</inkml:trace>
  <inkml:trace contextRef="#ctx0" brushRef="#br0">24242 7051 8047,'0'-8'-708,"-2"2"229,-3 6 1221,4 0-186,-6 0-176,7 0-220,0 0 0,0 6 13,0 4 0,0 3-18,0 1 1,2 2-13,3 3 0,-4 3-6,4 6 1,-2 7 33,2 3 1,-3 3-83,2 1 0,-2 7 38,-2 4 1,0 2-53,0 2 1,-2-2-6,-2-3 0,2 0-109,-3-9 1,4 1 77,1-11 1,0-1-160,0-8 0,0-4-469,0-6 256,0 1-227,0-8 99,0 0-536,0-7-24,0 0 1021,0-7 0,6 0 0,2-8 0</inkml:trace>
  <inkml:trace contextRef="#ctx0" brushRef="#br0">24483 7037 8047,'16'-20'-211,"3"5"0,-1 1 252,5 5 1,1-2 268,4 1 0,1-1-136,-1 6 1,7-4-16,3 4 0,-2-4-124,2 4 0,2-6 80,7 1 0,0-2-125,10-2 1,-8 6 86,8 3 0,-6-1-46,-4 1 1,-1 0 60,-13 5 1,0 0-61,-4 0 1,-7 6-17,-3 4 1,-5 3-8,-5 1 0,3 0-85,-8 0 1,6 5 118,-6 0 1,1 6-60,-5-1 1,0 1 41,0-1 1,0 3-81,0-3 1,0 7 55,0 2 0,2 2 0,3-2 1,-4 5 27,4 10 0,-4 4 6,-1 9 1,-1-2-85,-4 2 0,4-4-2,-4-5 0,-2 2-48,3-7 1,-6 1 94,6-6 0,-3-4-346,2 0 0,4-8-77,-4-1 0,-1-6-376,1-4 802,-6-9 0,3 9 0,-6-11 0</inkml:trace>
  <inkml:trace contextRef="#ctx0" brushRef="#br0">24398 8075 8038,'-8'0'0,"2"2"315,6 2 1,13-2-119,5 3 0,11 1 504,9-1 0,11-2-219,12-8 0,6-9-403,-6-10 0,3-3-16,-3-1 0,-1-1 87,7 1 0,-4 6-670,-2 3 1,-5 8 299,-14 1 0,-12 7-1524,-6-2 1744,-7 4 0,-2 7 0,-1 2 0</inkml:trace>
  <inkml:trace contextRef="#ctx0" brushRef="#br0">24370 7378 8111,'-27'0'218,"3"0"0,4 0 44,5 0 1375,7 0-463,2 0-738,19 0 0,9 0-138,16 0 0,17-6 151,11-3 0,6 1-504,-32 3 0,0 0 0,39-4 223,-39 1 0,1 1 1,34 0-381,-8 2 1,-4-2 113,-6 3 1,-2-1-1281,-3 5 0,-4 6 221,-10 4 1157,-4-4 0,-5 7 0,-1-5 0</inkml:trace>
  <inkml:trace contextRef="#ctx0" brushRef="#br0">24810 8288 7301,'0'-9'-403,"0"-1"559,0 7 37,0-10 60,7 12-68,-6-5 44,6 6 1,-7 6-80,0 3 0,0 4 11,0 1 1,0 2 40,0 3 1,0-2-19,0 7 1,0 0-196,0 4 0,0 2 115,0 3 0,4-1-593,1 6 0,0-7 253,-5 3 1,0 0-1122,0-1 1357,0 1 0,0-6 0,0 1 0</inkml:trace>
  <inkml:trace contextRef="#ctx0" brushRef="#br0">24626 8700 7977,'1'15'374,"4"-1"1,-2 5-44,7 0 1,-6 6-41,6-1 1,-7 3-110,2 1 0,1 0 38,-1 1 1,4-7-91,-4-3 0,6-3-37,-2-2 0,4-6-192,1-3 1,1-5 125,-1-5 1,0-6-162,0-13 1,0-1-564,1-13 0,-1-5 371,0-4 0,5-8 326,0-2 0,6-6 0,-3-8 0</inkml:trace>
  <inkml:trace contextRef="#ctx0" brushRef="#br0">26417 8274 8203,'0'-22'11,"0"3"-11,0 3 0,0 7 659,0-1 221,0 7 1,8-3-615,6 6-200,0 0 1,12 4-298,-7 1 1,11 6-704,-2-1 1,4-2 495,-4 1 0,5-6 438,0 2 0,7-10 0,-4-3 0</inkml:trace>
  <inkml:trace contextRef="#ctx0" brushRef="#br0">27000 8146 8203,'14'0'-183,"-4"0"-46,-1 0 1,-4 2 351,4 2 0,2 4 360,8 6 0,0-4-1405,10-1 922,2-5 0,12 8 0,0-4 0</inkml:trace>
  <inkml:trace contextRef="#ctx0" brushRef="#br0">27881 8132 8184,'8'0'1597,"0"0"-1187,-3 0 1,3 0-282,6 0 1,2 0-319,3 0 0,3 0-539,6 0 0,2 0 728,4 0 0,2 6 0,7 2 0</inkml:trace>
  <inkml:trace contextRef="#ctx0" brushRef="#br0">29417 7734 8017,'0'-8'-625,"0"2"1212,0 6-387,0 0 1,0 6 76,0 3 0,0 10 61,0 5 1,2 4-100,2 6 1,-2-1 153,3 9 1,-2 4-106,1 11 1,-2-5-17,3 0 1,-2-4-135,2 4 0,-4-8-160,4-1 1,-3-2 2,-2-8 0,0 0 114,0-4 1,0-3-296,0-2 1,-2-3-69,-3-7-890,4-6 535,-6-2 0,7-14-301,0-6 0,2-8 924,3-11 0,9-4 0,8-5 0</inkml:trace>
  <inkml:trace contextRef="#ctx0" brushRef="#br0">29602 7620 7910,'0'-8'-855,"0"2"1181,0 6 1,6 0-104,4 0 1,2 0-24,2 0 0,1 1-86,-1 4 0,6-2 3,4 7 0,3-7-69,1 2 0,9-4 88,5-1 1,7 0-150,8 0 1,3 0 40,-3 0 1,3-5-78,-8 1 1,-3-6 85,-1 6 1,-6-3-101,-4 2 0,2 4 71,-7-4 0,0 4-12,-5 1 0,1 0-79,-1 0 0,-6 0 93,-3 0 0,-3 1-233,-2 4 177,-6-4 0,-1 7 7,-7-3 0,0-2 55,0 7 0,0-6 0,0 6 1,0-5 23,0 4 1,0-4 14,0 4 0,0-4-42,0 5 0,0-1 13,0 5 0,0 1 79,0-1 1,0 2-77,0 2 0,-5 5 117,0 5 1,-1 7-22,1 3 0,2 8 50,-6 1 0,1 7-154,-2-2 0,-1-2-83,6 2 1,-4-11-133,4 2 0,0-10 73,5 0 0,0-4-234,0-5 0,0-9-517,0-5-251,0-1 1123,0-1 0,-6 5 0,-2-5 0</inkml:trace>
  <inkml:trace contextRef="#ctx0" brushRef="#br0">29602 8501 7947,'-14'0'-541,"-1"0"717,1 0 557,0 0-189,6 0 271,-5 0-675,12 0 3,-6 0 0,9 0 128,3 0 1,3 0 92,6 0 1,0 0-114,0 0 1,5 0 35,0 0 1,7 0 48,-3 0 0,4 0-76,2 0 0,5 0-12,4 0 1,5 0-75,4 0 1,10 0-1,9 0 0,2 0-134,-1 0 0,-4-1-77,-6-4 0,0 2 65,0-7 1,1 7-103,4-1 1,-9 0 232,4 0 1,-9 2-78,-1-3 0,-14 4-778,-4 1 239,-10 0 0,-1 1-883,-8 4 1340,-4 3 0,-12 6 0,-2 0 0</inkml:trace>
  <inkml:trace contextRef="#ctx0" brushRef="#br0">19564 10335 10205,'-6'15'-674,"4"-1"-249,-3 0 1,4 2 931,1 3 1,0-2-36,0 7 0,0 0 312,0 4 1,-5-4-118,0-1 1,1-5 65,4 1 0,0-4-196,0 0 1,1-1 184,4 0 0,-2-4-62,7-1 1,-3-4-35,3 4 1,3-6-107,-4 2 0,4 1 129,1-1 0,0 0-283,0-5 0,1 0 148,-1 0 0,0 0-150,0 0 1,0 0 90,1 0 1,-1 0 42,0 0 1,0 0 57,1 0 0,-1 0 3,0 0 1,2 0 31,3 0 1,3 0-43,6 0 0,1 0 18,-1 0 0,7-5 23,3 0 1,9-4 232,5 4 0,7-4-81,7 4 1,-4-1-486,9 1 1,-5 3 245,1-2 0,-3 1-100,-2-2 0,14 3 74,-34 0 0,1-1 0,3 2 0,0-1 32,-3 0 1,-1 0 0,0 1-1,0 0-123,34-4 0,-35 2 1,1 0 111,3 1 0,0-1 0,3-2 0,1 1-28,-2 1 0,0 1 0,-1-3 0,0 0 19,-1 3 0,0 0 0,-3-3 0,0 0-100,0 3 0,1 0 0,1-2 1,1 1 166,4 1 0,1-1 0,-2 3 0,-1-1-26,1-1 1,-1-1 0,-4 2 0,1 1-12,-2-1 0,1 2 1,3-1-1,0 0 11,-2 0 1,2 0-1,1 0 1,2 0-76,1 0 0,-1 0 0,-4 0 0,-1 0 42,-1 0 1,-1 0-1,2 0 1,1 0-99,2 0 0,1 0 0,3 0 0,2 0 38,1 0 0,1 0 1,-2-2-1,0-1 22,-1 1 0,0-1 1,-1-2-1,1 1 23,-1 1 0,2 1 0,2-3 0,0 0-245,2 3 0,0 0 1,-1-3-1,-1 0 254,-5 3 1,-1-1 0,2 1 0,-1 0 9,2 1 1,1 2 0,-3-1-1,1 0 23,1 0 1,0 0-1,-4 0 1,-1 1-175,-2 2 0,0-1 0,2-1 1,1 1 143,1 3 0,1 0 0,0-3 1,0 0-2,2 3 0,0 0 1,-3-3-1,0-1-23,-4 2 1,0-1 0,5-1 0,1-1 20,-4 0 1,1 0 0,7 0 0,0 0-1,0 0 0,-1 0 0,1 0 0,-1 0 4,-4 0 0,0 0 0,4 0 1,1 0 0,-1 0 1,1 0 0,6 0 0,1 0-99,-5 1 1,0-2-1,0-1 1,0 0 96,-7-1 0,-1 1 0,2-1 0,-1 1 36,2 2 0,1 0 0,-3 1 0,1 0-29,1 1 0,0 0 0,-7 0 1,0 0 51,-2 2 1,-1 1 0,-1 0 0,0 0-67,2 1 0,0 2 0,-1-1 1,1 0-4,0 0 0,-1 0 0,-1-2 1,-1 0-29,0 0 0,0-1 0,35 4-168,1 2 0,2 1 178,-37-9 1,-1 0-1,1 1 1,0-1-23,40-2 0,-1 0 136,-9 0 1,4 0-12,-9 0 1,4 0-27,1 0 0,-2 0-9,-3 0 0,6 0 119,-11 0 1,2-1 307,-15-4 0,-1 2-438,-4-7 0,-7 5 297,-3-4 0,-3-1-283,-1-4 1,-7 0 761,-3 0 1,-5-7-620,-4-2 1,-4-4 294,-6-2 0,0-5-377,0-4 1,-6-8-157,-4-2 0,-3-4 275,-1 5-374,0-7 0,0-3 0,0-7 0</inkml:trace>
  <inkml:trace contextRef="#ctx0" brushRef="#br0">24455 10876 8573,'0'14'10,"0"0"0,0 2 57,0 3 1,-2-2-150,-2 7 1,-4 0 30,-6 4 0,-7 0-280,-3 1 0,-1-2 82,1-4 0,-1-4 185,6-9-38,0 2 135,5-10 1,6-2-187,3-9 0,10-4-23,4-1 0,6 1 113,4 4 0,-2 2 99,7 7 0,-1 0 14,6 0 1,-5 2-2,-1 3 1,-1 2 163,2 8 0,-3-1-58,-7 0 1,-6 2-110,-4 3 0,-2-3 260,-2 3 1,-6 1-113,-4-1 1,-9 2-135,-4-2 0,-9-2-96,-1 7 0,0-7-244,4 2 0,2-5-93,4-4 0,-3-4-73,7-6 31,0 0 147,5-6 239,6-9 1,4 0 11,8-4 1,4 4 126,6 6 0,2-4-142,3 4 1,3 1 33,7-1 1,-1 4-175,1-5 0,-1 2 172,1-1 0,-1-4 0,0 5 0</inkml:trace>
  <inkml:trace contextRef="#ctx0" brushRef="#br0">24540 11259 8371,'0'15'-151,"0"-1"0,-4-5-90,-1 1 1,-6-1 345,1 5 0,2 1 94,-1-1 0,-1 0-217,-4 0 1,0 1 232,0-1-327,0 0 0,-1 0 22,1 0 1,5-4 1,-1-1 0,5-5 142,-4 0-287,-1 4 195,3 0 1,0 2 28,7-1 1,0-4 38,0 4 0,7-6-22,2 2 0,8-3-124,2-2 1,7-2 35,-3-3 0,4-2-171,2-8 1,-1 1 241,0 0 0,-4 1-43,0 4 228,-7-4-186,4 12 0,-13-3 188,-4 14 0,-8 1-47,-6 13 1,-9 1 146,-4 8 0,-9-1-49,-1 6 0,-2-5-129,2 5 0,3-8-43,-3-2 1,3 1 1,1-6 0,7-4-476,3-5 1,3-1 202,2-8 0,1-2-375,4-8 1,-2-3 333,6-6 1,-4-6 254,4-4 0,0 2 0,5-2 0,0 11 0,0-1 0,7 3 0,0 3 0,8 3 0,-1 5 204,0 5 0,0 2-16,1 2 1,0 4 12,4-4 0,-1-3-5,5-1 0,3-5-486,7-5 1,-3-4 289,3-10 0,3-9 0,1-9 0</inkml:trace>
  <inkml:trace contextRef="#ctx0" brushRef="#br0">24839 11146 8096,'8'-15'85,"4"6"151,-2 0 1,2 4-232,3-5 0,-1 6 75,0-6 0,5 1-262,0-6 0,6 1 111,-1 0 1,-2 4 177,2 1 0,-7 1 6,2-1 2,-3 2-267,-2 7 1,-7 11 44,-7 4 0,-13 8-93,-11 1 0,2 3 75,-2 1 0,2-1-17,-1-3 0,4-4 103,9-5 1,-1-6-72,6 0 72,1-5 0,10 2 26,3-6 1,4 0 19,1 0 0,5-6-36,0-4 0,0 4-207,-5 1 0,1-1 36,-1 1 199,-6 0 0,4 5 0,-4 0 0</inkml:trace>
  <inkml:trace contextRef="#ctx0" brushRef="#br0">24938 11131 8096,'-4'16'-570,"-1"3"0,-5-1 817,6 5 0,-3 3-48,3 7 1,-3 3 144,-2 7 1,-4 1-108,4 3 0,1-1 11,-2 6 1,2-1-139,-1 1 1,-2-3-162,6-6 1,0-7-102,5-3 1,0-9-834,0-5-202,0-4 648,0-7 539,0-1 0,7-20 0,1-3 0</inkml:trace>
  <inkml:trace contextRef="#ctx0" brushRef="#br0">24867 11430 8096,'14'0'-288,"1"0"1,1-2-11,2-2 0,0-3 304,6-2 0,-1-4 378,6 4 1,-7 1-195,-3-2-241,-3 7-119,-2-3 190,-6 6 1,-8 0-141,-10 0 0,-4 1 80,-5 4 0,2 3-31,-7 6 1,5 5 36,-5 0 0,7 5 6,-2-5 0,3 5 25,2-5 0,6 0 21,3-5-17,4-6 0,2-2-19,4-6 1,5-2 32,8-2 0,0 0-16,6-5 0,-1 0 18,6-6 1,-6 3-18,1 2 1,-7-1 2,2 6 0,-3 1 135,-2 4-60,-6 0 1,-3 1 39,-10 4 1,-3 8-87,-6 6 1,-6 6 84,-4-1 0,2 2-69,-2 3 0,2-1 155,-2 1 0,4-1-37,6 1 1,1-7 76,3-3 0,4-4-150,6 0-53,0-7 0,2-2-120,2-6 1,4-2 113,7-2 1,5-4-147,4-7 1,3 1 33,1 0 0,1-5-583,-1 0 1,0-5 660,1 5 0,-1-12 0,1 1 0</inkml:trace>
  <inkml:trace contextRef="#ctx0" brushRef="#br0">25280 11544 8096,'-8'20'0,"1"-2"164,7 5 0,0 1 334,0 4 1,0 1-402,0-1 1,2 1-98,3-1 0,9 7 0,8 1 0</inkml:trace>
  <inkml:trace contextRef="#ctx0" brushRef="#br0">13067 10549 8076,'-15'0'-183,"7"6"1,-3 2-277,7 6 1,-1 7 785,5 2 1,0 6-69,0 4 0,0-2-187,0 7 0,5-4-3,-1 3 0,7-3 75,-1 4 0,1-1-10,-2 6 1,4 0 16,-3-1 1,-4 3-32,-1 2 1,-4-1-20,-1 6 1,0-5 79,0 5 0,0 2-82,0 8 1,0-2-38,0 6 1,0-6 134,0 2 0,2-2-169,3 1 0,-2 3 52,6 2 0,-1-1-108,2-4 0,2 4-42,-2 6 0,1 0 99,-2 0 0,4-4-11,-4-1 0,-1-4 29,2 4 1,-7-1-15,2 1 1,1-3-17,-1-6 1,-1-5 128,-4 0 1,0-1-26,0 1 1,5 3-15,0-3 1,0 4 79,-5 1 1,0 3-94,0-4 1,0 4-17,0-7 0,0 7 41,0 1 1,1-1-150,4-8 0,-4 10 118,4 0 1,2 4-84,-3 0 0,6 2-43,-5-6 1,4-1-148,-4-4 1,1 0-22,-1 0 0,-4 1 123,4 4 0,1-2 181,-1 6 1,0-2-96,-5 7 0,0-7 101,0 12 1,0-6-120,0 6 0,0 1-130,0-1 0,0-11-20,0-9 0,0-13-134,0 0 1,0-15-865,0 1 0,0-10 71,0 0 1092,0-10 0,-6-3 0,-2-6 0</inkml:trace>
  <inkml:trace contextRef="#ctx0" brushRef="#br0">13408 10776 7895,'-14'-20'-741,"1"4"843,3-3 0,-1 3 649,7 2 0,-1 0 368,5-1-770,0 7 0,6 2-56,4 6 0,9 0-87,4 0 1,11 2 57,3 2 1,6-2-195,4 3 0,7-4 62,3-1 0,8 0-241,-8 0 0,-2 0 95,-3 0 0,0-4-258,5-1 1,6-5 424,4 6 1,2-6 152,2 5 0,-1-6 71,-4 2 1,4-2-101,-4 1 1,10-2-208,-36 7 1,0 0 0,7-3 0,0-1-169,0 0 0,0-1 0,-1-2 0,-2 0 147,-3 3 1,-1-1-1,1-2 1,0-1 70,4 1 1,0 0 0,-1 1 0,1 0-185,2-1 0,0 0 1,-4 4-1,-2-1 44,2 0 1,-1-1 0,31-10-31,3 1 0,-5-2 128,-31 11 0,1 1 0,34-2-5,-34 4 1,-1 0 0,30-4-309,1-3 1,-15 4 262,1 1 0,-8 5-59,3 0 1,-1-3 64,1 3 1,2-1-257,-7 5 1,4 0 48,-9 0 1,3 0 107,-12 0 0,-2 0-173,-7 0 0,1 0 463,-6 0 1,0 0-362,-4 0 1,-3 2 338,-2 2-211,2-2 0,-9 4-12,7-6 1,-5 2 168,4 2-71,-6-2-47,10 4-302,-5-6 210,6 0-235,0 0 256,1 0 0,-6 0-2,0 0 1,-5 2-26,0 3 0,-2 3 126,-2 6 1,0 0-55,0 0 0,0 5 160,0 0 0,0 6-147,0-1 1,-5 3 109,0 1 1,1 1 20,4-1 0,-5 5-96,0 1 0,1 5-120,4-1 0,0 3 114,0 2 0,0-1-112,0 1 0,0 1 43,0 4 1,0 1-20,0 3 1,0 3 80,0-3 1,0-1 1,0 1 1,0-5-48,0 5 1,0-4 9,0 4 0,1-3 52,4 8 1,-4-7-44,4 12 1,-3-2-264,-2 6 1,0 4 240,0-4 0,0-1-4,0 1 1,0 2 14,0 8 1,0-5-5,0 0 0,0-1-6,0-9 0,1 1 9,4-5 1,-2 0 25,7-1 0,-6 8-27,6 2 1,-5 2-15,4-2 1,-6 2-27,2-6 1,-2 9-92,2-5 0,-4 13 9,4-3 0,-3 5 105,-2-1 0,-1-39 0,0 0-63,-4 35 1,4 5 27,-4-6 1,2 3 45,-2-2 1,4-5-50,-4 0 0,3-2 123,2-7 1,0 4 8,0-4 0,0 4 136,0-4 0,0 6-172,0-2 0,0 2 23,0-2 0,5 2-75,0-6 0,0-1 61,-5-4 0,4 5-227,1 0 0,1 4 121,-1-5 0,-2 1 79,7-5 1,-7-7-108,2-2 0,3 1-48,1-2 0,-1 1 7,1-6 1,-5 4-150,0-3 1,-2 3-884,-2-9 1,-2-2 1155,-2-2 0,-6-3 0,-6-1 0,2-1 0,3 1 0</inkml:trace>
  <inkml:trace contextRef="#ctx0" brushRef="#br0">13180 15979 7931,'-20'0'-121,"4"0"58,2 0-47,7 0 517,7-6 1,7 4-146,2-2 1,10 2 77,5 2 1,3 0-84,1 0 1,12 0-43,2 0 0,12 0-17,3 0 1,14-2-328,-29 0 0,1 0 0,0-2 0,1 0 282,3-2 0,1-2 0,-2-3 0,1-1-36,5-1 0,0-2 0,4 0 0,1 0-459,8-4 1,2 0 0,-3 1-1,0 0 376,0-1 0,0 0 0,5 1 0,1 1-24,-1 2 0,0 2 0,-3 1 1,0 0 8,-2 0 0,0 0 0,1 3 0,0 1 17,1-2 0,1 1 0,-2 1 0,1 2 4,-4 1 0,-1 0 0,-5 2 0,-2 0-226,-1 3 0,-1 0 0,2-2 0,1-1 289,4 1 1,0 0-1,-2-2 1,-2 1-33,-2 1 1,-1-1 0,-5 3 0,0-1-419,-1-1 0,-2-1 1,2-1-1,0 0 261,-1 0 0,0-1 0,-3-1 0,0-1-424,34-7 0,-12 0 58,-7-1 452,-6 1 0,-15-3 0,-3 3 0,-3 3 0</inkml:trace>
  <inkml:trace contextRef="#ctx0" brushRef="#br0">13394 11714 8134,'-15'-22'0,"7"2"-414,4 5 0,4 1 392,4 0 0,11 5 706,8-1 0,18 5-311,12-4 0,10 6-146,13-2 0,3 3-408,-37 2 1,1 0-1,1 2 1,0 1 229,3-1 1,1 1 0,7 2 0,1 1-384,5-1 1,1-1 0,1 0-1,0-1 379,-1-1 1,0 0 0,5 0 0,1-2 85,8 0 0,0 0 1,-2 0-1,-1-2-55,-2 0 0,0 0 0,5 0 0,0 1-36,-3-4 1,1 0-1,-1 3 1,-1 1-75,-7-2 0,-2 1 0,-2 1 0,0 1 52,-6 0 0,-1 0 0,-3 0 0,0 0-171,4 0 1,-1 0-1,-9 0 1,-3 0 159,29 0 0,-12 4-484,-17 1 0,-7 6 209,-6-1 1,-14 4-277,-10 5 1,-6 3 543,-9 6 0,7 1 0,-10-1 0</inkml:trace>
  <inkml:trace contextRef="#ctx0" brushRef="#br0">13621 12496 8052,'-43'0'174,"13"0"406,7 0-598,12 0 1,6 0 98,10 0 1,10 5 207,14 0 0,7 1-57,12-1 1,8-2-116,11 6 0,4-5-244,5 0 1,-32-3 0,2 0 126,8-1 1,1 0 0,0 0 0,2 0-372,4 0 1,1 0 0,4 0 0,1 0 299,-3 0 1,0 0-1,6 0 1,2 0 32,2 0 0,-1 0 0,-3-2 1,-1-1 19,0 1 1,-1-1 0,-1-2 0,1-1 46,5 1 1,1 1 0,-11 0 0,-2 0-20,-3-1 0,-2 0 0,-1 4 0,-1-1-216,-1 0 1,-2 0 0,-2 1 0,-3 0 181,35 1 0,-13 0-472,-21 0 0,-3 6-38,-15 4 1,-10 9 533,-15 4 0,-2 4 0,-2 2 0</inkml:trace>
  <inkml:trace contextRef="#ctx0" brushRef="#br0">13379 13264 7999,'-22'8'9,"8"4"-314,9-2 0,18 3 40,11 1 1,21 0 737,17 0-399,-20-4 1,3 1-1,-1-3 1,0 1-316,7 3 0,3 0 0,6-3 0,3-1 367,5 2 0,1-1 0,5-3 0,1-2-255,2-1 0,2-2 0,-23 0 0,0-1 0,0-1 162,24 0 1,1-2 0,-24-2 0,0-2 0,1 0-211,-1-2 0,-1 0 0,2-2 1,4-1-1,1-1 0,0 0 244,-6 1 1,0-1 0,-1 0 0,-3 0 0,-1 0 0,0 0 63,19-6 1,0 0 0,0-1-1,0 1-285,-4 1 0,-1 2 0,-5 3 1,-2 1 226,-8 4 0,-3 2 0,-5-1 0,-4 1-12,18 1 0,-5 1-206,-18 4 1,-9 12 87,-11 7 1,-6 7-299,-8 2 1,-13 7-459,-6 3 0,-14 3 813,-9 1 0,-7 1 0,-8 0 0</inkml:trace>
  <inkml:trace contextRef="#ctx0" brushRef="#br0">13905 14202 8190,'-14'13'864,"0"-4"0,9 4-278,10-4 0,12 4-607,21 1 1,16-4 54,22-1 0,-27-5 0,3 0-396,6 1 1,2 0-1,1-2 1,0-2 455,0-2 0,1-2 0,8-3 0,2-1-32,-17 1 1,1 0 0,-1-1 0,0-1 0,0-1 0,0-1-262,-2 1 1,1-1-1,0 1 1,-1-1 0,1 1-1,0-1 274,1 0 0,1-1 0,-1-1 1,22-5-1,-3-1-110,-11 2 1,-2-1 0,3 1 0,0 1-180,-4 2 0,-2 2 1,-6 1-1,-3 1-435,27-1 1,-18 6 366,-15 8 1,-14 12-837,-15 13 1118,-6 5 0,-13 6 0,0 3 0,0 2 0</inkml:trace>
  <inkml:trace contextRef="#ctx0" brushRef="#br0">13621 15368 8190,'-57'0'1315,"19"0"1,21-5-1650,31 0 1,26-7 382,21-2 0,13-1 320,-34 6 0,1-1 0,3-1 0,2-1-551,5-2 1,2-1 0,5-2 0,1 0 387,11-5 0,2 1 0,1-1 0,1 1-338,-22 7 0,0 0 0,1 0 1,0 0-1,2 0 0,-1 1 221,5 0 0,-1 0 1,1 1-1,-4-1 0,1 1 1,-1 0-13,0 1 0,1 0 0,-1 0 0,22-6 0,2-1 5,-21 6 0,1-1 0,-1 0 0,21-4 0,-1 0-117,-7 2 0,0 1 1,-3 1-1,0-1 199,1 2 0,-1 1 0,-4 0 1,-3 1-447,-8 2 0,-2 2 1,0 2-1,-2 0-290,-8 1 0,-2 1 0,34 1-2036,-21 1 2608,-9 0 0,-8 0 0,-7 0 0,0 0 0</inkml:trace>
  <inkml:trace contextRef="#ctx0" brushRef="#br0">11261 10577 7611,'0'14'-353,"8"8"688,6 7 1,0 7-252,5 11 0,-5-1-452,-4 6 0,3-7 1,-4-3 1,2-1-15,-1-7 381,2-8 0,-4-5 0,6-7 0</inkml:trace>
  <inkml:trace contextRef="#ctx0" brushRef="#br0">11375 10392 8194,'6'-30'0,"-3"3"0,7 13 0,-1 5-211,5-1 0,1 7 57,-1-2-65,0 4 0,0 5-48,0 1 1,-6 6-432,-3-1 698,-3 2 0,-2 9 0,0 1 0</inkml:trace>
  <inkml:trace contextRef="#ctx0" brushRef="#br0">11304 10463 8194,'0'16'-493,"0"3"0,7-2 784,8 7 0,5 1-9,9 9 0,1-3 287,3 7 1,5 0-83,9 5 0,12-1-650,-25-20 1,3-1 0,1 1-1,1 0 251,3 2 0,1 0 0,1 0 0,-1 0-55,-2 2 1,-1 1-1,1-3 1,-2 1-25,28 17 0,-31-20 1,2-1 28,0 1 0,0-1 1,31 15-741,-7-3 0,-8-3 702,-2-2 0,-10-4 0,3 0 0,-4 1 0,-3 2 0</inkml:trace>
  <inkml:trace contextRef="#ctx0" brushRef="#br0">13706 4976 8079,'0'-14'0,"0"-1"0,0 1-242,0 0 185,0 0 399,0 6 234,0 1 0,2 7-468,3 0 0,-2 8 53,6 7 0,-6 7-114,2 11 0,-3 3 93,-2 7 0,5-1-91,-1 1 1,1-7 68,-5-2 0,5-6-397,-1-4 1,1 1-86,-5-6 0,0 0-277,0-5 0,0-4-786,0-1 1427,0-6 0,0 4 0,0-7 0</inkml:trace>
  <inkml:trace contextRef="#ctx0" brushRef="#br0">13678 5260 8079,'0'19'245,"0"0"1,0 6-52,0-1 1,0 3 318,0 1 1,0 5-77,0 1 1,5 3 17,-1-3 0,3-6-89,-3-4 1,3-12-22,2 3 0,4-11-170,-4 1 1,9-16-1,1-8 1,4-9-566,-4-10 1,7-2 317,-3-12 0,3 0-451,-3-5 1,-1 2 263,-3 3 0,-3-2 259,3 7 0,-3-7 0,-2 3 0</inkml:trace>
  <inkml:trace contextRef="#ctx0" brushRef="#br0">10522 6156 8322,'-13'-15'79,"3"1"1,3 6 400,2 4 0,3 0 218,-3 0 258,4 2-353,1-4-353,0 6 0,1 0-3,4 0 0,3 0 12,6 0 0,1 0-113,-1 0 1,5-2 63,0-2 1,1-3-171,-1-2 1,-1-4-43,5 4 1,-5 1-34,1-2 1,-4 7 42,0-2 1,-1 4-143,0 1 1,0 0-45,0 0 0,-4 6 138,-1 4 1,-4 1-56,5-2 0,-7 4 91,2-4 1,-2-1-9,1 2 63,-2-7-18,4 9 0,-4-10 316,3 3-176,-4-4 106,6 6 1,-7-4-60,0 6 0,-5 1-2,0 4 0,-6 5-92,2 0 0,1 0-32,-2-5 0,5 5 23,-4 0 1,6 0-23,-2-5 1,-1-4-112,1-1 125,0 1 0,5 4-78,0 0 0,-1-5 119,-4 1-77,3-1 0,-4 6 76,6-1-172,0 0 61,0 0 1,2-1 11,2-4-87,-2 4 4,11-11 1,-6 4-93,8-6 0,-6 0 38,1 0-96,-1-6 1,4 2-8,-4-5 59,4 6 1,-10-4-53,7 7 0,-7 0 268,3 0-236,-6 7 325,0 1-150,0 6 71,-6 0 0,4 0-98,-3 1 0,-1-6 43,1 1 1,-1-1 56,1 5 0,4 0 0,-4 1 1,-1 0-71,1 4 1,-1-3-3,1 3 1,3 2-129,-2-2 0,-3 0 81,2-5 0,1 5-213,4 0 1,0 1 136,0-1 0,0-3-11,0 3 0,4 1 47,1-1 1,2 0 9,-3-4 0,-2-1 121,3 0-145,2 7 1,-5-6 116,3 4 1,-2-4-108,2-6 373,-4 4-245,6-5 0,-7 1 231,0 1-138,-7-7 73,-1 9 1,-6-9-50,0 7 1,0-7-58,-1 2 1,-3-2-165,-1 2 1,-7-4 142,3 4 1,-4-3-237,-2-2 0,-1-2 103,-3-3 0,-2 4-1930,-3-4 1962,-3 3 0,5-4 0,-7-2 0</inkml:trace>
  <inkml:trace contextRef="#ctx0" brushRef="#br0">13493 10591 8552,'-14'0'344,"0"0"0,-1 0 554,1 0 0,0 0-324,0 0 0,0 0-205,-1 0 0,1-6-83,0-4 0,1 3 17,4-3 0,-4 2 52,4-1-164,-4 2 1,-1 7-212,0 0 1,-2 7 126,-3 2 1,1 10-428,-5 5 1,5 3 216,-1 1 0,-1-1-284,1-3 0,5-1 10,4-8-21,7 2 246,-10-9 104,12 0 195,-5-2-258,6-6 179,0-6-100,0 4 84,6-4-53,2 6 0,4 1 92,-2 4-54,3 3 0,-10 6 8,6 0 0,-4 5-20,4 0 1,-5 5-19,0-5 0,3 11 1,-3-2 0,1 12 2,-5 3 0,2 1-41,2 8 1,-2 6 35,3 9 0,-4 4-292,-1 5 0,0 3 283,0-37 1,0 1 0,0 0-1,0-1 17,0 1 1,0 0 0,0-1 0,0 1-22,0 0 0,0-1 1,0 39-3,0-1 0,0-4-88,0 5 0,0-7 92,0 2 0,0-5-14,0-5 1,0 2 9,0-6 0,5 6-1,0-2 1,0 2-12,-5-2 1,0 2 134,0-6 0,0-1-146,0-4 1,0 5 105,0-1 1,0 7 99,0-1 1,0-9-133,0-1 1,0-5-2,0 0 1,1-3 16,4-6 0,-4-1 30,4 1 0,-2 3-17,2-3 1,-3 7-160,2-7 1,-2 3 133,-2-4 1,0 1-8,0 0 1,0 4-53,0 0 0,0 1 35,0-6 1,0 1-73,0 0 1,0 6 61,0 3 1,0-2-28,0 2 0,0-6 299,0 2 1,0-6-109,0-4 0,0 3-45,0-3 1,2 2-88,2-2 1,-2 3-28,3-3 0,-2 4 29,1 6 1,-2-4-16,3 3 1,1 2 13,-1-1 0,1 4-103,-1-5 0,-4 0 77,4-4 0,-3-5-38,-2 0 1,1-6-5,4 1 1,-3-3-6,2-2 0,-2-6 21,-2-3 0,0-3 6,0-2 1,0 0 54,0 1 1,-2-6-56,-2 1 1,2-6 153,-3 6 0,4-5-113,1 4 1,0-4 57,0 4-81,0 1-2,6 4-22,-4 0 42,10-6 1,-8-2-148,5-6 1,-4 0 111,4 0 1,1 0 213,4 0 1,5-4-129,0-1 0,6-1 153,-1 1 0,4 2-130,5-7 0,4 7-53,5-2 0,-1 4 157,-3 1 0,3 0-90,-3 0 1,3 0-190,2 0 1,-7 0 60,-2 0 1,2 4 90,2 1 0,4 0-31,6-5 1,7 5 144,7-1 1,-1 6-60,-4-5 0,0 6-15,0-2 1,-6-1-51,-4 2 0,-1-3 30,1 3 0,7-4-137,12-6 1,1 0-143,8 0 0,-4-1 72,-4-4 0,-6-3 62,-8-6 0,7-2-47,-4-3 0,12 3 117,3-3 1,-3 5-25,8 5 1,-13-2 11,4 6 1,-12-5-17,-3 6 1,-4-1-93,4 5 1,5-2 107,4-2 0,1 2-54,-5-3 1,-5 2 37,0-2 1,-6 2-7,1-6 1,-7-1 28,-2-4 0,-1 0-2,6 0 1,6-1 35,3 1 1,-1 0-48,1 0 1,-6-1 28,1 1 0,1 0-18,-6 0 1,2 1 13,-10 4 1,-1-4-14,-5 4 0,2 2 222,3 3 0,-3-3-246,4 3 1,0-1 0,0 5 0,-1-2-212,-5-3 0,1 4 132,-1-4 1,-6-1-537,-3 1 0,-5-1 224,-4 1 1,-4-3-1472,-6-6 0,-1-8 1862,-4-7 0,-16-18 0,-9-11 0</inkml:trace>
  <inkml:trace contextRef="#ctx0" brushRef="#br0">17133 10406 8449,'-13'16'-589,"4"3"0,-4-1 516,4 5 0,1-4 283,-2 5 1,5 0-181,-4 4 1,6 2-13,-2 3 1,-1-1 104,1 6 0,0 1-12,5 9 1,2 10 270,3 13-548,-4 7 0,5-33 1,-1 1 293,-2 1 0,-1 1 0,1 3 0,-1 1-49,-2 4 1,0 1 0,0 1 0,0 1-62,0 7 1,0 1 0,0 0 0,0 0-262,0-1 0,0 1 0,0 4 0,0 2 259,0-2 0,0 0 1,-1 1-1,0-1 15,-1-2 1,-1 0-1,2-2 1,-1 0-70,-2-2 0,-1-2 1,3-5-1,1-1 91,-2-2 1,1-1 0,1-2 0,0-1-197,1-1 0,0 0 1,0 2-1,0 0 249,0 0 0,0 0 1,0-2-1,0 0-197,0-2 1,0-2 0,0-3 0,0-2 216,0 2 1,0-1 0,0 1 0,0 0-32,0-1 0,0 1 0,0-1 0,0-2 348,0 31 0,5 0-267,0 0 1,4-6-145,-4-3 1,4-2 66,-4 1 1,0-2-23,-5 2 1,0-4 680,0-5 1,0-3-640,0-6 1,-2 0 419,-2-1 0,0 1-431,-5 0 1,4-1-6,-4 1 0,1 4-41,-2 1 1,-1-1-82,7-4 1,-1-7 184,5-3 0,-2-4-739,-2-6 0,2-7-822,-3-6 1,4-9 1394,1-1 0,6-25 0,2-13 0</inkml:trace>
  <inkml:trace contextRef="#ctx0" brushRef="#br0">18085 12525 8051,'-20'6'2119,"10"2"-2388,1 6 1,7 0-699,7 1 1,5-1 776,9 0 0,-4-1 140,4-4 1,3 2 250,2-6 0,3 0-149,1-5 1,7 0 38,3 0 1,3-5-332,2 0 1,-2-4-478,-3 4 717,3-6 0,-11 3 0,5-6 0</inkml:trace>
  <inkml:trace contextRef="#ctx0" brushRef="#br0">18597 12454 8051,'14'0'0,"1"0"123,-1 0 1,0 4 173,0 1 0,-4 5-175,-1-6 0,1 3 124,4-3 1,-5-1-267,1 7 0,-7-5 103,2 4 0,-4-4-250,-1 4 1,-1-1-8,-4 2 0,-3 7 10,-6-3 0,-5 4-440,0-4 0,-5 0-79,5 0 683,7 1 0,-1-1 0,5 0 0</inkml:trace>
  <inkml:trace contextRef="#ctx0" brushRef="#br0">19749 11800 8133,'-8'0'-238,"2"6"0,6 7 1089,0 6-516,0 6 0,0-3-62,0 6 1,4 7-134,1 3 1,5 6 22,-6 8 1,6 4-36,-5 15 0,-1-3-454,-4 7 0,5 3 415,0-2 0,-3-35 1,1 1-5,-3 1 0,0 0 0,0 1 0,0 2-10,0 1 1,0 1 0,0-2 0,0-1 53,0-2 1,0-1 0,0 2 0,0-1-67,0 2 1,0 0 0,0-1 0,0 1 9,0 2 0,0 1 0,0-7 1,0 0-138,0 39 1,0-5 67,0-4 1,0-7-89,0-2 0,0-5 10,0-5 0,0 0-319,0-9 1,4-8 13,1-12 0,1-5-72,-1 1 1,-3-8-888,2-2 411,-2-6 511,-2 4 416,0-7 0,-6-7 0,-2-1 0</inkml:trace>
  <inkml:trace contextRef="#ctx0" brushRef="#br0">19905 11686 8021,'8'-14'284,"0"4"-237,-3 1 1,3 6-279,6-2 1,2 3 101,3 2 1,1 0 841,4 0 1,4 5-257,1 0 0,6 6-241,7-2 1,2-2-211,4-3 1,-2-2 141,6-2 0,-6 0-78,1 0 0,-8 0 94,-1 0 0,-8 0-240,-1 0 1,-2 0 4,-8 0 1,0 0-64,-5 0 0,0 0 41,0 0 1,-4 1 60,-1 4 1,-6 3 104,2 6 0,-3 5-68,-2 0 0,0 5 123,0-5 1,0 5-107,0-5 1,0 6 26,0-1 0,0 2-2,0 3 1,0 1 18,0 3 0,0 3-54,0 7 0,0 1-108,0 4 1,0 1 70,0 3 1,0 3 30,0-3 0,0-1 31,0 1 1,0 0-52,0 5 1,0 4 86,0 1 1,0 3 135,0 1 0,0-4 14,0 9 1,4-8-101,1 3 1,1-4 93,-1 4 0,-2 5-237,7 5 0,-8-36 0,1 1 100,6 35 0,-4 1-241,4-1 1,1-8 51,4 3 0,0-7-611,0-2 1,-1-7 38,-3-12 0,1-2-219,-7-3 1,6-3 324,-5-7 1,-2-6-305,-8-3 879,-3-3 0,-6-8 0,0-2 0</inkml:trace>
  <inkml:trace contextRef="#ctx0" brushRef="#br0">19948 14373 8028,'-13'-10'511,"4"1"1,4 4 43,10-4 0,3 5-140,6 0 0,6-3 53,4 3 1,5-1-83,4 5 1,6 0-102,13 0 0,1 0-93,8 0 0,-2 0-118,-3 0 0,-3 0-364,-1 0 0,-8-2 234,-1-2 0,-5 2-954,-5-3 0,-3-1 1010,3 1 0,-3 1 0,-2 4 0</inkml:trace>
  <inkml:trace contextRef="#ctx0" brushRef="#br1">12583 6141 8121,'0'-14'-150,"-1"6"-167,-4 4 760,3-4 753,-4 6-889,0-4 0,2 6-84,-5 0 1,4 0 45,-4 0 0,4 0-1,-4 0 1,4 0 49,-5 0-139,7 0 1,-5-2-90,4-2 1,0 0 259,-5-5-294,6 6 240,-10-10-219,5 12 64,-6-6 1,0 7-235,0 0 0,-1 2-18,1 3 0,0 1-28,0 3 0,-5 4 181,0-4 1,5-1-7,4 2 1,1-1 87,-6 5 1,6-4-80,-1-1 0,6-1 103,-6 2 1,7 2-78,-2-2 0,4 3 142,1 1 0,0 0-10,0 0-136,0 0 0,0 1-115,0-1 1,6-1 74,3-4 1,4 2-84,1-6 1,5 4 101,0-4 1,5 4-167,-5-4 1,1 2 68,-1-3 0,-3-1-13,3 7 0,-3-5 53,-2 4 1,-6-4 2,-3 4 0,1-4 78,-1 5 0,0-6-74,-5 6 0,0-5 102,0 4 1,-7 0-84,-2 6 0,-4-1 159,-1 0 0,-2 0-79,-3 1 0,2-1 5,-7 0 0,2 0-86,-2 0 1,-1-4-89,6-1 1,-1-1-72,1 2 0,3-2 102,-3-4 1,3-2-41,2 3 1,0-4 53,-1-1 0,6 0 214,-1 0-270,7 7 277,-9-6 0,10 7-73,-3-3 0,4-2 40,1 6 1,6-1-34,4 2 0,-3 2-44,3-2 1,-1-4-19,6-1 0,4 1 22,0-1 1,1 0-139,-1-5 0,2 1 66,2 4 1,-1-2 2,-3 7 0,-4-6 82,-1 6 0,0-1 109,-5 6 0,-2 5-27,-2 4 0,-4 3-66,-1 1 1,0 5 217,0 1 0,0 3-44,0-3 0,0 2-156,0-8 1,0 2 60,0-11 0,0 0-1270,0-4-573,6-8 170,2 6 0,7-13-869,-1 0 2348,0-13 0,6-9 0,3-6 0</inkml:trace>
  <inkml:trace contextRef="#ctx0" brushRef="#br1">20403 5232 8165,'-10'-35'244,"1"6"1,6 3-273,-2 7 1,10-5-14,4 5 1,2 5 277,-1 4 1,2 7 387,-2-2 0,4 4-86,5 1-417,-3 6 1,6 7 134,-3 6 0,-3 6 135,3-1 1,-3 3-278,-2 1 0,0 5 107,0 0 1,-1 7-159,-4-2 0,2 3 133,-6 1 1,0 3-294,-5 2 1,0-1-125,0 6 1,0-1-141,0 1 0,-2-5 3,-2-9 0,0-3-214,-5-7 1,4-1-108,-4-3 0,4-10 246,-5-9 0,6-4-28,-6-1 1,2-12 42,-1-7 1,1-7 216,3-2 0,4 1 225,-4 3 0,3 4-134,2 6 966,0-1-634,7 8 435,1 0 1,4 14-319,-2 2 1,-2 4 172,-4 1 1,-1 2-119,7 3 1,-7 1 326,2 4 1,1 3-215,-1-4 0,1 4-43,-1 2 1,-3-2-35,2-4 0,-1 2 143,2-6-450,-3 0 1,6-6 133,-4-3 0,3-6-329,2-8 0,4-8 140,-4-11 1,10-7-893,5-13 1,4-12-176,6-7 0,-3-7-1156,-12 31 0,0 0 2154,13-28 0,-14 27 0,2 0 0,17-32 0,-14 32 0,-1 1 0</inkml:trace>
  <inkml:trace contextRef="#ctx0" brushRef="#br1">19465 7179 8412,'-8'-1'-401,"3"-4"459,-3 3 1,2-10 132,-4 2 0,2 2-184,4-1 0,2-1 43,-3-4 0,2 0 268,-2 0 1,4 4 33,-4 1 399,3 6-184,2-4-456,-6 7 0,-2 2-35,-6 3 0,0 3-172,0 6 0,-5 6 112,0 4 1,-5-2 52,5 2 1,5-2-2,4 2 1,2-4 29,-1-6-194,3 1 1,6-1 126,0 0 0,6-5-94,3 1 0,4-7 81,1 2 0,5 1-6,0-1 0,0 1-109,-5-1 0,-1-2 95,-4 7 1,3-1-78,-8 5 0,1 2 62,-5 3 1,0 3 192,0 7 1,0 1-42,0 3 0,-6-3 91,-4 3 0,-1-3-96,2-2 1,-2-1-86,6-3 0,-5-3 133,6-7 0,-3 0-64,3 0 1,2-4-96,-3-1 92,4 1 1,5 4-149,1 0 1,5-4 84,-6-1-280,7 0 0,-3 1-45,7-1 0,-6-5-71,1 0 0,-6-1-793,6 2 1,-6-3 1140,6 3 0,-1-17 0,6-3 0</inkml:trace>
  <inkml:trace contextRef="#ctx0" brushRef="#br1">12725 7904 6678,'8'-8'639,"-1"-4"1,-6 10-326,4-3-141,-4 4 0,6 7-5,-7 4 1,4 9 315,1 4-350,0 11 1,0 2 20,-1 6 1,6 6 24,-5-1 0,-1 7-257,-4-2 0,5 3 168,0 2 1,0 0-149,-5 0 0,0 0 107,0 0 1,0-7-390,0-2 0,0-10-18,0-5 1,1-10-20,4-4 0,-3-8-745,2-1 1121,4-7 0,0-9 0,6-10 0</inkml:trace>
  <inkml:trace contextRef="#ctx0" brushRef="#br1">13038 7904 8445,'29'-8'0,"-6"-3"1,1 7 0,1-1 130,8 5 1,-3 0-60,4 0 1,0 0-234,0 0 0,11 0 103,3 0 0,13-6 109,10-4 0,5-3-183,-36 7 1,1-2 0,1 1 0,0-2 280,-3 0 0,2-1 0,7 0 0,0 0-56,4-2 0,1 0 1,4-1-1,1 1 51,1 2 0,1 1 1,-4 0-1,0 1-358,-4 3 0,0 0 1,4-1-1,2 1 275,1 2 1,0 1 0,-1 0 0,-1 0-154,-2 1 0,0 2 0,0-1 0,0 0 60,-5 0 1,0 0-1,5 0 1,2 0 2,-3 0 0,1 0 0,-1 0 0,-1 0-129,-5 0 1,-1 0 0,-1 0 0,0 0 85,-4 0 1,1 0 0,2 0-1,0 0 28,0 0 1,0 0 0,-3 0 0,0 0 337,34 0 0,-5-2 39,-5-3 0,-4 4 46,-10-4 1,-3 3 96,-7 2 1,1 0-271,0 0 0,-5 0 433,0 0 0,-7 0-488,2 0 1,0 2 152,-4 3 0,-2-4-412,-8 4 237,-4-3-285,6 4 0,-13 2-31,-3 6 1,-4-3 61,-1 3 1,-1-3 109,-4 8 1,-1-3-6,-4-2 0,-1 5-20,6 0 0,-4 7 132,4-3 0,-1 10-69,1 5 0,2 7-55,-7 7 1,3 1-41,-3 14 0,-3-2-318,4 1 1,-4 3 171,-1-2 0,0 4 44,0 5 0,6-10-513,3 0 0,3-10 254,2-4 1,5-13 432,0-1 0,9-2 0,-1-2 0,3-3 0,3-1 0</inkml:trace>
  <inkml:trace contextRef="#ctx0" brushRef="#br1">12853 9312 8311,'29'0'-1621,"5"0"1386,4 0 0,10 1 392,4 4 0,5-3-92,4 2 1,4-2-548,6-2 1,-29 0-1,2 0 586,2 0 0,2 0 0,2 0 0,0 0-57,4 0 0,1 0 0,-3-2 0,0-1 94,2 1 1,1-1-1,5 1 1,2 0-274,4 2 0,0 0 1,-1-1-1,-2 0 211,1-1 1,0-1-1,2 2 1,1-1-202,4-2 0,0-1 0,-1 0 0,-1 0 199,0-1 0,0-2 0,-3 1 0,0-2 39,-1 0 0,-2-1 0,-1 2 0,0-1-40,4-3 1,0 0-1,-8 4 1,-2-1-210,-8-1 1,-1 1 0,-1 1 0,-1 0 223,-4 1 0,-1 0 0,34-3-208,-7 1 1,-7 6-35,-18-2 0,-4 4-165,-14 1 0,-10 1-385,-9 4 701,-4 3 0,-7 0 0,-2-2 0</inkml:trace>
  <inkml:trace contextRef="#ctx0" brushRef="#br1">13180 8558 8295,'-14'0'0,"6"-1"-1651,3-4 1321,-2-3 1,7-5 390,0 4 1,6-2 88,8 6 1,7-1-33,2 1 0,4 2 113,2-7 1,2 7-149,7-1 1,3 2 142,16 2 0,5 0-86,13 0 1,0 0-286,5 0 0,-1 0 235,2 0 1,-35 0-1,1 0-345,2 0 0,2 0 0,2 0 1,3 0 305,3 0 0,0 0 0,1 0 0,-1 0-5,-5 0 0,1 0 0,8 0 1,3 0 114,3 0 1,0 0 0,-2 0-1,0 0-340,-6 0 1,1 0 0,6 0 0,1 0 353,-2 0 0,-1 0 0,1-3 1,-1 0-35,-4-2 1,-1 0 0,-1-1 0,-1 0 32,-7-1 0,0-1 1,2 1-1,-1 0-206,-2 0 1,-2 0-1,-3 2 1,-2 0 68,32-4 0,-16 1 124,-8-1 1,-14 2-615,-10 7 1,-6 0-405,-8 0 0,-7 7 857,-7 2 0,6 10 0,-4 3 0</inkml:trace>
  <inkml:trace contextRef="#ctx0" brushRef="#br1">19507 8103 8285,'0'-14'-28,"0"0"551,0 6-217,0-5 0,-1 12-131,-4-4 1,2 2 119,-7-2-122,1 4 0,-5-6 46,-1 7 0,6 0-118,-1 0 51,1 0 0,-10 2-183,0 3 1,0-2-13,5 6 1,0 1 21,-1 4 0,-4 0 76,0 0 0,0 1-30,5-1 1,0-2 1,0-2 85,6 3-235,2-6 1,7 6 110,4-3 1,3 2-91,6-2 1,2-2-1,3 1 0,-2-4 22,7 4 0,-7-4 45,2 4 1,-8-4-45,-1 5 121,-7-1 0,3 5-71,-6 1 0,0-1 222,0 0 1,-1 0-115,-4 0 1,2 1 51,-7-1 0,1 0-49,-5 0 0,4-4 125,1-1 1,4-4 17,-5 5-109,7-7 1,-3 9 31,6-2 1,0-2-58,0 1 0,0 1-140,0 4 0,1-2 104,4-2 0,-2 1-286,7-6 0,-5 1-602,4-1 189,1-4 1,4-1 643,0-9 0,7-10 0,1-3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16450 3981,'-15'-16,"-4"9,11 9,0 11,-5-12,5 6,0-7,-4 0,4 0,-6 0,-1 0,1 0,-6 0,-9 0,-1 6,-5-5,13 6,-5-1,5-4,0 4,-5-6,5 0,-12 6,-3-4,-12 11,-1-6,5 1,-2 5,9-4,3-2,-15 9,2-7,-4 5,5-9,-2 1,-3-1,-2-3,7 2,-1 0,6 0,-1-2,0 3,-1-4,-3-1,-4 2,-6 3,-6-4,-3 4,-4-4,5 1,4 3,4-4,5 4,-8-3,3-2,-6 0,-4 0,3 0,-7 0,6 0,14 0,4 0,-4 0,-1 0,-3 0,-2 0,-5 0,1 0,-7 0,9 0,-2 0,7 0,2 0,5 0,-6 0,1 0,-5 0,1 0,-1 6,0-4,0 2,6-2,2-2,7 0,-1 0,0 1,1 4,-1-3,0 2,-4-2,0-2,-7 2,2 2,3 0,1 5,4-6,2 3,4-1,0 0,6 0,-9 1,5-4,-7 2,0 3,1-3,-1 1,1-5,-1 5,0 0,5-1,0-4,7 7,-17-6,17 6,-29-1,11-5,-13 4,7 2,12-3,-4 1,-1-5,1 5,4-1,1 1,-14-5,1 0,-6 0,5 0,12 0,-3 0,2 0,-10 0,5 0,-7 0,6 0,4 0,-2 2,1 3,1-4,4 4,-4-4,0-1,-9 0,-1 0,1 0,-8 0,14 0,2 0,-2 0,6 0,-4 0,2 0,-1 0,1 0,-6 0,0-1,-5-4,7 4,2-4,4 3,1 2,7 0,-15-5,4 1,1-1,8 5,-1 0,-9 0,7-5,-6 1,4-1,-9 5,13-7,-9 6,-1-5,10 6,-10-5,16 0,3 0,-7 1,4-1,-3-1,-7 1,5 3,0-2,0 2,-4-3,-1 0,7 1,-5 4,9 0,-6 0,7 0,-11 0,6 0,-7 0,1 0,2 0,-2 0,2 0,-7 0,3 0,1 0,0 0,-12 0,4 0,-5 0,10 0,8 0,5 0,-5 0,-2 0,-7 0,6 4,-7 1,7 6,-20-3,9 6,-5-6,14 5,8-12,13 6,2-7,12 0,27 12,-13-8,19 15,-25-18,0 12,0 1,0 14,0 13,0 7,0-7,0 6,0-2,0-1,0 3,7-10,0 11,1-3,-1 4,-7 0,0-5,0 5,-7-13,6-7,-6-15,7-2,0-10,0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6398 5047,'16'42,"3"-12,-11-3,6 7,7-3,1 18,6-6,1-1,-1-5,1-3,-1-11,1-9,-7-2,-2-10,-6-2,1-21,-1-15,10-18,-1-2,6-4,-10 7,12-8,-1 2,13-2,-4-1,4-1,-19 30,1 0,1 1,2 0,0 2,1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4778 7904,'30'0,"3"0,2 0,2 0,9 0,-3 0,-4 0,15 0,-6 0,4 0,-5 0,0 0,-4 0,0 0,-1 0,3 0,2 0,4 0,12 0,-10 0,4 0,-5 5,1 0,0 1,-5-1,4-4,-5 4,5-3,-4-2,4 0,-5 0,2-2,-1-3,-4 4,17-12,-21 12,7-6,-18 7,-1-6,1 4,-7 2,5 2,-5 11,6-5,1-1,-1 0,-6-1,5-4,-11 4,-2-6,-1 0,-12 6,-13 2,-6 0,-10-2,1-6,-1 0,-15 0,-6 0,-3 0,3 0,6 0,-11 0,-2 0,-11 0,1 0,-2 0,2 0,2 0,6 0,-4 0,4 0,-2 0,3 0,3 0,-7 0,4 0,5 0,1 0,4 0,2 5,-2 0,3 6,-5-3,-3 1,-10 1,4-1,-5 5,7 1,4-1,8 0,6 0,13-6,-9 5,19-5,0 0,49-8,18-10,19-2,0-3,-31 10,1 1,4-1,0 0,-5 1,0-1,0-2,1 0,0 2,0 0,1 0,1 1,3 1,0 1,4-3,-1 1,-2 1,0 1,-2-3,0 0,-2 3,-1 1,-2-1,0-1,5 2,-1 1,-1 0,-1 0,0 0,-2 0,36 0,-5 0,-4 0,-15 0,-10 0,-2 6,3 2,-7 6,-8-6,-13 5,-22-5,-9 6,-18-6,-4-3,-3 2,-8-5,-3 9,-10-6,-4 1,-10-1,3-2,-3 7,4-3,1 3,-2 3,-3-4,35-1,-2 1,-2 1,0-1,4 1,0-1,-30 6,11-1,8 0,6 0,-3-6,0 11,11-16,-9 16,23-11,-3 6,19-6,30 3,16-6,16 0,-10-5,12 0,2 0,13 0,-28 0,3 0,3 0,1 0,1 0,-1 0,-2 0,-1 0,2-2,0-1,-2 1,1-1,3 1,0-1,2 3,-1 0,-1 0,-1 0,-4 0,-2 0,33 0,-20 0,-3 0,-7 0,1 0,-12 7,-8-6,-13 6,-47-1,-1-3,-29 7,2-7,3 2,-18 1,30-4,-1 1,-4 0,-1 0,-1 0,0-1,6-2,0 1,-5 5,0 1,6-4,0 0,-9 2,-1 0,1 0,0 1,-1-4,1 0,6 3,2 0,2-3,2 1,-37 6,3-4,4 4,15-4,-3 0,9 1,13-4,5 4,25 0,2-4,38 4,2-6,33 0,5-6,-32 2,1-2,4 0,0 0,2-1,1 0,6-1,2 1,3 0,1 0,-1 2,0 1,1-1,-1 0,-5 0,1 1,4 0,0 0,-5-2,0-1,3 2,-1 1,-4 1,-2-1,-4 0,-1 1,-2 0,-1 1,31 0,1-9,-12 6,0 1,-6-3,-5 6,-21-6,-24 1,-45 0,-23-4,-9 4,0 1,0 1,-5-1,34 4,-1 2,-1-1,-1 0,-9 0,-2 0,3 0,2 0,1 0,2 0,2 0,2 0,-2 0,2 1,1 2,0-1,2-1,0 1,-30 8,6-7,2 10,12-6,21 1,11 5,65-11,16 2,18-4,-39-2,-1 0,36-2,-34 0,1-1,2 0,2 0,5-2,0 0,-2 3,1 0,8-2,-1 0,-5 1,-2 0,-4-1,-2 0,0 2,0 0,34-9,-2 7,-6-4,-6 4,-21 6,-2 0,-14 0,-22 6,-15 4,-20 2,-23 3,-6-1,17-4,-2 0,-34 8,32-7,0 1,-6 0,-1 0,-8 2,-2 1,1-3,-1-1,1 1,-1 0,-3-3,0 1,-1 2,0 0,-3-3,0 1,0 1,1 1,5-3,3 0,2 0,2 1,-2-2,0-1,-1 1,0-1,7-3,1-1,8 0,1-1,-31 6,23-6,1 4,12-6,9 0,14 0,42-2,20-2,21 1,7-7,-33 8,1-1,7-1,2-1,-2 0,1 0,2-1,1-2,2-2,1 0,5 2,1 0,2-2,0 1,-5 0,-2 2,-2 3,-2 0,0-2,-1 0,1 0,-1 2,3 1,0 0,-4 0,-2 1,-4 1,-2 0,34 1,-13 0,-7 0,-2 0,-7 0,-1 13,-17-3,-5 10,-26-6,-15 1,-10 5,-25-4,-7 9,-11-6,24-6,-2-1,-4 0,-2 0,-7 1,-2 1,-1 0,-1 0,-4-2,0 0,3 0,-2 0,-3-1,-3 1,-2 3,-1-1,10-3,2 0,7-1,1-1,2-1,1 0,11-2,0 0,-1-1,1 0,-28 1,11-6,15 0,20 0,15 0,53 0,3 0,32 0,-40 0,0-1,1-1,1-1,9-1,2-2,7-3,1-1,4 3,1-1,-3-3,2 1,5 2,1 2,-3-1,0 0,3-4,-1 1,-5 2,-2 0,-3-2,-2 0,-6 2,-2 2,0 1,-1 2,1 0,-2 1,32 0,-10 2,-22 0,-2 0,-30 7,-29 7,-28 8,3-8,-5-1,0-1,-1 0,-3 1,0 0,3-5,-1 0,-10 5,-2 1,-1-2,0 0,-3-2,-2 0,-1 0,-2-1,4-1,-1 0,3-1,0 0,-4 0,-1 0,-2 1,0-1,6-2,3-1,6 1,2 0,2-4,1 1,5 0,2 0,-39 0,1-2,18 0,7 0,13 0,10 0,9 0,5 6,52-4,-6 4,45-6,-2 0,2 0,-34 0,2-1,0-1,2-1,9 0,2-2,4-2,1 0,0 0,-1 0,-4 0,0-1,1 1,1 0,2 0,1 0,0 0,-1 0,-1 0,-1 0,-8 0,-1 1,-7 1,-1 0,29-6,0 7,-9-1,1 5,-19 0,-21 6,-33 2,-28 6,-9 1,-10-1,-14 2,31-7,-1 1,-3-3,-2 1,-11 5,-3 0,-1-4,-1 1,5-1,0 1,3-3,-1 0,-3 2,-1 1,-5-1,0 1,5-3,2 0,4-2,1-1,7-2,2-1,-33 4,10-3,15-2,10 6,6-4,18 4,-2 0,19-4,28 11,10-4,18-1,0 1,17-5,-29-2,2 0,4-1,3-2,8-1,1 0,-7-2,1 0,9-3,1-1,-4-1,1 0,5-1,1 1,-3-4,-1 0,-3 5,-1 0,1-1,0 0,-4 0,0 2,3-1,-1 2,-6 1,-3 2,-9-1,-3 1,32 3,-16 0,-7 0,-17 0,2 7,-23 1,-4 6,-22-5,-12 1,-13 5,-24 1,26-6,-2-1,-8 2,-2-1,-3-1,-1 1,-3-1,1 1,2-2,-1-1,-5 3,-1-1,-2-1,-2 0,-5 2,0-1,6-1,1 0,-3-1,1 0,2-2,-2 0,-7 0,0-1,9-2,3-1,7 3,2-1,5-3,1 0,-35 0,13 0,13-7,19 6,1-12,13 12,26-12,30 5,27-6,10-2,-4-3,-27 8,2 0,6-1,2 0,6 0,2 1,-3-1,0 0,-2-2,0-1,-3 1,-1 0,1 0,-2 0,0-1,-1 1,-1 0,-2 0,-3 0,-1-1,25-12,-13 4,-13 2,-10 1,-29 5,-19 1,-26 6,-24 8,27 0,-1 0,-1 0,-1 0,0 0,-1 0,-4 0,-2 0,-4 1,-1-2,-2-1,1-2,-2 0,1-2,3 0,0 0,3-1,0 0,-1 0,-1-1,-2-1,1-1,1 1,1-1,3-2,2-1,-27-10,8 2,16 2,16 10,9-4,13 11,18-10,14 9,24-7,23 1,-23 2,2-1,9-2,3-2,7-2,2 0,1 0,0-1,0-1,1-1,2 0,1-1,1 2,0-1,-2 0,-2 0,-2 0,-2 0,-4 3,0-2,5-4,-1-1,-12 6,-3 0,-2-1,-2-1,31-7,-19-2,-7 3,-19 8,-18-3,-27 14,-16-1,-26 5,-17 6,25-2,-2 2,-1 0,-2 2,-2 1,-1 1,-3 1,-1 0,1 1,-1 0,-3 0,0-1,5-2,3 0,5-2,2 0,7-1,2-1,-27 0,11-1,13-4,15-6,28-8,18-10,22-3,17-1,-20 13,3 1,7 0,1 0,7-1,1 2,-2 1,1 1,2-2,-1 0,-3 1,-1 0,3-1,0-1,2 0,0 0,-5 2,-3 2,-8 0,-1 1,24-7,-15 8,8 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8289 7791,'45'-8,"11"1,-8 7,17 0,1 0,11 0,-32 0,0 0,-1 0,-1 0,6 0,0-1,-2-1,1-1,7-1,1 0,1 0,1 0,4-1,1-1,-4 4,0-1,1-2,-1-1,-9 5,1 1,5-3,0 0,-6 2,0 2,0-1,-1 0,32 0,-15 0,-12 0,1 0,-23 12,-6-2,-19 4,-14 5,-7-10,-9 12,-11-7,-2 0,-13-6,-3 3,-10-6,-7 0,-7-5,-3 0,8 0,-10 0,5 0,33-2,-2-1,-2 1,-1-1,-3 1,0-1,-2 3,1 0,3 0,0 0,0 0,0 0,0 0,-1 0,-4 0,-1 0,2 0,0 0,3 3,2-1,5 1,1-1,-37 3,16-4,6 4,6-3,9 10,5-10,25 9,21-6,16-1,24-4,5 0,12 0,-24 1,2-2,11-2,3 0,4 2,1-1,1-3,0 0,3 1,-1-1,-4-2,-1 0,2 0,0-1,4 1,-1 0,-8 2,-2 1,-6-1,-1 0,1 1,-2-1,-5-2,0 0,0 2,1 0,-4 0,0 1,31 0,-9-2,-10 6,-9-6,-9 4,-12-4,5 6,-24 0,-48 6,-11 1,8-3,-3 1,1 1,0 1,0-3,-1 0,0 2,-2 2,-7-1,0 0,1 0,-2 0,-10 0,0 0,8 0,-1 1,-8 1,-1 1,6-1,1 1,1 1,-1 1,2-2,0-1,6 3,1 0,4-3,2 1,0 2,0 1,1-1,1 0,6-2,1 0,-34 9,16-3,4 5,31-6,0 0,47-4,16-7,24 1,-21-4,3-2,2-2,1-2,4-1,2-2,8-1,2-2,7-3,2-1,-2 1,0 0,3-1,1 1,1 0,0 0,-1 0,-1-1,-1 2,0 0,-3 0,-1 2,-2 0,0 1,-4 3,-1 0,-3 0,1 0,1 2,0 2,-10-1,-1 2,-3 1,-2 2,31-1,-9 0,-12 12,-5 4,-19 19,-27 4,-22 4,-19-4,-9-10,-9-2,-20-4,36-8,-2-3,-10-3,-2-2,1 4,-1-1,-2-3,-2 0,-1 0,-2 0,-3 0,-1 0,-6 0,-1 1,5-1,0 1,-4 2,0-1,0-1,0 0,-8 5,0-1,2-2,2-1,6 1,2-1,7-1,2-2,2 2,1-1,-2 0,1 0,10-1,3 1,-28 2,28 4,4-12,48 6,15-3,38 1,-20-2,3-1,-2-5,2-1,6 0,2-1,4-3,2-1,2-1,1 1,4-3,0 0,5 2,1 1,-3-3,-1 0,1 3,0-1,-1-2,1 1,3 1,-2 1,-11-4,-1 0,1 5,-1 1,-11-4,-1 1,4 2,0 2,-6 2,-1 0,-1-3,-1 1,22 3,-6-6,-12 6,-4-4,-24 7,-12 7,-29 2,-23 4,-20 1,24-4,-2 0,-2-2,-1 0,-8 5,-2 1,2-2,-1 0,-6 1,-1 1,-10 0,0 0,3 1,1 0,-3 1,-1 1,-2 1,-1 1,3-1,-1 1,-1 1,1-2,11-2,3 0,8 0,2 1,1 0,2 1,2-1,2-1,2-3,3 1,-5 13,3-11,25 10,22-10,24 5,27-13,14-2,10-6,-37 1,2-2,9-4,2-3,6 0,2-3,5-1,1-2,0-3,0 0,3 2,0-1,0-3,-1 0,-2 3,-1 0,1 0,0-1,0 0,-1-1,-6 2,0-1,-2 0,0 1,-1 4,-1 2,-11-1,-2 1,-1 3,-2 0,27-7,-8 6,-14 2,-6 6,-19 6,-29 11,-28 7,-20 6,-8-6,22-9,-3 1,-9 1,-2 0,0-1,-1 1,-12 0,-1 0,5 1,1-1,-5 2,-1 0,-3 0,-1-2,0 1,0-2,4-4,0 1,2 1,2 0,3-2,1 0,0 0,0 0,8-2,1 0,4-2,2-2,-24 9,16-1,19-6,-1 4,38-10,30 4,28-6,-14 0,4-1,-3-1,1-1,2-1,0-1,2-5,1 1,6 0,2 0,-2-2,1-1,4 0,0 0,-1-2,-2-1,1 1,-1 0,-4 0,0 0,1-3,-1 0,0 1,0-1,-3 1,-3 1,-7 3,-2 0,-1-2,-2 1,24-3,-8 0,-10 7,-15 6,1-3,-38 12,-9 3,-21 10,-12 5,-28 4,34-11,-3 0,-8 1,-3 0,-5 0,-2 0,-1 3,0-1,1-1,0 0,-7 2,-1-1,5-1,-1-1,-6 2,1-1,6-2,2-1,-1 1,3-1,10-1,1-1,-2-1,1 1,5-3,2 1,-32 14,19-7,13-7,16 7,23-11,19 6,21-6,22-8,12 0,10 0,-39-2,1-2,-1 0,0-2,3-3,1-1,5 3,2-1,4-5,2-1,2 2,0 0,-2 1,-1 0,-4-1,0 0,4 1,0-1,1-2,0-1,1 1,1 1,-2 1,-1 1,-7 0,-1 3,-3 3,0 0,-4-1,-2 1,37 0,-6 1,-20 4,-1 6,-12 2,-9 6,-14 0,-31 10,-16 0,-23 4,-5-9,-15 6,34-12,-1-2,-5 0,-1 0,-7 1,-1 0,-1-3,0 1,-5 2,-2 0,0-3,1-1,0 2,0-1,-2-1,-1-2,-2-1,1 0,9 0,2 1,7-4,1 0,3 1,2-1,0-1,2-2,-30 0,5-4,20-3,0-6,29-1,6 1,45-6,6 10,26-7,-3 12,1-4,13 4,-35 0,3-1,10 1,1 0,1 1,0 0,3 0,1-1,-2 3,1-1,-3-1,1-1,0 1,2 0,5-1,0 0,-7-1,-1 0,-5 1,-2 0,-5 1,-1 0,33-5,-4-1,-13 3,-4 0,-12 1,-13 4,-24-4,-25 6,-21 0,-16 0,-16 2,31 0,-3 0,-7 2,-2 0,-6 1,-1 0,-3-1,-2 1,0 0,-1 0,0 2,-2 0,-6 0,-2 0,2 0,0 0,2 1,1-1,2-2,1-1,4 1,0-1,-1 0,0 0,1 1,0 0,7 1,2-1,9-3,2 1,-30 6,8-4,18 0,7-5,24-4,12-5,13-1,33-13,6-1,7 0,-16 6,3 0,6 1,1 1,4-1,2-1,7-1,1 0,-8-1,-1 1,2 2,-1 1,-1-1,0 0,4 1,0-1,0 1,0-1,0 0,-1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12725 7819,'64'22,"-4"-8,6-9,11-3,-34-2,0 0,1 0,0 0,3-3,1-1,3 0,2-1,6-1,2-1,8 0,0 0,-5 0,0 0,2 0,0 0,-2-1,0 1,5 0,0 0,-5 0,0 0,-4 3,0 0,-7-2,0-1,-3 2,-1 1,-3 1,0 0,-3 0,-1 1,29 0,-14 2,-13 0,-9 7,-19 7,-23 6,-21 4,-16-3,-8-7,-10-6,-3 4,-4-5,2 2,-4-1,0-3,29-4,-1-1,-6 2,-2 1,2 1,-1 0,-2 1,0-1,1 0,0 0,2 1,-1 0,-3-3,0 1,-1 1,-1 1,3-3,0 1,2 2,0-1,5-1,2-1,2 2,1 2,-34 3,-3 0,6 1,6-1,8-1,14 5,2-5,24 0,55-8,38-10,-24 4,1-2,-3-1,0-1,3 0,0 0,1-2,1 0,5-2,1 1,4 5,0 0,-6-2,-3 0,-5 2,-2 1,-1 0,0 0,-4 0,-1 0,4 0,1 0,-5 0,-1 0,34-6,-14 3,-17-2,9 10,-29-4,-7 8,-32 2,-20 4,-30 8,24-6,-1-1,-4-1,-2 1,-5 3,0 0,5-3,-1-1,-9 5,-3 0,4-4,-1 1,-6 2,-1 1,0-1,0 0,1-1,2 0,4 1,0-1,-4-1,-1-1,0 4,0-2,5-4,2-1,9 1,2 0,-33 4,20 3,19 0,5-6,38 11,29-11,33 6,-22-9,3-2,6-1,1-4,3-3,1-2,2-2,1-1,8-5,1-2,2-2,0 0,1 2,-1-1,2 0,-1 0,-7 1,-1 1,2 1,-1 0,-1-3,-2 1,-2 3,-2 0,-6 0,-3 1,-5 1,-1 0,-3 1,-1 2,35-6,-13 7,-14 2,-23 9,-17 7,-30 4,-31 10,-8 7,23-16,-2-1,-3 4,-2 2,-12-1,-2 0,-3 1,-1 1,-6 0,0 0,0 1,0 1,2 1,-1-1,-3-3,0-1,-4 3,1-1,-1-1,1 0,2 1,0 0,0-4,1-2,0-1,3 0,8-2,2 0,6 0,3 0,5-2,2 0,-35 4,10-6,9 5,21-5,28 0,61-8,12-2,-8-4,3-2,-3 1,0 0,3 0,3-1,11-4,1-2,-4 2,0 0,4-1,1-1,-22 5,0-1,0 1,19-6,0 1,3 0,0 0,-2-3,1-1,0 0,0 0,-6-1,-1 0,-3 0,-2 0,-6 3,-2 0,0-1,-1 1,-3 4,-2 0,-6 2,-3 0,30-4,-13 6,-19 1,-21 23,-31 3,-22 10,-26-6,24-7,-1 0,-8 0,-1 1,-4 2,-2 0,-2-2,-2-1,-10 4,-3 0,2-5,-1 0,-6 4,1 1,3-3,1-1,-2 3,-2 0,-3-2,-1-1,7 1,1 0,4-3,1 0,4 0,1 0,-1 1,1-1,7-3,3-2,10-1,2-1,-26 7,16-6,25 6,43 0,29-6,-3-4,4-2,3 0,1-4,-3-3,1-2,10 0,1-2,-1-5,1 0,9-1,0 1,1 0,0 0,-3-1,0 1,0 0,1 0,-2 0,1-1,-1 1,0 0,-1 0,-1-1,-5 1,-2 0,-9 0,-1 1,1 1,0 0,-6 2,-1 0,-1 3,-1 0,18-7,-4 6,-25 1,-20 14,-29 2,-24 8,-28 2,28-4,-3 0,-3 0,-1-1,-5 2,-1 1,0 0,-1-1,-7 0,-2 0,-2 3,-1 0,-5-1,1 2,-1 0,1 2,-2 3,0-1,-2-2,0-1,8 0,1 1,1 0,0-2,2-4,2-2,2 3,2-1,1-4,2 0,8 1,3-1,-26 7,19 0,4-5,31 1,10-7,52-2,21-6,-20-3,3 0,1-2,1 0,10-4,1-1,-5 3,0-2,11-7,1-1,0 5,1 0,-17 2,1-1,0-1,0 1,0-2,0 1,22-7,-1 0,0 1,0 0,4-1,-1 0,-7 3,-2 0,-2-1,-1 1,-6 3,0 1,2-1,-1 2,-11 4,-2 1,-4-1,-2 0,21-2,-11-1,-19 4,-6 6,-82 25,1-4,-5 0,-5 0,8-3,0-1,-8 2,0 0,-3 0,-1 0,-5 2,-1 1,0-1,0-1,-4-1,-1 0,26-6,0 1,0 0,-1-1,0-1,1 1,-22 4,0-1,-1-2,0 0,4 1,0-1,6-2,0-1,0 0,2-1,4 0,2-1,6-1,2 0,7-1,1 0,-21 7,6 0,22-6,15 5,50-12,22 4,-11-6,3-3,7 0,3-1,4-1,4-1,8 0,2 0,-2-1,0 0,4-1,-1-1,0 2,0-1,5-3,0 0,-3 3,0 1,-4-1,0-1,3-1,-1 0,1-1,-1 0,-4 1,-2 0,-3-1,0 0,-3 3,0 1,-1-2,-2 1,-7 3,-2 2,-8 2,-2 0,23 0,-7 2,-31 0,-31 18,-31 5,-33 7,28-15,-4-1,-4 0,-2 0,-1 0,-1 1,-8 1,-2 1,4-1,-1 1,-9 3,-2-1,0 1,-1-2,-2 0,1 1,3 0,1 0,0-3,-1-1,0 2,1-1,10-3,2 0,11-1,2-1,5-5,1-1,-31 5,19-1,11-7,31 4,56-6,6-5,-8 3,2 0,1-4,-1 1,4 0,0 0,7-3,3-1,6 0,1-1,-5-2,0 0,0 3,0-1,-1-2,1 1,4 1,1 1,-7-2,-2 1,-8 0,0 1,-3 1,0 0,-1-1,-2-1,35-5,-3 0,-11 6,-13-1,-16 7,-2-3,-34 6,-10 0,-29 8,-28 6,-9 2,34-5,-1 1,-5 0,-2 0,-1 2,-2 1,-5 1,-1 1,-3 0,1-1,7-2,2-1,4-3,1-1,-29 0,15-4,2 3,-4-7,17-1,5-14,41-13,19-6,19 0,14 5,11 5,9 5,-29 9,2 2,4-1,1 2,4 1,0 2,-1 0,-2 1,-5 1,0 0,-1 0,0 1,-5 1,0 2,2 3,0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  <inkml:brush xml:id="br4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21654 1109 8008,'-8'-14'350,"8"-1"336,10 1 0,9 0-243,4 0 1,6-2-151,4-3 1,-1 0-517,5-9 0,8 2 178,7-7 1,1 3-435,0 2 1,-4 4 269,-7 0 0,-7 12-1274,-7-2 522,-5 2 961,-16 5 0,-13 0 0,-10 7 0</inkml:trace>
  <inkml:trace contextRef="#ctx0" brushRef="#br0">21924 697 8067,'10'0'1,"-1"0"0,1 0-92,4 0 1,5 0 193,0 0 1,0 12 214,-5 7 0,-1 8-85,-4 6 1,-3 11 7,-6 13 0,0 2-48,0 7 0,-6-4-302,-3 4 1,-4-1 157,-1 1 1,4-3 94,1-6 1,6-6-474,-2-4 1,3-9 223,2-5 0,0-14-498,0-5 438,-6-9 0,4-6-334,-2-14 0,2-12 96,2-10 1,0-6-351,0-4 753,-6 2 0,-1-10 0,-2 3 0,3-3 0</inkml:trace>
  <inkml:trace contextRef="#ctx0" brushRef="#br0">21896 995 8069,'0'21'-502,"0"1"405,0 6 0,0 1 277,0-1 0,-7 2 197,-2 3 0,1-3-70,-1 3 0,4-4-392,-5-5 1,2 1 59,-1-6-454,-4 0 228,12-11-849,-6-2 1100,7-19 0,0-2 0,0-14 0</inkml:trace>
  <inkml:trace contextRef="#ctx0" brushRef="#br0">21967 1080 8069,'22'15'0,"-3"-1"0,1-1-730,-1-4 1,5 2 678,-5-6 1,0 0 300,-5-5-739,0 6 489,1-5 0,-7-1 0,-2-7 0</inkml:trace>
  <inkml:trace contextRef="#ctx0" brushRef="#br0">22251 626 8069,'10'14'0,"-1"0"0,-6 2-549,2 3 1,1-3 263,-1 2 0,0 3 503,-5-2 0,1 3-437,4-8 1,-3 4-152,2-9 370,4-3 0,0-6 0,7-9 0,5-10 0,2-3 0</inkml:trace>
  <inkml:trace contextRef="#ctx0" brushRef="#br0">22507 611 8069,'0'15'-549,"0"-1"384,0 0 1,-6 5 836,-4 0 1,-2 5-332,-3-5 1,0 4-374,-4-4 0,-3 6 63,-7-1 0,1 3-230,-1 1 0,2-5-63,4-5 294,2-8-160,13 3 0,2-13 73,6 0 0,8-7-150,6-7 1,5 0 29,5 0 0,3-1-50,-4 1 1,-1 0 100,2 0 0,-5 0 38,5-1 1,-7 3 79,2 2 1,-3-1-176,-2 6 477,-6 1 0,-2 5-143,-6 4 1,-3 4 64,-6 10 0,-1 4-141,-9 5 1,-1 0-214,1 1 0,0-5 5,5-1 0,-5-1-280,0 2 0,3-3 411,2-7 0,3-6 0,-10-2 0</inkml:trace>
  <inkml:trace contextRef="#ctx0" brushRef="#br0">22308 1052 8069,'0'14'-918,"-2"5"1485,-2 0 0,-4 6-133,-6-1 1,4 3-157,1 1 1,-1-4-211,-4 0 0,1-2 139,4 2 0,-2-4-325,6-6 1,0-4-121,5-1 135,0-6 1,2 2-214,3-10 1,3-7 166,6-7 0,5-5-72,0 5 0,6-6 45,-1 1 0,3-3-253,1-1 1,0 4 76,1 1 0,4 0 82,0 0 0,5-3 340,-5 8 1,0 3-6,-4 6 1,-5 6-53,-1-2 1,-5 5 182,1 5 1,-10 4 482,-4 10 1,-4 3-297,-1 7 1,-6 5 97,-3 4 1,-4-3-97,-1-2 1,-2 2-414,-3-2 1,3-1 147,-3-9 0,8 3-339,2-7 1,1-5 59,-2-5 1,-2-5-74,2 0 0,2-4-543,-1-4 1,4-9 774,-4-6 0,-1-13 0,-4 2 0</inkml:trace>
  <inkml:trace contextRef="#ctx0" brushRef="#br0">22479 952 8069,'0'35'282,"0"2"-282,0 5 0,0 1 46,0 0 1,-5 1 86,0 3 0,-6-3 205,2 4 0,1 1-274,-2-2 1,2-6-181,-1-8 0,1-9-938,3-5 534,4-3-537,-6-8 1057,7-15 0,0-8 0,0-14 0</inkml:trace>
  <inkml:trace contextRef="#ctx0" brushRef="#br0">22408 1180 8069,'0'16'0,"0"3"0,0-2 502,0 7 0,-2 1-43,-3 8 0,-3 0-63,-6 10 0,-5-5-635,0 5 1,0-2 238,5-8 0,1-6 0,4-8 0,3-4 0,6 0 0</inkml:trace>
  <inkml:trace contextRef="#ctx0" brushRef="#br0">23076 554 8077,'14'-6'887,"0"-2"1,-1 2-405,-4 6 0,-2 8-195,-7 11 0,-2 3-54,-3 6 1,-7 1-760,-7-1 0,-5 5 29,5 1 1,-5-1-268,5-5 1,1 1 352,3-1 1,1-6-733,0-3 1142,0-3 0,-1-8 0,8-2 0,0-6 0</inkml:trace>
  <inkml:trace contextRef="#ctx0" brushRef="#br0">22905 896 8077,'7'-15'0,"0"1"0,8 0 0,0 0-68,4 0 0,-1-2 104,5-3 1,3 3 125,7-3 1,-1-1-255,5 1 1,3-5 91,7 5 0,-7 0 18,2 5 0,-13 0 61,-1-1 0,-13 7-613,-1 4 534,-9 2 0,-18 8 0,-11 2 0</inkml:trace>
  <inkml:trace contextRef="#ctx0" brushRef="#br0">22976 896 8077,'5'14'-126,"0"0"0,1 5 126,-1 0 0,-4 6 780,4-1 1,-3 8-245,-2 1 1,-7 5-805,-2-5 0,-4 0-6,-1-5 0,0 1-135,0-1 1,1 1-14,4-1 0,-3-4-82,8 0-9,-7-7 103,3 3 410,0-12 0,2-14 0,6-10 0</inkml:trace>
  <inkml:trace contextRef="#ctx0" brushRef="#br0">23033 1066 8077,'21'-33'-319,"2"0"1,0 0 127,0 4 0,-4 1 958,5-1 1,-7 7-238,2 3 0,-3-1-571,-2 1 0,-4 5 57,-1 4 0,-6 5-1110,2-4 183,-3 6 499,-2-10 82,0 12 0,-2-7-102,-3 3 432,4 3 0,-6-10 0,7 9 0,0-7 0,0 5 0,0-4 0,0 6-69,-6-4 28,5 7 0,-7 0 447,3 0 1,2 7-138,-7 2 1,6 4 225,-6 1 1,5 7-157,-4 2 0,1 4 124,-2 2 1,-1 1-115,7 3 0,-7-3-91,1 3 0,2-3-238,-1-2 0,6-1 142,-2-3-514,-3 3 0,6-11 89,-2 3-847,2-10 479,2-3 169,6-12 1,1-2 130,2-6 0,2 0-11,-6-1 1,4 1 51,-4 0 0,6 0 290,-1 0 0,2-5 0,3 0 0,-4-5 0,3 5 0,-6 0 31,11 5 0,-11-5-31,6 0 0,-3 5 265,3 4 0,-4 6 96,-1-6 59,-6 7 62,10-3-319,-12 6 1,4 4-207,-10 1 0,2 11 161,-6-2 0,-1 5-215,-4 0 1,0-2 91,0 7 0,-1 0-123,1 4 0,0 1-126,0-1 1,-2 0 253,-3 1 0,3-1 0,-4 1 0</inkml:trace>
  <inkml:trace contextRef="#ctx0" brushRef="#br0">23047 1265 8077,'8'-6'22,"3"-2"69,-6-6 1,6 0 35,-1-1 1,2 1 61,2 0 0,5 0-329,0 0 1,7-1 114,-3 1 1,4 0-98,2 0 0,-1-1 86,1 1 1,-6 5 55,1-1 1,-8 6 31,-2-6-112,0 7 1,-12 3 189,2 9 0,-4 4-103,-4 1 0,-4 7 160,-6 2 1,-5 4-72,0 2 1,-7-1 16,3 1 1,2-1-35,2 0 1,2 1 11,-2-1 0,3 1-128,-3-1 0,3-4-210,2 0 0,0-7-1109,0 2 967,-1-3 0,1-4-197,0-2 1,5-4 565,-1-6 0,1-12 0,-6-4 0</inkml:trace>
  <inkml:trace contextRef="#ctx0" brushRef="#br0">23062 1322 8077,'20'0'635,"-1"0"-344,10 0 1,-3 0-35,12 0 0,0 0-8,5 0 0,-5 6-177,0 4 1,-7 3-73,2 1 0,4 0 0,-1 0 0</inkml:trace>
  <inkml:trace contextRef="#ctx0" brushRef="#br0">23701 569 8029,'10'0'185,"-1"0"1,-4 4 72,5 1 0,-7 6-461,1-1 1,-2 2-71,-2 3 0,-2-1-305,-2 0 1,-4 6 276,-6 4 0,-1-2 141,1 2 1,-5 0 159,0 4 0,0 1 0,5-1 0,5-6 0,-1-3 0,7 3 0,-3-6 0,6 3 0,0-8 31,0-2 0,1-5 140,4 0 1,3-2 14,6-2 1,0 5-70,1-1 1,-6 1 477,1-5-353,-1 6 1,0 4 203,1 9 1,-7-2-50,2 7 1,-4-5-15,-1 5 0,-4-1-121,-1 6 0,-5-2-202,6-4 1,-6 3-85,6-7 168,-1-1-714,5-3 0,5-11 324,-1-8 1,7-11-580,-1-13 1,7-2 281,2-3 0,0-5 543,-5-9 0,7-4 0,1-6 0</inkml:trace>
  <inkml:trace contextRef="#ctx0" brushRef="#br0">24028 483 8029,'8'15'-233,"-1"4"375,-7-1 1,-5 8 329,0-3 1,-6 4-712,2 2 1,-4-1 108,-1 1 1,0-6-458,-1 1 0,1-7-55,0 2 642,0-3 0,-1-8 0,1-2 0</inkml:trace>
  <inkml:trace contextRef="#ctx0" brushRef="#br0">23829 697 8029,'15'0'54,"-1"0"1,2 4-22,3 1 1,-2 0-130,7-5 0,-2 0-267,1 0 0,7-6 65,-6-4 1,6 2 131,-6-1 1,-4 1 139,-1-2 0,-4 2-28,-6 4 210,-3 2 0,-7-3-154,-4 10 1,-4 3 154,-10 6 1,0 2-5,-10 3 0,2-2-44,-11 7 1,2 0-266,-2 4 0,3-1 148,7-3 1,6-2-371,3-3 0,3-8 378,2 3 0,6-9 0,2 1 0</inkml:trace>
  <inkml:trace contextRef="#ctx0" brushRef="#br0">23858 867 8029,'9'7'-50,"1"2"0,-7 5 196,2 5 0,-4 3 282,-1 7 1,-1 4-123,-4 0 1,2 5 26,-7-5 0,1 5-117,-5-5 1,4 5-113,1-5 0,5 0-365,0-4 1,2-7 223,2-3-1135,0-3 912,0-8 0,2-2-159,2-6 0,0-11 79,5-3 1,-6-10 129,2 0 0,-2-3 210,2-1 0,-4-7 0,6-1 0</inkml:trace>
  <inkml:trace contextRef="#ctx0" brushRef="#br0">24000 867 8029,'14'-14'0,"5"1"-20,0 4 1,0 3 215,-5 6 1,-1 1 86,-4 4 0,2 9-260,-6 10 0,0 7 166,-5 3 1,0 3-163,0-3 0,-2 4 117,-2-5 0,2 5-385,-3-5 0,-1 0 172,1-5 1,-4 6-662,4-1 1,-4-5 80,4-4 649,-6-7 0,3 10 0,-6-5 0</inkml:trace>
  <inkml:trace contextRef="#ctx0" brushRef="#br0">23872 1066 8029,'16'-9'-404,"3"-1"0,-8 7 202,3-2 0,-3 4 673,3 1-320,1 0 0,-3 1-214,-2 4 0,-4-2 121,-6 7-136,0-1 0,-2 5 60,-2 1 1,-4 4 55,-6 0 0,-1 0-95,1-5 0,0 0 72,0 0 1,4-1 330,1-4-278,6 4 1,-2-11 131,10 2 0,2-4-193,8-4 0,4-6-210,0-9 0,6 2-72,-1-7 1,2-3 128,3-1 0,-1-10 146,1 5 0,-1-7 0,1-3 0</inkml:trace>
  <inkml:trace contextRef="#ctx0" brushRef="#br0">24313 540 8124,'0'21'1350,"-2"-1"-1040,-3 4 1,-2 3-400,-8-3 1,1 2 77,0 3 1,4 4-175,1 0 1,1-6-384,-1-8 0,-2-3 13,6-2 223,0 0 0,7-6 63,2-3 0,0-4 260,5-1 1,-1-6-98,1-3 1,6-2 280,-1 1 1,0-6-25,5 7 0,2-10-113,-3 9 0,6-5-91,-5 5 0,6-3 56,-1-1 1,-3 2-188,-2 2 0,-4 2 21,0 4-70,-7 2 0,-4 2 233,-8 9 0,-9 4 0,-6 1 0,-6 5 0,1 0 0,-3 6 0,-1-1 0,4 8 109,0 1 1,7 0 42,-2-4 1,5-3 261,4-2 1,2-5 162,4-10-95,2 4 1,2-11-127,9 2 0,4-8-45,1-6 0,2-2-195,3-3 1,5-5-289,9-4 1,-3 2-463,3-2 1,2 2 379,-2-1 0,0-3-587,-4 7 1,-7-4 840,-3 4 0,-3 0 0,-2 4 0</inkml:trace>
  <inkml:trace contextRef="#ctx0" brushRef="#br0">24455 583 8029,'-14'-14'-456,"6"7"527,3 7 0,-1 11 511,1 8 0,0 13-244,5 1 0,-4 7-64,-1 2 1,-6 7-238,1 3 0,-2 4 54,-3 0 0,-4 0-711,1-4 0,-1 2 398,4-7 0,1-1-601,0-8 823,6-4 0,-5-11 0,5-3 0</inkml:trace>
  <inkml:trace contextRef="#ctx0" brushRef="#br0">24327 1123 8029,'28'5'50,"1"0"1,6 10 100,3 0 1,3 4 682,1-1 1,1 5-289,0 5 0,-7-1-2011,-3-3 1465,-3 2 0,5-3 0,1 5 0</inkml:trace>
  <inkml:trace contextRef="#ctx0" brushRef="#br0">25578 256 8153,'8'-14'-14,"-2"-1"188,-6 8 1,-1 2 144,-4 10-123,3 2 1,-10 16-55,2 5 0,-2 13-205,-2 11 0,-1 5 351,1 5 1,-2-2-411,-3 6 1,2 7 274,5-33 0,0 0 0,3 1 1,1 0-10,-2 0 0,1-1 0,-7 34-82,2-12 1,6-7 55,3-12 1,4-9 13,1-5-417,0-1 1,6-13 168,3-1 0,-1-8-517,2-11 1,-5-3 311,4-6 0,-4 0-437,4 0 758,-6-7 0,10-1 0,-5-6 0</inkml:trace>
  <inkml:trace contextRef="#ctx0" brushRef="#br0">25706 668 8247,'14'-14'0,"7"-5"70,3 0 0,4 0 161,5 5 0,-1 0 237,6-1 1,-7-4-106,2 1 0,-3-1-885,-1 4 1,-7 1 274,-3 0 1,-5 4-222,-4 1 0,1 4-379,-7-4 847,1 6 0,-11-10 0,-2 5 0</inkml:trace>
  <inkml:trace contextRef="#ctx0" brushRef="#br0">26019 327 8342,'0'22'545,"0"7"-272,0-1 0,0 7 110,0 7 0,-5 3-135,0 2 1,-6 4-32,2 5 0,-5 6 49,-5 0 0,8-1-387,-4-4 0,9-6-112,-3-4 0,5-14-129,0-4 0,2-10-593,2 0 548,0-4-153,0-7 0,0-8 252,0-9 0,0-5-99,0-5 1,0-4 406,0-5 0,-6 0 0,-2-13 0,-6-4 0</inkml:trace>
  <inkml:trace contextRef="#ctx0" brushRef="#br0">25848 753 8102,'-9'7'-86,"-1"2"0,1 9 157,-5 1 1,-1 6 44,1-1 1,0 1-140,0-1 0,4 1-42,1-6-398,6 0 222,-4-5 0,9-8 241,3-6 0,9-12 0,8-11 0</inkml:trace>
  <inkml:trace contextRef="#ctx0" brushRef="#br0">25919 626 8102,'13'1'-292,"-3"4"1,2-2 503,-2 6 0,1 6-79,-2 4 0,4 0 586,-4-5-480,4 0 0,1-1 79,0-4-740,1-3 1,-3-7 421,-2-4 0,2-9 0,-4-8 0</inkml:trace>
  <inkml:trace contextRef="#ctx0" brushRef="#br0">26147 355 8102,'0'15'-514,"0"-1"1,5 0 1775,-1 0-1058,1 0 0,1-1-480,4-3 1,-2-4 13,1-6 1,2 0-262,8 0 1,-1-8 113,5-6 409,1 0 0,4-20 0,1 4 0</inkml:trace>
  <inkml:trace contextRef="#ctx0" brushRef="#br0">26445 242 8102,'8'0'150,"-3"6"102,-10 3 1,2 6 34,-6 4 0,-6-2-36,-3 7 1,-6-5-323,5 4 0,-6-4 97,1 5 0,-3-5-276,-1 5 0,1-12 180,3 3 1,4-4-187,5 3 1,6-6-64,-1-4 29,7-2 225,-3-2-16,19 0 0,-2-2 100,12-2 1,1-4-55,4-6 0,1 4-121,-1 1 1,1-1 73,-1-4 1,1 1-13,-1 4 0,-6-2 64,-3 6 0,-3-4-47,-2 4 56,-6 0 0,-8 11 123,-9 4 0,-10 9 33,-5 5 1,-8 2-87,-1 3 1,0-2-57,4-4 1,1 4 34,0-3 0,5-4-470,5-1 63,2-3 26,8-2 33,2-6 320,6-8 0,6-8 0,-3-4 0,6 2 228,-5 4-107,2 6 1,-8 2 150,-2 2 0,0 6 51,-5 9 1,0-2 119,-6 7 0,3-2-132,2 2 1,-2 1-35,2-6 0,4 0-337,1-5 115,3-6 0,4-2-257,3-6 1,3-6 106,6-4 1,2-7-154,3-2 1,3-6-43,6 1 1,1 2-171,-1-2 0,0 7 105,1-2 1,-1 3 43,1 2 1,-1 0 329,1 0 1,-2 1-20,-4 3 0,4 4 255,-3 6 0,-4 0-151,-1 0 0,-8 2 214,-1 2 1,-7 9 5,2 6 1,-4 5 123,-1-5 1,0 6-172,0-1 0,-6 4-59,-4 5 0,-2-1-378,-2 6 1,-2-7 121,-3 2 0,3-7-149,-3-3 1,8-10 49,2 1 0,-1-9-479,-4 0 1,4-10 615,1-4 0,-1-17 0,-4-4 0</inkml:trace>
  <inkml:trace contextRef="#ctx0" brushRef="#br0">26431 554 8100,'-1'30'0,"-4"4"0,2 2 0,-7 7 0,1-1 0,-5 1 0,4 1 0,1 4 0,-1-9 0,-4 4 0,4-15 0,1 1 0,6-11 0,-4 3 0,7-13 0,-6-14 0,-2-10 0</inkml:trace>
  <inkml:trace contextRef="#ctx0" brushRef="#br0">26346 711 8100,'0'14'0,"-2"0"305,-2 0 1,0 7-17,-5 3 0,-7 7 41,-8 2 1,2 2-80,-1-2 1,1-3-261,-2 4 1,-1-9 78,6-1 1,1-7-843,9 2 772,2-10 0,7-2 0,0-7 0</inkml:trace>
  <inkml:trace contextRef="#ctx0" brushRef="#br0">26986 171 8060,'9'1'23,"1"4"0,-7 3 486,2 6 0,-4 2-201,-1 3 0,0-2-99,0 7 1,-1-2-798,-4 2 1,-3-2 293,-6-3 1,-2-5-238,-3 0 1,3-1 195,-3-8 0,3 1-13,2-1 0,5-4 348,-1 4 0,1-10 0,1-3 0,3-6 0,4 0 0,1 0 0,6 4 1,3 1 0,10-1 12,5-4 1,3 5 251,1-1 0,7 2-68,3-1 1,3-4-74,2 4 0,-7 1-85,-3-2 1,-4 5-8,-6-4 1,-2 6-616,-7-2 583,-6 3 0,-2 2 0,-6 0 0</inkml:trace>
  <inkml:trace contextRef="#ctx0" brushRef="#br0">26943 398 8060,'0'16'-3,"0"3"1,0-2 276,0 7 0,0 0 265,0 4 0,0 5-318,0 0 1,-6 7-44,-4-2 0,-2-2-337,-3 2 0,-4-2 156,0 2 1,1 2-582,3-7 0,6 0 333,-1-4 0,6-1-457,-6 0 0,7-6 708,-2-3 0,-3-3 0,0-2 0</inkml:trace>
  <inkml:trace contextRef="#ctx0" brushRef="#br0">27000 640 8060,'36'-27'0,"-3"3"0,2-3-29,-2 4 0,-1 2 58,-8 2 1,-4-1-1061,-6 1 1031,1 0 0,-1-2 0,0-1 0</inkml:trace>
  <inkml:trace contextRef="#ctx0" brushRef="#br0">27171 327 8060,'-10'21'-215,"1"2"0,1 4 329,-2 1 1,-2 1 513,2-1 0,-3 1-369,-1-1 0,2 1-278,2-1 1,-1-6-640,6-3 540,1-3 1,10-3-311,3-4 1,4-3 225,1-6 0,2-6-75,3-3 0,-2-6-125,7-4 402,-7 4 0,4-12 0,-7 5 0</inkml:trace>
  <inkml:trace contextRef="#ctx0" brushRef="#br0">27284 483 7025,'-6'15'-517,"3"-1"1168,-7 0 0,1 5-228,-5 0 0,-5 6-354,0-1 1,-5-2 16,5 2 1,-6-7-157,1 2 1,2-2-22,-2 2 1,7-8 190,-2 4-94,3-4 104,8-3-233,2-2 0,12-6 39,4 0 0,4-6-107,5-4 0,1-3 115,4-1 0,3 5-143,-3-1 1,1 1-13,-1-5 0,1 1 156,-6 3 0,0-1 50,-5 7 0,0-6-174,1 5 474,-8 1 1,0 10 48,-7 4 1,-2 7 47,-3 2 1,-2 6-125,-8-1 1,-4 3 62,0 1 1,-6 5-272,1 0 0,-2 1 140,-3-6 1,2-1-526,4-3 0,-3 1 166,7-6 0,-4 0-540,4-5 0,0-5 719,4 1 0,-5-7 0,-2 3 0</inkml:trace>
  <inkml:trace contextRef="#ctx0" brushRef="#br0">27000 881 8060,'33'0'88,"0"0"0,-6 5 208,6 0 0,-3 6 454,-1-2 0,-1 2-563,1-1 0,-1 3 60,1-4 0,-1-1-1809,0 1 1562,-6-5 0,12 8 0,-4-4 0</inkml:trace>
  <inkml:trace contextRef="#ctx0" brushRef="#br0">27512 569 7468,'14'6'395,"0"0"-270,0 4 0,1 2-178,-1-2 0,2-2 72,3 1 1,-4-6-494,4 2 0,-3-3-156,-2-2 177,-6 0 453,5 0 0,-11-7 0,4 0 0</inkml:trace>
  <inkml:trace contextRef="#ctx0" brushRef="#br0">27725 313 7420,'0'20'-322,"0"4"879,0 9 0,0 3-160,0 7 0,0 1-97,0 4 1,-5-2-69,1 6 0,-7 0 7,1 5 0,-3 1-106,-1 4 0,0-9-212,0 4 1,0-14-292,-1 0 1,3-12 271,2-2 1,-1-7-1038,6-8 808,1 0 1,4-8-66,0-6 1,0-7 15,0-12 1,6-8 375,3-6 0,10-13 0,4 2 0</inkml:trace>
  <inkml:trace contextRef="#ctx0" brushRef="#br0">27938 512 8014,'8'1'-165,"-3"4"1,-3 3-242,-2 6 1,-7 0 547,-2 1 1,-5 4-8,-5 0 0,-4 1-265,-5-1 1,-2-3 84,-3 3 0,3-3-213,-3-2 1,4-2 20,5-2 1,4 1 236,6-6 0,0-1 0,6-5 0,3-4 0,3 4 0,4-6 0,3 7 0,4 0-58,10 0 1,-2 3 76,7 7 1,-5-1 560,5 10 1,-5 3-115,4 2 0,-5-2 51,1 2 0,-8-2-221,-2 2 0,-1 1-218,2-6 1,1 0-27,-7-5 146,8-6-570,-11-2 1,7-7 198,-3-4 0,-4-9-497,4-10 0,-2-3 172,2-1 0,-3-5 498,2 0 0,4-7 0,0 4 0</inkml:trace>
  <inkml:trace contextRef="#ctx0" brushRef="#br0">27981 156 8014,'14'0'0,"-4"0"87,-1 0 0,-6 7 171,2 2 0,1 5-81,-1 5 1,0-1 109,-5 5 1,0 1-293,0 5 1,0-3 106,0-2 1,-5 1-225,0-6 1,-4 5-130,4-5 0,-4 0-120,4-5 0,-1-1-22,1-4-159,3-2 88,-4-7 1,8-7 221,2-2 1,-1-4 241,7-1 0,-1-7 0,6-2 0,4-4 0,0-2 0,4 1 0,-4 0 0,5-1 0,-5 1 0,6 1 0,-1 3 0,-2 4 0,2 5 0,-5 3 110,4 2 37,-5 4 1,2 6 264,-6 0 1,-6 6-116,-3 4 1,-5 9-44,-5 4 0,2 4-197,-6 2 0,-1-2-119,-4-4 1,0 4 54,0-3 0,-5 1-156,0-1 1,0 1-753,4-6 915,1 0 0,0 1 0,0 3 0</inkml:trace>
  <inkml:trace contextRef="#ctx0" brushRef="#br0">28080 398 8014,'15'-8'-857,"4"-3"643,0 6 0,1-1 171,-1 1 0,-3 4 90,3-4 0,-3 3 251,-2 2-389,0 0 1,-6 2 111,-3 3 0,-4-2-131,-1 6 1,-6-5 72,-3 0 1,-6 4-79,-4 2 1,-3 2 53,-6 2 1,-1-1-23,1-3 1,-1 2 34,1-2 0,6 1-58,3-2 475,3 4-143,8-12 39,2 6 0,14-9-60,6-3 1,7 2-37,7-6 1,2 1-114,3-2 0,-1-2-1,6 2 1,-7-1-48,3 2 1,-11-2-226,-4 6 0,-3-1-266,-2 1 325,-6 3 0,-3-2-73,-10 8 0,-9 4 11,-10 6 0,-4 2 220,-5 3 0,-4-3 0,-5 3 0,4 2 0,0-3 0,6 8 0,-3-4 0</inkml:trace>
  <inkml:trace contextRef="#ctx0" brushRef="#br0">27896 682 8014,'1'8'-843,"4"-3"0,4-5 1119,10-5 0,-1 2 72,5-6 1,6-1-116,4-4 1,7-5-440,-3 0 0,5 0 110,0 5 0,-5 0-273,-4-1 1,-5 1 57,-4 0 311,-4 6 0,-5-5 0,-1 6 0</inkml:trace>
  <inkml:trace contextRef="#ctx0" brushRef="#br0">28052 455 8014,'8'6'0,"-2"2"57,-6 6 0,0 2 147,0 3 0,-4-2-44,-1 7 0,-6-2 26,1 2 0,2 1-205,-1-6 1,6 0 116,-2-5 0,3 1-706,2-1 295,0-6 1,2-2-164,3-6 0,-2 0 163,6 0 0,1-6 313,4-4 0,7-9 0,1-3 0</inkml:trace>
  <inkml:trace contextRef="#ctx0" brushRef="#br0">28223 540 8014,'8'0'-117,"-2"0"0,-6 7 285,0 2 1,-11 4 75,-3 1 0,-5 0-122,0 0 1,1 5 65,-5 0 0,-1 0-209,-5-5 0,7 1 58,3-1 0,4-5-185,0 1 16,7-7-117,2 3 184,6-6 1,6 0-87,4 0 1,7-6-9,2-4 1,7 3 141,-3-3 1,4 2-161,2-1 1,-3-2 75,-2 6 1,1-5 31,-6 6 1,3-3 54,-7 3 0,2 2 233,-7-3-155,-4 4 132,0 1 1,-12 6-45,-4 4 1,-7 2-61,-2 2 0,-8 7 158,-1 3 1,-1-2-97,-4 1 1,-2 6-164,2 4 1,-5 5 31,5-5 0,0 2-150,5-2 1,4-5-62,0 1 1,7-2 138,-2-8 0,9-5-1026,6-5 753,-4-5 0,6 0 322,-3-8 0,10-4 0,3-7 0</inkml:trace>
  <inkml:trace contextRef="#ctx0" brushRef="#br0">28251 739 8014,'33'-4'-338,"0"-1"0,1-5 240,-6 6 0,-1-1 402,-3 5 1,-4 0-399,-6 0-756,1 0 341,-8 0 509,0 0 0,-26 6 0,-5 2 0</inkml:trace>
  <inkml:trace contextRef="#ctx0" brushRef="#br0">28251 668 8014,'0'19'-287,"0"0"0,0 5 277,0-5 0,0 12 477,0 2 0,-5 2 137,1 3 1,-6-2-172,5 2 1,-4 3-258,4-3 0,-1-1 66,1 1 1,4-12-343,-4 3 1,3-10-341,2 0-247,0-3 337,0-2 91,0-6 0,-5-4-150,1-8 1,-6-4-252,6-6 0,-8-5 265,3 0 1,-5-7 394,-5 3 0,3-4 0,-11-2 0,5 1 0</inkml:trace>
  <inkml:trace contextRef="#ctx0" brushRef="#br0">28024 967 8014,'0'-15'-1853,"0"1"2751,0 6-455,0 2 1,4 8-150,1 2 1,0 0-53,-5 5 1,0 0-135,0 6 1,0-1-4,0 0 1,-5 0 190,0 1-94,-6-1-387,3 0-26,-6 0-334,6-6 36,2 5 1,12-12 213,4 4 1,4-8-30,5-2 0,3-4 62,6 4 0,6-6 35,-1 1 0,9-2 227,-4-2 0,2-1 0,-7 1 0,-3-5 0,3 0 0,-4-4 0,-6 4 0,-2 0 32,-7 4 1,-4 1-117,-1 0 331,-6 0 1,2 6 70,-10 3 0,1 4 209,-11 1 0,4 6-153,-8 3 1,2 6 109,-2 4 0,2-2-45,-7 7 1,8-2-159,2 1 0,1 3-495,8-7 1,2 4 230,8-4 0,5-5-791,9-4 774,3-7 0,6 3 0,0-6 0</inkml:trace>
  <inkml:trace contextRef="#ctx0" brushRef="#br0">28535 611 8047,'10'0'46,"-1"0"1,1 0 156,4 0 1,0 0-142,1 0-15,5 0 0,-3 0-276,7 0 1,-5 0 168,5 0 0,-7 0-1105,2 0 1165,-3 0 0,-2-6 0,0-2 0</inkml:trace>
  <inkml:trace contextRef="#ctx0" brushRef="#br0">28749 426 8047,'0'15'-415,"0"-1"1,0 5 654,0 0 0,0 11 12,0-2 1,-2 5 309,-3 1 1,-3-3-112,-6 7 0,2-2-436,2 2 0,-2 2-15,2-7 1,2 5-194,-1-5 0,6 0 0,-2-4 1,3-2-801,2-4 704,0-2 0,2-13-107,3-4 1,2-5-456,8-9 851,5-5 0,2-20 0,7-2 0</inkml:trace>
  <inkml:trace contextRef="#ctx0" brushRef="#br0">29047 526 7751,'-22'6'-665,"-5"2"768,4 6 1,-4 1 457,-2-1 1,1 2-172,-1 3 1,1 1-86,0 4 0,5 1-116,5-6 0,8 6 42,5-1 0,4-3-265,1-2 0,1-4 95,4 0 1,9-3-274,10-2 0,3-4-46,1-6 0,1-2-236,-1-2 1,-4 1 196,0-7 1,-7 2-146,2-1 0,-5-4-132,-4 4 1,1 1 573,-7-2 0,7 1 0,-3-6 0</inkml:trace>
  <inkml:trace contextRef="#ctx0" brushRef="#br0">29118 284 8047,'0'15'96,"0"-1"1,0 0 250,0 0 1,-6 2-52,-3 3 1,-4 1 29,-1 4 0,0-2-288,-1-3 1,1 2 128,0 2 0,0-2-155,-1-7 0,6-1 151,-1-4-534,7 4 346,-3-11 1,12 4-82,4-6 1,4 0 9,5 0 1,-2-5 39,7 0 1,-5-6-81,5 2 1,-1-2 85,6 1 0,-1-2-215,1 2 0,-2-2 81,-4-3 0,-2 6-27,-7-1 1,-1 6-278,-4-6 174,-3 7 1,-12-3 37,-3 6 0,-9 0-57,-1 0 0,-4 0 377,4 0 1,0 4-45,4 1 0,3 2-13,2-3 1,-2 3-37,2 2 1,4 4 134,1-4-8,-3 4 0,7 1 232,-4 0 0,3 5-7,2 0 1,0 5 176,0-5 0,0 8-82,0 1 0,0 2 185,0 8 0,-4 5-170,-1 4 1,-5 2-113,6-2 1,-6-4-217,5 0 1,1-1-69,4-4 1,0-5-256,0-4 1,0-2-65,0-8 0,0 0-1173,0-5-630,0-6 2105,0-2 0,6-6 0,2 0 0</inkml:trace>
  <inkml:trace contextRef="#ctx0" brushRef="#br0">29147 711 8019,'14'0'-101,"0"0"1,0 0-127,1 0 0,4 0 274,0 0 1,1-5 67,-1 0 0,-3-4-326,3 4-72,-3 0-220,-8 5 340,-2 0 0,-17 5-13,-3 0 1,-10 6 111,0-2 0,-1 9 64,1 1 0,-1 6 121,6-1 1,0 1 166,5-1 1,1 1 451,4-6-40,2 0 0,9-7-136,3-2 0,9-5-145,10-10 1,4-5-261,5-8 1,4 0 121,5-6-281,1 7 0,6-10 0,1 5 0</inkml:trace>
  <inkml:trace contextRef="#ctx0" brushRef="#br0">1991 3384 7960,'-14'-8'0,"-1"-5"-185,1 3 1,0 3 122,0-3 0,0 7 676,-1-2 1,1-1-184,0 1 0,0 2-54,0 8 0,-1-2-129,1 6 1,1 6-27,4 4 1,-4 6-83,4-1 0,-4 7 41,-1 2 1,5 2-84,-1-2 1,2 4 57,-1 5 1,2-4-123,7 0 0,0 5 0,0 4 0,0-1 78,0-8 1,7-5-203,2-9 0,4-4 57,1-6 0,2-6-70,3-3 1,3-11 79,6-9 1,1-7-403,-1-11 1,2-5 15,3-9 1,-3 3-99,4-4 1,-9 4 237,-1 1 1,-7 2 45,2 3 0,-17 31 255</inkml:trace>
  <inkml:trace contextRef="#ctx0" brushRef="#br0">2047 3553 10638,'-13'34'333,"-2"-1"40,7 5-206,4-4 0,2-6-232,2-4 1,2-7-613,2 2 1,6-10 364,9-4 1,-3-3-302,3-2 1,3-2 612,1-3 0,-2-9 0,0-8 0</inkml:trace>
  <inkml:trace contextRef="#ctx0" brushRef="#br0">2261 2943 7753,'-8'-7'665,"-4"6"1,8-5-242,-5 6 1,-1 1 2,-4 4 1,-2 4-284,-3 10-86,4-3 0,-17 11-56,4-3 0,-4-2 125,4 1 0,-1-4-15,1 5 1,6-5 64,3 5 1,9-7-174,5 2 0,4-3-15,1-2 1,6 0-43,4 1 0,10-3 64,9-2 0,5-4-111,9-6 0,-5 0-622,0 0 0,-2 0 377,2 0 1,-5 0 344,-9 0 0,3 13 0,-5 2 0</inkml:trace>
  <inkml:trace contextRef="#ctx0" brushRef="#br0">2389 3057 8028,'-8'0'224,"2"0"0,6 1 543,0 4-772,0 3 1,5 6 33,-1 0 0,6 2 52,-6 3 0,8-3-112,-3 3 1,-1-4 133,1 0 1,-1-1-216,2 0 1,1-4 129,-6-1-111,6-6 1,-10 2 43,4-10 0,-2-9 13,2-10 1,-4-3-44,4-1 1,1-2-9,-1-3 0,2 8 82,-3-4 1,-2 5-13,3 1 0,-4 2 70,-1 7-68,0 6 1,-1 2-453,-4 6 357,-3 0 0,-5 1-368,4 4 0,1-2 478,3 7 0,4-1 0,-6 5 0</inkml:trace>
  <inkml:trace contextRef="#ctx0" brushRef="#br0">2588 2886 8028,'6'14'0,"4"0"0,4 1 215,5-1 1,-2-2 13,7-2 1,0 3-142,4-4 0,1-1 37,-1 1 1,5-5-124,0 0 1,-1-2 108,-8-2 0,-4 0-33,-5 0 1,-1 0-233,0 0 154,-6 0 1,-3 5 109,-10-1 1,-5 12-40,-9-2 1,-7 8-233,-8-3 0,-4 7 91,5-3 0,0 3 70,5-3 0,6-2 0,1-7 0</inkml:trace>
  <inkml:trace contextRef="#ctx0" brushRef="#br0">3086 3611 8383,'14'0'632,"0"0"1,7 0-355,2 0 0,12 5 83,8-1 0,1 1-51,8-5 1,-1-6-30,1-4 0,3 2-153,-3-1 0,4 4 16,0-4 1,8 4-49,2-4 1,-8 5 87,-1 0 1,-5 1-586,1-2 0,-11 3 235,-9-3 0,-4 4-1804,-6 1 538,4 0 0,-11 0 1432,3 0 0,-3 0 0,-2 0 0</inkml:trace>
  <inkml:trace contextRef="#ctx0" brushRef="#br0">4180 3355 7845,'0'10'478,"0"-1"0,7-4-15,2 4 0,5-1-51,5 2 1,-1 1-178,5-7 1,1 6 263,5-5-288,-1-1-26,1 3 0,-6-4 54,1 6-81,-7 1 0,-1-1-243,-6 1 148,-7-1-5,3 5 0,-19 2-535,-6 3 1,-12-1 311,-7 5 0,-3-1-1006,-2 2 0,1 8 1171,-1-4 0,-6 10 0,-2-2 0</inkml:trace>
  <inkml:trace contextRef="#ctx0" brushRef="#br0">4707 3170 7952,'-2'-12'-137,"-3"2"-156,4-2 546,-6 10 100,7-4-200,0 6 0,0 1 71,0 4 0,2 9 35,3 10 1,-4 3-114,4 1 1,1 7 202,-1 3 0,4 3-118,-4 2 0,2-1 1,-4 2 76,1 4 0,1-4 95,-5 3-231,0 4 0,0-5-180,0 6 1,0-8 103,0-1 1,0-5-1,0-8-211,0-2 11,0-3-110,0-10 0,0-1 0,2-2-227,2-2 193,-2-4-22,4-12 1,-6-2-268,0-6 1,0-7-153,0-2 0,0-4 0,0-2-326,0 1 1015,0-7 0,7-1 0,1-7 0</inkml:trace>
  <inkml:trace contextRef="#ctx0" brushRef="#br0">5048 3071 8013,'22'-7'0,"6"6"124,1-4 0,-1 4 1,7 1 160,0 0 0,-4 0-75,7 0-170,0 0-95,5 0 0,-1 0 1,4 0 208,6 0 1,0 0-102,10 0 1,1 0 0,-3 0 92,-4 0-112,0 0 1,-16 0 36,3 0 0,-10 1-30,0 4 0,-9-2-58,-5 6 1,-4-1 0,0 3 190,-1-1-45,0-1 0,-4 1 186,-1-1-192,-6 1 0,8-1-146,-6 1 0,4-5 149,-4 4-28,0-6-45,-5 10 1,2-7 21,2 4 1,-2 2-95,3-2 1,-4 2 0,-1 4 157,0 3-139,0-3 0,0 11-3,0-4 0,0 4-83,0 2 0,0-1 110,0 1 0,0 1-206,0 3-30,0-3 8,0 5 1,0-7-298,0 0 1,0 1-225,0-1 1,5-4-1,0-2 725,-2-1 0,-2 4 0,-1-3 0</inkml:trace>
  <inkml:trace contextRef="#ctx0" brushRef="#br0">4934 4037 7948,'-14'0'31,"4"0"330,1 0 307,6 0-433,-4 0 1,7 2-88,0 3 0,13-2 38,6 6 0,8-4-69,6 5 34,3-7 1,15 3 27,6-6 0,1-1 42,9-4 1,-6-2-317,5-2 0,4-4 159,-30 8 0,1 1 0,38-7-262,-37 6 1,1 0-1,34-6 169,-10 7 1,-4-6 117,-6 5 0,-12 1 13,-2 4 1,-5-5-1,0 0 23,-5 2 0,-8 1-3,-1 2-190,-7 0 262,-2 0 0,-9 2-194,-6 3 0,-13-4 0,-2 6 0</inkml:trace>
  <inkml:trace contextRef="#ctx0" brushRef="#br0">5531 4180 7412,'-12'6'619,"2"3"0,2 4-451,3 1-37,4 0 1,-12 1 41,4-1 0,1 5 64,-2 0-163,1 6 41,1-9 1,-5 9-130,4-6 0,-2 5-220,1-5 1,-2 4-159,2-4 1,2-1 391,-1-9 0,-1 4 0,-4-5 0</inkml:trace>
  <inkml:trace contextRef="#ctx0" brushRef="#br0">5659 4251 8063,'36'-7'0,"-1"6"-620,-6-4 372,-7 3 1,-2 2 28,-6 0 658,-6 7-345,-1 1 1,-7 6-774,0 0 296,0 0 45,0 1 338,-7-8 0,-7 6 0,-8-5 0</inkml:trace>
  <inkml:trace contextRef="#ctx0" brushRef="#br0">5588 4293 7802,'0'10'-184,"0"-1"0,0 2 714,0 8 1,0-1-170,0 5 0,0 7 25,0 8 1,0 0-103,0 5 0,0-2 137,0 11 0,-5-5-126,1 6 1,-1-6-64,5 5 1,-2-1-197,-3 1 0,4-5 108,-4-9 0,4-3-502,1-7 0,0-1-669,0-3 0,1-5 586,4-10 1,-4-1 440,4-3 0,-3-4 0,-2 6 0</inkml:trace>
  <inkml:trace contextRef="#ctx0" brushRef="#br0">5361 5502 7440,'6'8'-241,"3"-4"1,4 3 578,1-3 1,5 8 1364,0-3-1157,6 4-238,-3 1 0,12 6-35,-1 4 0,2 0-336,-2 4 70,3-3 41,0 10 0,-1-2-568,-6 1 373,-1-1 1,-1-11-317,-3-3 359,-4 3 0,-10-8 1,-2 2-914,-2-5 383,-1-8-33,-5 3 0,-2-12 667,-3-3 0,-3-4 0,-6-1 0</inkml:trace>
  <inkml:trace contextRef="#ctx0" brushRef="#br0">5815 5416 7901,'-1'-7'297,"-4"2"1,2 3 479,-6 2 0,4 7-366,-5 2 1,6 8-196,-6 2 1,1 7-58,-6-3 1,0 11 36,-4 3 0,1 4-83,-5 2 1,0 0 50,0-1 0,-4 1-134,3 0 1,4-7-531,1-3 1,3-4 270,2-6 1,1 3-1502,4-7 273,2 0 1457,7-5 0,7 0 0,0 0 0</inkml:trace>
  <inkml:trace contextRef="#ctx0" brushRef="#br0">6029 5886 10397,'0'14'249,"0"0"0,0 2-135,0 3 1,0-2-155,0 7 1,0 0-289,0 4 1,0 0 327,0 1 0,0-1 0,0 1 0</inkml:trace>
  <inkml:trace contextRef="#ctx0" brushRef="#br0">4394 4763 7984,'-7'-23'-413,"4"-2"289,-6 6 0,6 0 1263,-2 5-288,3 6-728,2-5 0,0 13 49,0 0 1,7 8-313,2 11 0,-1 5 159,1 9 1,-4 2 171,5 3 1,-1 3 35,5-3 1,-1-3-80,-4-2 0,3-3-86,-8-2 1,7-1 178,-1-3-318,-4-4 0,2-7 225,-3-4-319,-4-2 124,6-7 67,-7 0-247,0 0 1,-5-2 85,0-3 0,0-3-52,5-6 0,2-2 48,3-2 1,-2-5 88,6-5 1,-1 0-44,2-1 1,2 7-43,-2 3 0,-2 3-481,1 2 206,1 6 0,4 3-90,0 10 0,-4 9 506,-1 10 0,-4 3 301,4 1 1,-4 2 490,5 3 1,-6-4 142,6-1 1,-5-2-380,4-12 0,-4 2-468,4-12-7,-6 1 0,8-8 9,-6-7 0,2-7-122,-3-16 0,-2-3 108,3-7 0,1 5-194,-1 0 1,-1 2 51,-4-2 1,5-2-99,0 7 0,0 0 108,-5 5 1,0 6-224,0 3 1,0 3-534,0 2-262,6 6 543,-5 1 1,6 14 116,-7 2 0,5 4 414,-1 1 0,7 7 0,-3 1 0</inkml:trace>
  <inkml:trace contextRef="#ctx0" brushRef="#br0">4920 4919 7807,'-2'-10'-631,"-3"1"544,4-1 1058,-12-4-622,5 0 1,-1 6-110,-1 3 0,7 5-91,-2 5 1,-1 5 135,1 9 1,-1 3-124,1 6 0,2 7-111,-6 3 1,6 1 46,-2-1 1,3-3-73,2-7 1,0-6-157,0-3 0,2-4 4,3-6-54,-4-3 1,12-6 50,-4 0 1,-1-11-111,2-3 0,-2-10 32,1 1 1,4-9-119,-4-1 0,2 0 30,-1 4 1,1 3 9,-7 2 339,8-3-253,-11 11 551,5 2-272,-6 8 1,0 12 267,0 3 0,0 9-125,0 1 0,0 6 52,0-1 1,0-2-255,0 2 0,2-7 211,3 2-1153,-4-3 471,12-2-146,-5-6 1,1-3 215,1-10 1,-7-3 379,2-6 0,3-7 0,0-1 0</inkml:trace>
  <inkml:trace contextRef="#ctx0" brushRef="#br0">5062 4933 7997,'14'2'-422,"0"2"1,1 4 1040,-1 7 1,5-1-169,0 0 0,6 5-194,-1 0 1,-2-2-187,2-7 0,-1 6-259,6-7 1,-7 7-361,-3-7 0,-3 4 304,-2 1 1,-2 0-800,-2 1 1043,-4-1 0,0 0 0,2 0 0</inkml:trace>
  <inkml:trace contextRef="#ctx0" brushRef="#br0">5361 4862 7997,'-8'6'102,"-5"-3"-51,4 7 0,-4 6 775,-1 7 1,-5 6-266,0 4 1,-7 8-489,3 7 0,1 4 36,-2-5 1,11-4-789,-1-5 679,9-7 0,-1 4 0,6-7 0</inkml:trace>
  <inkml:trace contextRef="#ctx0" brushRef="#br0">5403 2147 9105,'-9'14'411,"-1"0"0,5 5-252,-4 0 1,0 6-297,-6-1 1,-4-2 106,0 2 1,-1-1-209,1 6 1,3-1-83,-3 1 0,3-6-85,2 1 0,6-11-61,3 1 1,2-4 465,-1-1 0,2-3 0,-4-6 0</inkml:trace>
  <inkml:trace contextRef="#ctx0" brushRef="#br0">5361 2289 7991,'20'-6'-246,"1"4"205,2-3 1,-2 4 709,-7 1 1,5 0-180,0 0 0,0 0-790,-5 0 1,-4 1-497,-1 4-503,1-3 825,-3 10 474,-7-4 0,-7 6 0,-8 0 0</inkml:trace>
  <inkml:trace contextRef="#ctx0" brushRef="#br0">5389 2317 7991,'0'14'322,"0"1"0,0 1 174,0 2 0,0 5-117,0 5 0,0 2-39,0 3 1,0 5-38,0 9 1,0 2 112,0 4 0,0-4-184,0-7 0,0-1 8,0-3 0,0-3-489,0-7 0,0-4 265,0 0 1,0-12-862,0 3 0,2-11-303,2 1 124,-2-3 1024,4-9 0,-6-7 0,0-8 0</inkml:trace>
  <inkml:trace contextRef="#ctx0" brushRef="#br0">5133 1578 8305,'5'14'755,"0"0"1,-1 2-545,-4 3 1,2 2-64,3 2 1,-4 4 72,4-3 0,-5 3-222,-5 1 0,2 5 51,-6 1 0,4-1-70,-5-5 1,7 1-70,-2-1 1,4-1 170,1-3-50,0 2 1,1-10 15,4 3 0,3-9 47,6-6 1,0-2-39,1-2 0,5-2-34,4-2 1,-2 1 3,2-7 0,-2 2-89,2-1 0,1-4 11,-6 4 0,4 2-399,-4 3 212,0-4 0,-4 6 23,-1-3-1085,-6 4 487,4 1 813,-10 0 0,4-7 0,-6 0 0</inkml:trace>
  <inkml:trace contextRef="#ctx0" brushRef="#br0">5517 1919 7251,'8'0'2101,"4"0"-1683,-10 0 0,9 7-195,-6 2 0,0 4 14,-5 1 1,0 5-124,0 0 0,0 4 72,0-4 0,0 5-484,0-5 0,0 5 164,0-5 134,0 0 0,6-5 0,2 0 0</inkml:trace>
  <inkml:trace contextRef="#ctx0" brushRef="#br0">6498 3526 8119,'-14'0'-767,"0"0"383,-1 0 1278,1 0-523,0 0 0,1-2 457,4-3 61,2 4-591,7-6 1,4 3-38,5-1 1,2 0 6,13 5 1,0 0 41,4 0 0,7 5-72,3 0 1,3 1-195,1-1 1,9-4 59,6 4 0,6-3-289,8-2 0,-1-7-82,-4-2 0,-3 1-12,-6-1 1,-6-1 36,-4-4 0,-4 0 49,-6-1 1,-2 6-471,-6-1 0,-2 7-140,-4-1-708,-2 2 1511,-13 2 0,-2 13 0,-6 2 0</inkml:trace>
  <inkml:trace contextRef="#ctx0" brushRef="#br0">7422 3241 8119,'14'10'54,"1"-1"1,-1 1 208,0 4 0,0-1 97,0-4 1,5 2-82,0-6 0,7 4 13,-3-4 1,4 0-55,2-5 1,1 0 137,3 0 0,-5 0-143,1 0 1,-3-5-15,-7 0 0,5 1-201,-5 4 0,-5 0 94,-4 0 0,-7 1-385,2 4 0,-5 9 174,-5 10 0,-9 3-485,-10 1 1,-4 5 297,-6 1 1,3 3-530,-7-3 1,2-1-27,-2-5 841,3 1 0,6-7 0,1-2 0</inkml:trace>
  <inkml:trace contextRef="#ctx0" brushRef="#br0">8090 3042 8298,'2'16'328,"3"3"0,-4 2-153,4 2 1,1 9-4,-1-4 1,1 10 182,-1 0 1,-2 3-120,7 2 1,-7 0 151,2-1 0,1-2-117,-1 2 0,-1-7-39,-4 8 1,0-4-125,0 4 0,0-5 72,0 0 1,0 0-173,0 4 1,0-5 132,0-4 1,0-3-492,0-2 0,0-6 62,0-3-474,0-9 0,0-6-333,0-8 0,0-12 529,0-13 1,7-7-572,2-11 1137,-2 3 0,5-12 0,-4 6 0</inkml:trace>
  <inkml:trace contextRef="#ctx0" brushRef="#br0">8403 2985 8184,'6'-7'0,"2"0"-428,7 7 1,0 0 435,4 0 1,3 0 740,7 0 0,1 0-407,3 0 0,10 0-152,9 0 0,3 0-126,2 0 0,0-5 78,0 1 0,-5-7 43,0 1 1,-6 4-8,1 1 1,2-1 59,-1 1 1,5 0-216,-1 5 0,-1 0 142,1 0 1,-6 0-141,1 0 1,-7 0 121,-2 0 1,-8 0-225,-2 0 0,1 0 51,-6 0 1,-2 0-57,-2 0 1,1 0 54,-1 0 0,0 5 72,-5 0-17,7 0 0,-5-5 10,3 0-46,-3 0 68,-2 0 24,-6 0 1,0 0-18,-4 0-161,-2 0 142,4 0-272,-6 0 62,0 0 159,7 6-43,-6-5 1,5 12 24,-6-3 1,2-3-6,3 3 0,-4-1-2,4 6 1,-3-1-11,-2 0 1,0 2 15,0 3 1,0-2 14,0 7 0,0 0 2,0 4 0,0 12-4,0 2 1,-2 6 43,-3-1 1,4 4-62,-4 5 0,3 0-161,2-4 1,0 1 105,0-5 1,2-1-456,3-4 0,-2 3 197,6-4 0,-5 3-620,0-12 959,-2 0 0,-2-5 0,0 1 0</inkml:trace>
  <inkml:trace contextRef="#ctx0" brushRef="#br0">8332 4094 7983,'-8'-6'27,"2"4"1,7-9 422,4 7-526,3-1 1,8 5 92,3 0 1,-3 0-128,3 0 1,1 1 61,-1 4 1,6-3 234,-1 3 1,11 1-87,7-1 0,4 4 207,11-4 0,-2 0-41,12-5 0,-4 0-233,-1 0 0,1 0 322,-6 0 1,7-5-375,12 0 0,2-4 266,-38 6 1,0 1 0,31-3 21,-9 5 0,-10 0-208,-5 0 1,-6 2-48,-7 2 1,-3 0-229,-12 5 1,-1-4-614,-9 4 0,-1-6 301,-3 2-1570,-4-3 2259,6-2 0,-20-7 0,-3 0 0</inkml:trace>
  <inkml:trace contextRef="#ctx0" brushRef="#br0">6811 2957 8262,'-8'-14'-1429,"-3"0"1810,6-1 1,-6 6-106,2-1 0,1 6-184,-2-6 1,5 7 57,-4-2-19,-1 4 0,-4 1-10,0 0 0,5 0 21,-1 0 1,2 6-82,-1 4 1,-4 2 61,4 2 1,-3 1-152,3-1 0,-4 6 116,4 4 0,1-2 9,-1 2 0,1 0 144,-2 4 0,4 0-148,6 1 0,0-1-113,0 1 0,0-7 121,0-3 1,6-8-299,4-2 1,7-6 96,2 2 0,0-11-32,-5-8 0,2-2 73,3-8 1,-3 5-4,3-4 1,-2-1-569,2-5 0,-8 1 210,3 0 1,-4 4 248,-1 0 0,-2 7-15,-7-2 1,0 3 334,0 2-148,0 0 1,-2 6 197,-3 3 44,4 3 0,-10 9 98,6 2 1,-1 4 120,1 1 1,3 11-161,-3 4 0,4 2-151,1-2 0,0 1 24,0 3 0,1-3-554,4 3 1,5-3 236,9-1 1,1-7-304,4-3 0,3-10 445,-4-4 0,4-10 0,2-3 0</inkml:trace>
  <inkml:trace contextRef="#ctx0" brushRef="#br0">7081 2488 7991,'-8'-8'-569,"-5"-5"1,5 12 759,-6-4 0,0 5-72,0 5 1,-5 3 31,0 6 1,-2 0-134,2 0 1,4 5 123,-4 0 1,3 0-151,2-5 1,1 1-60,3-1 1,3 0 173,2 0 1,3 0-150,-2 1 1,4-1 54,4 0 1,4 0-32,6 1 0,1-6 53,-1 1 1,2-3-160,3 3 0,-4-4-71,4-6 0,2 0-192,-2 0 0,0 0 131,-5 0 1,0 0 255,0 0 0,1-6 0,-1-8 0,0-8 0</inkml:trace>
  <inkml:trace contextRef="#ctx0" brushRef="#br0">7138 2516 6056,'0'15'135,"0"-1"75,0 0 1,0 2-73,0 3 0,0-3 50,0 2 0,0 3-74,0-2 0,0-5-235,0-4 230,0-1-775,0 5 214,0-6 29,6-1 423,-4-14 0,4-1 0,-6-6 0</inkml:trace>
  <inkml:trace contextRef="#ctx0" brushRef="#br0">7223 2488 8025,'6'13'0,"4"-4"0,-2 4-716,1-4 0,1 2 429,4-1 1,0 2 665,0-2 0,5-2 53,0 1 1,7-1-205,-3 2 0,-1-3 60,2-2 0,-7-3 169,2 2-459,-3 4 220,-2-6-293,-6 11 1,-8-6-80,-9 8 1,-12-1-105,-7 0 1,-2 5 78,-8 0 0,2 6-66,-2-1 0,3-2-752,6 2 997,1 0 0,0 4 0,-1 0 0</inkml:trace>
  <inkml:trace contextRef="#ctx0" brushRef="#br0">9014 4222 8830,'-7'-6'218,"0"4"-218,7-4 217,0 6-130,0 0 0,0 8-2,0 6 1,-8 2-145,-6 8 0,-2 1-7,-7 8 0,1-1-117,-2 6 1,-1-8-153,6-2 1,1-1 131,9-8 1,-2-5-347,6-4 292,0-7 1,5 1 256,0-8 0,7-10 0,0-9 0</inkml:trace>
  <inkml:trace contextRef="#ctx0" brushRef="#br0">9000 4322 7992,'14'0'0,"1"0"138,-1 0 1,5 0 101,0 0 0,1-2-131,-1-3 0,2 2-96,3-6 0,1 6-289,-6-2 0,-5 3-398,-5 2 434,-5 0 240,2 0 0,-12 7 0,-2 1 0</inkml:trace>
  <inkml:trace contextRef="#ctx0" brushRef="#br0">9043 4393 7992,'0'14'86,"0"5"169,0 0 1,0 6 52,0-1 0,0 8 20,0 1 1,0 11-104,0-1 1,0 4 152,0 0 0,0-1-93,0 6 1,0 2-117,0 8 0,0-9 71,0 4 0,0-5-262,0 0 1,2-4-150,2-10 1,-2-5-183,3-9 0,-4-4-339,-1-6 347,0 1-1633,0-8 1978,0 0 0,0-7 0,0 0 0</inkml:trace>
  <inkml:trace contextRef="#ctx0" brushRef="#br0">8787 5573 8183,'-8'0'945,"13"0"-543,9 0 0,5 6-122,0 4 1,2 4-79,2 5 1,4 4 17,-3 11 1,-2-3-182,2 7 0,-5-1 90,4 0 1,-5 0-84,1-4 0,-2-3-154,2 3 0,-3-3-189,3-1 0,-4-7-727,0-3 452,-1-4-423,-6 0 667,-2-7 1,-6-4-331,0-8 0,-5-6 658,1-9 0,-14-3 0,2-6 0</inkml:trace>
  <inkml:trace contextRef="#ctx0" brushRef="#br0">9100 5502 7936,'0'14'669,"-5"0"-392,0 0 0,-6 7 113,2 3 0,1 4-122,-2 5 0,1 2 19,-5 3 1,4 3-56,1-3 1,-1 3-28,-4 2 0,0-5-319,0-1 1,1-3 159,3 3 0,-2-10-686,2 2 1,2-6 67,-1 1-1406,6-3 1011,-3-13 967,6-2 0,0-19 0,0-3 0</inkml:trace>
  <inkml:trace contextRef="#ctx0" brushRef="#br0">9228 5900 7936,'28'-8'0,"-4"2"208,0 6 0,-5 0-69,4 0 0,-5 4 465,1 1 0,-5 6-162,-5-1 1,4 2-273,-4 2 1,-2 1 49,-3-1 0,-2 5-193,-2 0 1,0 0 10,0-5 1,-2 2-138,-2 3 1,-4-3 54,-6 2 1,4-3-184,1-6 0,4 2-195,-5-6 138,7 0 450,-3 1-205,6-4 0,2 4 211,2-6 1,6-2-154,9-2 0,-2 2-133,7-3 0,-5-1-132,4 1 0,-4-4-359,5 4 0,-5-1 605,5 1 0,-7-3 0,4-6 0</inkml:trace>
  <inkml:trace contextRef="#ctx0" brushRef="#br0">9142 4635 7712,'0'11'482,"0"3"0,2-3-126,3 8 0,-2 1-202,6-1 1,1 2-67,4-2 0,-1-3 38,-4 3 1,4 1-66,-4-1 1,4 0-135,1-5 0,-6 0 53,-3 1 0,1-6-168,-1 1 1,0-6-30,-5 6-275,0-7 302,0 3 1,0-18-52,0-7 1,4-2 36,1-3 1,1 6 76,-1-6 1,-2 6 10,7 0 0,-2 2 371,1 2-166,4 6 272,-5 1 0,1 14-159,1 2 0,-7 10 63,2 5 1,-4 7 274,-1 2 0,2 1-166,2-6 1,0-1-224,5-3 1,-4 1 78,4-6 0,-4-6-244,5-9 82,-1-2 1,4-8-104,-4-4 1,4-9 17,-4-5 0,-1-4-70,2-5 0,-2 3-150,1-3 1,4-2 94,-4 2 1,-3 0-86,-1 4 0,1 1 123,-1-1 1,2 2-144,-3 4 0,-2-3 23,3 7 0,-4 5-117,-1 5 0,2 6-637,3-2-59,-4 3 1037,5 9 0,1 0 0,1 8 0</inkml:trace>
  <inkml:trace contextRef="#ctx0" brushRef="#br0">9725 4905 8020,'-9'-2'-463,"-1"-3"0,6 2 599,-6-6 0,5 6 945,-4-2-810,0 3-84,-6 2 1,3 2-93,2 3 0,-1 7 79,6 7 1,-1 6 47,1-1 1,4 3-85,-4 1 0,3-4 20,2 0 1,0-7-290,0 2 129,0-3 0,7-3-205,2-4 0,-1-4 92,2-10 1,-6-3 1,6-6 1,-2-2-39,1-3 0,4-3-184,-4-6 0,-1 4 78,2 0 0,-7 7-293,2-2 704,-4 3-248,-1 2 301,0 6-73,0 2 241,0 18 1,0-2-157,0 9 1,0 1 154,0-1 0,0 5-175,0-5 1,0 1-292,0-1 1,0-8-646,0 4 1,5-4 80,0 3-190,6-6 846,-3-2 0,6-6 0,0 0 0</inkml:trace>
  <inkml:trace contextRef="#ctx0" brushRef="#br0">9910 4848 7111,'0'-8'767,"0"2"-696,0 6 2170,0 0-1851,0 6 88,0-5-90,0 6-370,0-7-2024,0 0 346,7 0 834,-6-7 826,5 6 0,-6-5 0,0 6 0</inkml:trace>
  <inkml:trace contextRef="#ctx0" brushRef="#br0">9839 4848 9484,'14'6'486,"1"4"0,-1-3-268,0 3 0,5-1-122,0 6 1,1-1 32,-1 0 1,-3 2-191,3 3 1,-1-3-498,0 3 1,-2-4 325,3 0 1,-5-1-180,-4 0 0,1 0 168,-6 0 0,-1-4-1221,-4-1 716,0-5 748,0 2 0,0-6 0,0 0 0</inkml:trace>
  <inkml:trace contextRef="#ctx0" brushRef="#br0">10123 4834 7911,'-14'0'369,"0"0"545,0 0 1,-7 6-357,-2 3 0,-4 10-292,-2 5 1,-5 9-49,-4 5 0,3 3-283,2 2 1,3-1-2556,1 1 2397,7 0 1,2-1 0,5 1 0</inkml:trace>
  <inkml:trace contextRef="#ctx0" brushRef="#br0">9043 2303 7966,'-8'0'-186,"-5"0"101,12 0 1,-10 6-423,6 4 713,-6-4 1,8 7 432,-7-4 1,2 9-92,-1 1-281,-4 0-153,5 1 0,-6-3 115,0 7-274,0-6 39,0 8 1,-2-3 211,-3 5-916,3 0 531,-11 1 1,10-2-361,-7-4 387,7 4 0,1-16-1050,6 3 382,7-2 820,-3-5 0,12-13 0,2-10 0</inkml:trace>
  <inkml:trace contextRef="#ctx0" brushRef="#br0">9000 2431 7966,'14'0'80,"1"0"97,-1 0 0,-5 2 189,1 2 1,-1 3-97,6 2 1,4-1-317,-1-3 1,1-4-599,-4 4 0,-1 1 37,0-1 607,0 0 0,-6-5 0,-1 0 0</inkml:trace>
  <inkml:trace contextRef="#ctx0" brushRef="#br0">9043 2431 7672,'0'14'464,"0"2"252,0 3 1,0 5-321,0 9 0,-5 2-127,0 3 1,1 7-94,4-2 1,0 1 57,0-6 0,0 2-93,0-7-84,0 0 0,0-11-143,0-3 0,1-8-921,4-1-508,-3-7 995,10-3 0,-10-10 520,3-9 0,2-3 0,1-6 0</inkml:trace>
  <inkml:trace contextRef="#ctx0" brushRef="#br0">8943 1635 8010,'-1'-17'-203,"-4"2"1,2 11 459,-7-1 0,7 3-191,-3 2 0,1 8 538,0 6 0,-4 7-170,4 7 1,-4 1-436,4-1 0,0 1-73,5-1 0,0-4-78,0-1 124,0 1 1,0-2-29,0-3 132,0 3 1,0-6-28,0 3 1,7-3-8,2-2 1,-1 0 149,1 1 1,1-1-66,4 0 0,2-1 273,3-4-283,-3 4-22,4-12-328,-6 6 181,7-7 1,-4-7-552,7-2 1,-5-4 335,5-1 1,-7 0-275,2 0 0,-5-1 5,-4 1 536,-4 6 0,0-4 0,2 4 0</inkml:trace>
  <inkml:trace contextRef="#ctx0" brushRef="#br0">9157 1834 8010,'14'0'23,"0"0"0,5 6 184,0 4 1,5-2 175,-5 1 1,0 2-156,-5 8 0,-5-3 0,1 3 0,-2 1 14,1-1 0,-3 7-89,-6-3 1,-1 3 87,-4-3 1,-1 4-243,-4-3 1,-7-2-15,3 2 1,-4-7-12,4 2 1,5-8 160,-1-2 61,7-5-55,-3 2 0,12-6-49,4 0 1,9 0-216,4 0 1,4-6 84,1-4 1,6 2-895,-1-1 0,5 6 932,-5-2 0,6-3 0,-2 0 0</inkml:trace>
  <inkml:trace contextRef="#ctx0" brushRef="#br0">10209 3355 7972,'0'-8'6,"1"0"879,4 4-176,-3 2-245,4-4 39,0 6-56,-4 0-78,4 0 45,-6 0 1329,0 0-1769,7 0 1,-4 0 72,6 0 1,-4 0 21,4 0 0,6-2-1,4-3 0,11 4-20,-2-4 1,12-1-70,2 1 0,12-5-20,7 6 1,-2-6-176,-2 6 0,-8-6 59,8 5 0,-10-4-155,0 4 1,-2-4-13,-3 4 0,-4 0 39,0 5 1,-6 0-194,1 0 1,-9 0 63,-5 0 1,-5 2-683,-5 2 688,-2 4 0,-9 5-542,-3-4 950,-3-2 0,-6-1 0,0 2 0</inkml:trace>
  <inkml:trace contextRef="#ctx0" brushRef="#br0">11133 3028 7972,'8'6'0,"4"1"162,-2 2 0,3 2 75,1-6 1,5 4 184,0-4 0,6 5-210,-1-6 1,1 6 25,-1-5 0,3 4-43,-4-4 0,-2 4 281,-2-4-353,3 6 1,-8-3 100,0 6 0,-6 0-220,-8 1 0,-1 4 13,-4 0 1,-9 6-460,-10-1 0,-5 4-179,-4 5 1,-1-4-454,-4-1 0,-2-1 1074,7-8 0,0 0 0,4-5 0</inkml:trace>
  <inkml:trace contextRef="#ctx0" brushRef="#br0">12000 3256 7715,'7'14'2399,"0"-2"-2125,8-2-137,-1-4 1,0-1-987,0 0 1,2-1 129,3-4 719,3-6 0,7-8 0,-1-8 0</inkml:trace>
  <inkml:trace contextRef="#ctx0" brushRef="#br0">12640 3241 7956,'2'8'0,"2"-3"0,-2-2 612,3 2 1,3-4-357,1 4 1,-1-3-421,1-2 0,6 1-845,4 4 1,0-3 1008,-5 2 0,6 4 0,2 0 0</inkml:trace>
  <inkml:trace contextRef="#ctx0" brushRef="#br0">13052 3384 7956,'10'0'0,"-1"0"-483,-6 0 328,10 0 1,-5 0-205,6 0 359,0 0 0,1 0 0,-1 0 0</inkml:trace>
  <inkml:trace contextRef="#ctx0" brushRef="#br0">13450 3440 7956,'8'0'283,"5"0"-363,-11 0 1,5 0 59,-2 0 0,-2 0-451,7 0 307,-1 0 1,6 0-191,-1 0 1,0 0-67,0 0 485,0 0 0,1-4 41,-1-1 1,-5 0-47,1 5 1059,-7 0-560,3 0 172,-6 0-731,0 0 0,7 6 0,0 2 0</inkml:trace>
  <inkml:trace contextRef="#ctx0" brushRef="#br0">14673 3042 8099,'-6'-14'-1082,"-2"0"1519,-6 0 662,-1 6-1023,1 1 199,0 7-295,0 7 1,1 5 79,4 7 0,-4 2-103,4-2 0,1-2 40,-2 7 0,5 0 20,-4 4 0,6-1-78,-2-3 1,-1 2 86,1-2 1,0 1 58,5-1 1,0 1-60,0-6 1,2-1-48,3-9 1,-2 2 80,6-6-95,1 0 1,9-12-12,0-2 0,0-10-137,-5-5 0,5-4-116,0-5 1,4 3 94,-4-4 0,7 0-2,-3 1 1,-1-1 86,2 6 0,-6 4 165,1 1 1,-10 10-166,-4-1 289,-4 9 73,-1-1 26,-6 18 1,-2-2 144,-6 9 1,6 1-170,3-1 0,-1 6 110,1-1 1,0 3-113,5 1 0,7-4-218,2 0 0,4-7 104,1 2 0,2-3-210,3-2 1,-2-4-300,7-1 0,-5-6-987,5 2 1367,-7-3 0,10-15 0,-5-3 0</inkml:trace>
  <inkml:trace contextRef="#ctx0" brushRef="#br0">15100 2573 8053,'-15'0'-183,"1"0"1,0 0 804,0 0 0,0 6-395,-1 4 1,1 3-180,0 1 0,-5 2-7,0 3 1,-5-4-15,5 4 0,-6 2-79,1-2 111,4 6 0,-2-9-94,3 3 0,8-8 104,-3-2 0,9 1-89,0 4 1,3-4 48,2-1 1,7-1-78,2 1 0,10 2 76,5-6 0,3 5-128,1-6 1,1 1-136,-1-5 1,4 0-251,-4 0 0,4 0-357,-9 0 842,-2-6 0,-1-2 0,-5-6 0</inkml:trace>
  <inkml:trace contextRef="#ctx0" brushRef="#br0">15071 2545 8053,'8'0'-623,"-2"6"597,-6 4 0,2 2 503,3 2 1,-4 2-128,4 3 1,-3 3-149,-2 7 0,0-1-155,0 1 0,-2-3 93,-3-2 0,2 1-187,-6-6 0,6 0 80,-2-4 0,-1-6-303,1 0-3,0-5 0,5 0 126,0-8 1,0-4 11,0-6 1,0-9 54,0-5 0,6 0-239,4-6 1,2 0 60,3 0 0,-3-2 93,-2 8 1,2-2 22,-2 11 1,3 4 276,1 6 0,-5 6 93,1-2 0,-7 5 93,2 5 1,-4 3-23,-1 6 0,0 2-54,0 3 1,0 3 119,0 6 0,0-4-25,0 0 0,-5-5-438,1 4 1,-3-5 118,3 1-1198,2-4 344,-4 0-122,6-7 955,0-2 0,-7-12 0,0-2 0</inkml:trace>
  <inkml:trace contextRef="#ctx0" brushRef="#br0">15171 2715 8053,'9'-4'-16,"1"-1"0,-1-1 91,5 1 0,1 3 33,-1-3 1,0-1 123,0 1 0,1 1-314,-1 4 0,2 0 81,2 0 0,-2-5-286,3 0 1,-3 0 194,-2 5 1,-4 0-419,-1 0 510,-6 0 0,4 0 0,-7 0 0</inkml:trace>
  <inkml:trace contextRef="#ctx0" brushRef="#br0">15455 2531 10086,'0'14'359,"5"0"-149,0 0 0,-1 7-141,-4 2 0,0 4 75,0 2 0,0-4-169,0 3 0,0-4-8,0 5 1,0-3-231,0-7-636,-6 0 447,4-4-113,-4-8 0,6-2 214,0-10 1,5-4-83,0-10 1,6-2-145,-2-2 577,-3-4 0,7-2 0,-5-7 0</inkml:trace>
  <inkml:trace contextRef="#ctx0" brushRef="#br0">15583 2516 8053,'8'15'0,"0"-3"-13,-3-2 0,-2 2 145,6-2 0,-4 2-42,4 3 0,-4-1-190,5 0 0,-2 0 99,1 0 1,4-4 72,-4-1 0,-1-4 64,2 5 0,-6-6 88,6 6 0,-7-5-84,2 4 0,-4 1-3,-1 4 1,-1-5-89,-4 1 1,-5-1 13,-8 5 1,-3 2-264,-3 3 1,-6-3 117,7 3 0,-7-5-233,6-4 0,3 2 315,2-2 0,4 2 0,0 3 0</inkml:trace>
  <inkml:trace contextRef="#ctx0" brushRef="#br0">14574 3455 8012,'-15'0'0,"1"0"-839,0 0 629,0 0 0,0 1 1166,-1 4-216,7-4-54,-4 6-488,10-7 1,-3 0-22,10 0 0,9 0 181,10 0 0,5 0-72,4 0 1,11 0 49,13 0 1,9 0-103,15 0 1,-7 0-442,7 0 1,-6-2 272,1-3 1,-34 2 0,0-1-62,3-3 1,0-1-1,1 3 1,0 1-100,-6-1 0,0 0 0,39 1-270,-17-6 0,-7 2-33,-8-1 0,-9 1 163,-4 3 1,-6 4-381,-4-4 1,-9 3-186,-5 2 125,-7 0 0,2 0-22,-10 0 824,-3 0 0,-12 0 1,-2 0-1</inkml:trace>
  <inkml:trace contextRef="#ctx0" brushRef="#br0">15754 3199 8012,'14'1'-120,"0"4"1,5 1-157,0 4 0,5 2 621,-5-2 1,6 3-8,-1 1 1,1-2-165,-1-2 0,-2 3 10,-3-4 1,-5-1 517,0 1-525,0 1 1,-12 4-37,3 0 1,-10-4-160,-5-1 0,-4 1-328,-5 4 1,-8 2-461,-6 3 1,-5-4 124,5 4 681,0 4 0,5-8 0,-1 6 0</inkml:trace>
  <inkml:trace contextRef="#ctx0" brushRef="#br0">16223 2943 8036,'-6'-8'-667,"4"2"1183,-4 6 0,10 1-180,1 4 1,5 3-157,-6 6 0,7 0 152,-1 0 0,-2 7-111,1 3 1,-6 4 117,2 5 1,-3 4-60,-2 5 1,0 6-2,0-1 0,0 2-154,0-2 1,0-2-173,0 2 1,-2-3-19,-3-1 1,4-7 79,-4-3 0,4-3-432,1-1 1,-2-2 33,-3-4-807,4-2 681,-6-7 1,7-8-111,0-6 1,0-7 160,0-12 0,2-4 28,3-5 1,-2-7 429,6-3 0,1-3 0,4-1 0</inkml:trace>
  <inkml:trace contextRef="#ctx0" brushRef="#br0">16493 2886 8036,'16'-14'0,"3"0"0,-2 1-61,7 3 1,0-1 165,4 7 0,2-1 83,3 5 0,4-5-16,5 0 0,1-1-104,-1 1 1,1 4 1,0-4 0,4-1 59,1 1 1,10-1-35,-1 1 1,8 3 70,-4-2 1,1 0-155,-5 0 1,-7 2 115,-2-3 1,-6 4-22,-4 1 0,-3 0-30,-7 0 0,-1 6-114,-3 4 1,1-3-98,-6 3 1,0-1 53,-5 6 1,-4-3-232,-1-2 245,-5 2 0,3-4 154,-2 7-36,-3-8 1,4 6-27,-6-5 1,0 6 81,0 0-54,0 1 1,-5 4-16,1-1 0,-1 3-50,5-2 1,-6 5 39,-4 9 1,2 3-81,-1 7 0,1 6 10,-2 3 1,-1 2-116,6-2 0,-4-3-311,4-7 0,-1-1 174,1-3 1,4-4-275,-4-11 0,3-2-20,2-7 587,-6 0 0,-2-6 0,-6-2 0</inkml:trace>
  <inkml:trace contextRef="#ctx0" brushRef="#br0">16337 3867 8082,'-15'0'0,"1"0"0,5 0 952,-1 0-649,7 0 0,-2 0 231,10 0 1,9 5-100,10-1 1,6 6-201,8-5 0,8-1 196,15-4 0,15-1-415,-34-2 1,1 1 0,1 1 0,-1-1-2,-2-2 0,-1-2 0,3 1 0,1-1 40,1-3 1,0-1 0,1 2 0,1 1-84,5-3 1,0 1-1,-6 0 1,-2 2 41,0-1 1,-2 2-1,27-4-1063,-2 1 0,-14 5-197,-5 0 1246,-10 2 0,-4 2 0,-5 0 0,-1 0 0</inkml:trace>
  <inkml:trace contextRef="#ctx0" brushRef="#br0">16934 3981 7935,'-8'-15'1019,"-5"7"-677,12 2 1,-10 8-140,6 2 1,-5 6-72,6 9 0,-7-2 101,1 7 1,-3-5-205,-1 5 1,0-2 52,0 1 0,-2 4-407,-3-3 0,3 1-67,-3-1 1,4 1-1021,0-6 662,1 0 750,0-5 0,0-6 0,-1-1 0</inkml:trace>
  <inkml:trace contextRef="#ctx0" brushRef="#br0">16891 4151 7935,'36'-14'240,"-2"0"0,-4 4-6,-2 1 0,1 4-123,-1-4 0,0 5 68,1 0 0,-2 2-1153,-4 2 638,-2 6 0,-13 2-370,-3 7 706,-4-1 0,-14 0 0,-2 0 0</inkml:trace>
  <inkml:trace contextRef="#ctx0" brushRef="#br0">16948 4165 7157,'0'15'297,"0"-1"0,0 6 467,0 4 1,0 5-287,0 4 1,0-2-111,0 7 1,-2 2 39,-2 7 1,2-3-99,-3 4 1,4-4-227,1-1 1,0-6 90,0 1 0,0-4-100,0 3 0,0-10-80,0 2 0,0-6-202,0 1 1,0-3-408,0-7 1,0 0 4,0 0-1374,0-6 1983,0-1 0,-7-7 0,0 0 0</inkml:trace>
  <inkml:trace contextRef="#ctx0" brushRef="#br0">16692 5260 7901,'0'-8'519,"0"2"1,2 6-303,2 0 0,4 1 41,7 4 1,5 0-1,4 9 1,-2-3-48,2 8 0,-1-3 19,6-2 0,-2 5-125,-4 0 1,4 0-52,-3-5 0,-2 0-122,2 1 0,-7-1-175,2 0 0,-3 0 171,-2 1 1,-6-1-979,-3 0 479,-4 0-56,-1 0 1,-1-1 77,-4-3 1,2-4 548,-7-6 0,1-13 0,-5-3 0</inkml:trace>
  <inkml:trace contextRef="#ctx0" brushRef="#br0">16991 5189 7901,'0'-8'-716,"0"2"742,0 6 1,-2 11 642,-3 3 1,2 5-197,-6 0 1,4 3-241,-5 7 1,1-6 17,-5 1 0,0 1-7,-1 8 1,-4-3-99,0 4 1,-4 0-131,4-1 0,-7 5 3,3-4 0,2-1 80,2-5 0,4-1-644,0-3 1,3-9 54,2-5-418,4-7 0,7 3 253,4-6 1,5-6 654,9-3 0,3-4 0,6-1 0</inkml:trace>
  <inkml:trace contextRef="#ctx0" brushRef="#br0">17190 5473 7901,'9'0'-438,"1"0"691,-7 7 1,3 1-57,-6 6 0,0 5 130,0 0 0,-1 6-25,-4-1 1,2 2-67,-7 3 1,7-2-107,-2-4 0,2 3-84,-2-7 1,4 0-736,-4-5 566,10-6 1,3-2-337,6-6 1,-5-6 192,1-4 1,-1-7-19,6-2 0,-3-5 74,-2 5 1,2-4 58,-2 4 0,2-7-8,3 3 1,-1 2 116,0 2 1,-1 3 178,-4 2 1,2 5 43,-6-1 178,6 7 0,-8-3 64,7 6 27,-7 0 1,3 6-159,-6 4 0,5-3 42,0 3 1,1 1-17,-1 8 1,-4-2-47,4 7 1,-3-5-465,-2 5 0,4-2 178,1 1 0,0 3-991,-5-7 0,5 0 1005,-1-5 0,7 0 0,-3 0 0</inkml:trace>
  <inkml:trace contextRef="#ctx0" brushRef="#br0">16848 2260 7995,'0'-7'-269,"0"0"455,0 20 0,0-2 112,0 13 1,0-1-56,0 6 1,5-1-151,0 1 0,0-1 34,-5 0 1,0 1-141,0-1 1,0 1 28,0-1 1,0 1-47,0-1 1,-2-4-434,-3-1 0,2-5 201,-6 1 0,4-5-960,-4-5 631,5-2 591,-8-7 0,4-7 0,-6 0 0</inkml:trace>
  <inkml:trace contextRef="#ctx0" brushRef="#br0">16834 2246 7995,'-6'14'-38,"-4"1"0,-2 0-77,-2 4 0,-2-1 243,-3 5 1,-2-4 231,-2 5 1,-3-7-437,7 2 1,0-3 13,5-2 1,5-6-566,-1-3 425,7-3 1,-2-4-66,10-3 1,5-4-11,9-10 1,-2 3 276,7-3 0,-5 0 0,4 5 0,-4-3 0,5 7 0,-2 4-151,2 1 1,1 3 91,-6 2 0,5 2 226,-5 3 0,4 3-34,-4 6 1,0-1 195,-5-4 1,5 2-144,0-6 0,0 4-86,-4-4 1,-1 1-769,0-1 668,-6-3 0,4 4 0,-4-6 0</inkml:trace>
  <inkml:trace contextRef="#ctx0" brushRef="#br0">16834 1635 7896,'-8'6'171,"2"2"57,6 6 0,0 2 10,0 3 0,-2 3 245,-2 7 1,1-6-434,-7 1-52,7-7 0,-10 9 107,4-7-28,2 0 1,-4-5 8,7 0 1,-3-6 117,3-3-278,2 3 0,-4-5 67,6 6-2,0-6 1,1 8 112,4-6 0,-2 0 5,7-5 0,1 5-17,8-1 0,-4 1 5,4-5 0,-1 0 34,1 0 0,-2 0-49,7 0 1,-7 0 82,2 0 1,2 0-52,-2 0 1,0-1-117,-5-4-143,0 3-474,0-10 370,1 10 0,-6-9-119,0 6 1,-5-1 367,0 1 0,-2-3 0,-2-6 0</inkml:trace>
  <inkml:trace contextRef="#ctx0" brushRef="#br0">17062 1862 6792,'0'-8'1854,"0"2"-1697,0 6 0,0 2 48,0 2 0,0 4-3,0 7 0,-5 5 3,0 4 0,-6 3 12,2 1 1,-2 1-627,1-1 202,-2-6-127,10 5-179,-4-11 229,6-2 0,0-9 82,0-10 1,0-5-45,0-9 0,1 2 90,4-7 0,-2 1-44,7-6 0,-1 6 67,5-1 0,-1 7 58,-4-2 0,4 9 537,-3 5-347,2 4 0,1 2 424,-4 4 1,2 9-223,-6 10 1,0 3 302,-5 1 0,0 5-204,0 1 1,5-1-143,-1-5 0,9-1-348,1-3 1,7-5 73,7-10 0,13 4 0,3-5 0</inkml:trace>
  <inkml:trace contextRef="#ctx0" brushRef="#br0">6853 2090 8243,'-6'0'-604,"6"0"0,10 0 1811,13 0-757,1-7 1,23 0 215,1-8-546,-1 1 1,8-2-165,-2-3 0,2 2 112,2-7 0,0 7-311,-1-2 1,-2 3 134,-6 2 0,-7 1-452,-13 4 0,-6 3-69,-3 6 629,-9 0 0,-4 0 0,-6 0 0</inkml:trace>
  <inkml:trace contextRef="#ctx0" brushRef="#br0">7308 1820 8243,'8'1'464,"-3"4"1,-3 9 116,-2 10 1,0 4-99,0 6 1,-5 8-374,0 10 1,0 2 172,5-2-495,0-3 0,7-6 1,1-1-1</inkml:trace>
  <inkml:trace contextRef="#ctx0" brushRef="#br0">10109 1891 8109,'-14'-7'58,"0"0"55,6-8 270,2 7-347,6 2 1,6 6 109,3 0 1,10 0-307,5 0 1,3 0 122,1 0 0,7-1-72,3-4 0,3-3-187,2-6 1,-1 1 147,1 4 1,-3-4-106,-7 3 0,-2 4-68,-12 1 321,0 4 0,-11-5 0,-2-2 0</inkml:trace>
  <inkml:trace contextRef="#ctx0" brushRef="#br0">10408 1734 8109,'0'15'297,"0"-1"0,-5 0-46,0 0 1,1 2-181,4 3 1,6-2-12,3 7 0,10-2-60,5 2 0,3 3 0,1-5 0</inkml:trace>
  <inkml:trace contextRef="#ctx0" brushRef="#br0">11460 2118 8023,'9'0'0,"1"0"0,-1-4 808,6-1-1285,-1 0 477,6 5 0,2-6 0,7-2 0</inkml:trace>
  <inkml:trace contextRef="#ctx0" brushRef="#br0">12299 2104 8074,'8'0'1921,"4"0"-1763,-2 0 1,-2 0-412,1 0 0,1 0-946,4 0 0,5 0 1199,0 0 0,12 0 0,-1 0 0</inkml:trace>
  <inkml:trace contextRef="#ctx0" brushRef="#br0">12853 2033 8074,'29'0'0,"-1"0"-84,1 0 0,-6 2-184,1 2 0,-2-1 240,2 7 1,3-7 34,-4 2-7,4 3 0,8-7 0,1 6 0</inkml:trace>
  <inkml:trace contextRef="#ctx0" brushRef="#br0">13877 2047 8000,'14'0'-49,"0"0"1,1 0-170,-1 0 0,6 0 77,4 0 0,3 0 198,1 0 1,12 5-58,2 0 0,17-1 0,-1-4 0</inkml:trace>
  <inkml:trace contextRef="#ctx0" brushRef="#br0">15583 1820 8239,'14'0'613,"7"0"-458,3 0 1,4 0-142,5 0 0,3-2-131,7-3 0,1 2-471,4-6 0,1-1-296,3-4 628,-3 6 0,-13-3-73,-3 6 329,-9-6 0,-3 10 0,-7-6 0</inkml:trace>
  <inkml:trace contextRef="#ctx0" brushRef="#br0">15910 1678 7995,'2'-8'665,"2"3"1,-2 11-295,3 8 1,-4 7-197,-1 7 0,0 6-87,0-1 0,0 6 279,0-1-367,7 3 0,1 2 0,6 0 0</inkml:trace>
  <inkml:trace contextRef="#ctx0" brushRef="#br0">17957 1834 8059,'-7'0'1119,"0"0"-890,7 0 0,3 0-50,7 0 1,1 0-93,13 0 1,4-2-18,5-2 1,2 0-252,-2-5 1,-4-1-1103,-1-4 536,0 6 747,-12-4 0,5 10 0,-7-4 0</inkml:trace>
  <inkml:trace contextRef="#ctx0" brushRef="#br0">17986 1976 8059,'-22'14'0,"-2"-4"213,10-1 541,-4-6-308,17 4 0,7-7-153,13 0 1,13-2-315,6-3 1,3-2 130,1-8 0,3-4-515,2 0 0,-1 0-13,6 5 0,-1 2-248,1 2 1,-5 2-413,-9 3 1078,-3 4 0,-7-12 0,1 5 0</inkml:trace>
  <inkml:trace contextRef="#ctx0" brushRef="#br0">18526 1635 8059,'6'-8'0,"-2"2"69,5 6 1,-6 6 198,2 3 1,1 10 274,-1 5 1,0 3-237,-5 1 0,5 6-45,-1-1 0,1 5 83,-5-5 0,0 6-113,0-1 1,0-1-175,0 0 1,0-5 125,0 1 0,0-4-295,0-6 1,5-2 136,0-7 0,7-6 161,2-3 1,7-4-64,7-1 0,2-6-17,4-3 1,2-9-374,7-1 1,12-6 104,6 1-204,7-3 1,3 5 0,1 2 0</inkml:trace>
  <inkml:trace contextRef="#ctx0" brushRef="#br0">20915 2459 8097,'-2'-7'-124,"-3"2"1,4 2 649,-4-2 1,2 3 149,-2-2-245,-3 2-230,-6 2 1,-5 6-1,0 4 1,-1 7-390,1 2 0,-2 6 105,-3-1 1,-1 3 252,6 1 1,-1 2-38,1 4 0,8-4 105,-4 3 1,6-3-163,-1-2 1,4-4 29,6 0 0,0-7-79,0 2 116,0 3 1,8-6-245,6 3 0,2-5 95,8-5 63,-7 4 0,8-10-7,-6 7 1,5-6-135,-5 6 1,5-2-175,-5 1 1,-7 6-105,-7-1 329,-3 0 0,-4 13-36,-3-3 241,-9 2-677,-8 9 433,-6 1 1,4 1 0,0-4 0,2 0 89,-2-4 0,4-4-2,6-11 1,4-1 8,1-4 0,5-1 24,0-3-38,2-4 462,2 6-482,0-7 1,2 4 79,2 1-63,-2 6 5,11-3 1,-10 3 13,6 3 0,-1-1 40,2 11 0,-2-1-4,-4 6 1,-2 1 44,3 3 1,-4 3 159,-1 7 0,0 6 238,0 3-435,0 3 1,0 2 210,0 0 0,0-2 387,0-2-347,0 2 1,0-11 79,0 3 1,0-7-239,0-2 0,0-2-106,0 2 0,5-3 91,0-7 0,6-4-180,-2 0 0,-1-7-267,2 2-249,-1-3 1,5-4-2457,1-2 3003,-1-4 0,0-12 0,0-2 0</inkml:trace>
  <inkml:trace contextRef="#ctx0" brushRef="#br0">21583 2616 7988,'-5'-10'-419,"0"1"603,-6-1 280,4-4 1,-8 6-216,1 4 1,5 2-46,-1 2 0,-1 13-89,-8 6 0,2 7-10,-7 8 0,5 0 147,-5 4-138,7 10 0,-4-15 35,7 9 0,2-8-6,2-1 1,2-3-197,4-2 0,2-6 62,-3-3-78,4-9 0,7-4 48,3-6 1,6-1-101,4-4 1,3-5-116,6-9 0,2-3-92,3-6 0,-3-1 27,4 1 1,-4 4 60,-2 1 1,-1-1-75,-3-5 0,-2 1 21,-3 0 1,-5-1 217,0 1 0,0 6-125,-4 3 1,-4 3 623,-1 2-358,-4-1 372,-1 1-167,0 6 1,-1 10 186,-4 12 1,2 8 124,-7 11 0,3-1-188,-3 6 1,-1-5-216,6 5 1,0-6 41,5 1 0,2-5-787,3-4 0,3-4 183,6-5 1,2-3-77,3-2 0,-4-4 151,4-6 307,4-6 0,-8-2 0,6-6 0</inkml:trace>
  <inkml:trace contextRef="#ctx0" brushRef="#br0">22081 2175 7997,'-16'6'87,"-3"4"1,1 4 138,-5 5 0,-1-2-62,-4 7 0,-1-2-142,1 2 1,6 1 28,3-6 1,3 5 0,2-5 1,6 0-38,3-5-9,3 0 0,4 0-63,3 1 0,3-7 74,6-4 1,5-2-181,0-2 0,6 5 100,-1-1 0,3 1-100,1-5 0,-1 0-137,-3 0 1,-2 0-532,-3 0 831,-4 0 0,6-6 0,-7-2 0</inkml:trace>
  <inkml:trace contextRef="#ctx0" brushRef="#br0">22123 2289 8237,'14'0'481,"1"0"-327,-1 0 0,2 0 72,3 0 1,-2 0-483,7 0 1,-2 0 177,2 0 1,-2 0-1178,-3 0 1255,-10 0 0,16-6 0,-9-2 0</inkml:trace>
  <inkml:trace contextRef="#ctx0" brushRef="#br0">22265 2147 7997,'0'20'0,"-4"-2"538,-1 5 1,-6 3-153,1 7 1,-2-3-7,-2 3 0,1 2-254,3-2 1,4-5-233,6-4 0,2-7-230,2 2 0,4-9 270,7-5 1,5-4-705,4-1 0,-2-6 398,2-4 0,-7-7 372,2-2 0,3-13 0,0 2 0</inkml:trace>
  <inkml:trace contextRef="#ctx0" brushRef="#br0">22422 2147 7997,'8'14'31,"4"0"9,-2 0 1,2-4 81,3-1 0,-1 1 180,0 4 1,2-5-96,3 1 1,-2-2-72,7 1 0,-2 2 549,2-6-468,-4 6 0,-7-3-42,-4 6 0,-2-4-70,-7-1 1,-13 5-116,-6 5 0,-11 2 72,-3-2 0,-2 3-199,2 6 0,3 6 137,-3-1 0,-3 6 0,-1-2 0</inkml:trace>
  <inkml:trace contextRef="#ctx0" brushRef="#br0">22891 2559 9341,'6'8'522,"2"-2"-183,6-6-270,7 6 0,-5-4-66,3 3 1,1-4-131,-1-1 1,2 0-367,-2 0 0,-8 0-274,3 0 377,-3 0-644,-3 0 530,-2 7 504,-6-6 0,-12 18 0,-4-3 0</inkml:trace>
  <inkml:trace contextRef="#ctx0" brushRef="#br0">22891 2801 7991,'-14'6'201,"6"-4"402,2 4-406,12-12 1,8 4 368,10-3-397,3-3 1,1 7-117,1-4 0,1 2-237,3-2 1,-3 4 234,3-4-51,-3 3 0,-2 2 0,1 0 0</inkml:trace>
  <inkml:trace contextRef="#ctx0" brushRef="#br0">23787 2417 8025,'0'-14'0,"0"-1"-98,0 1 0,4 5 67,1-1 530,0 1-179,-5 1 0,-2-3 50,-2 6-342,2-6-1,-11 9 48,12-4 0,-12 1-90,4 1 0,1-1 97,-2 5 0,1 0-135,-5 0 0,1 1 112,4 4 0,-4 1-7,3 4 0,3 4 196,-3 0-161,7 1-29,-10 5 1,12-6 161,-4 1-132,3-1-20,2 0-79,0 0 0,7-1-29,2-4 0,4-2-221,1-7 0,2-2 84,3-3 0,-2-3-184,7-6 1,-7 0-302,2 0 384,3 0 1,-6 1-121,3 3 203,-10-2-45,4 10 127,-11-10 173,4 10-53,-6-4 1,-2 14 252,-2 6 1,-4 2-3,-6 7 1,-1 7 199,1 8 1,6 0-177,4 5 1,-3 1 24,2 8 0,1 3-302,4-2-862,0 2 985,0-5 1,-5-5-872,0-7 549,1-1 108,-3 0 0,4-9-72,-6-9 1,4-3 205,-5-2 124,1 0 0,-5-6-132,-1-3 0,1 1 421,0-1 0,0-2-158,0-7-22,-1 2 1,1-11-57,0 4-155,0-4 40,6-1-27,-5-7 1,12 4 28,-4-7 1,5 1-89,5-6 1,4 4-140,10-3 0,3 1-13,7-11-32,5 6 188,3-3 0,7 2-717,3 0-664,-3 0 1147,12 11 206,-12-5 0,8 8 0,-6-3 0,0 6 0,4 3 0,4 4 0</inkml:trace>
  <inkml:trace contextRef="#ctx0" brushRef="#br0">24412 2388 8080,'-9'-4'510,"-1"-1"1,6 0 108,-6 5-168,1 0 0,-6 2-194,1 2 0,2 6-23,2 9 1,-3 3 19,4 6 1,-2 2-16,1 4 1,-1-3-47,7 7 12,-1 0 1,5 3 146,0-3-593,0 3 201,0-17-420,6 9 1,7-17-523,6 3 1,6-8 981,-1-2 0,9-6 0,3 4 0</inkml:trace>
  <inkml:trace contextRef="#ctx0" brushRef="#br0">24697 2331 7922,'0'-9'-726,"0"0"1086,0 5 284,0-2 0,0 8-293,0 2 1,0 6-133,0 9 0,0 5 35,0 9 1,0 0-28,0 9 1,-5-2 45,0 7-54,0-2-108,5-3 0,0-1-98,0-3 0,0-3 29,0-7 1,0-5-132,0-5 1,0-2-32,0-1-20,7-8 1,1-2-1,6-10 1,-3-4-388,3-10 0,-6-5-429,11-9 610,-13-3 91,13-7 0,-11 5-12,6 0 0,-4 7 180,-1-2 0,-5 3 123,0 1 0,3 7-98,-3 3 166,1 3 1,-3 8 672,2 4-370,-2 2-260,4 8 1,-6 4 776,0 9-567,0 3 0,0 8 402,0 3-485,0 3 1,0 5 14,0-3 0,0 2-64,0-7 0,2-1-137,3-9 1,-2-2-207,6-7 0,-4-6-176,4-3 173,1-4 56,4-1 1,-1-6-73,-4-4 220,4-8-136,-5-5 1,6-7-100,0-3 1,-4 2 115,-1-7 1,1 1-110,4-1 1,0 2 12,0 3 0,-1 3-233,-4-3 0,4 9-584,-3 5 512,-4 3-67,0 2-745,1 6 599,-6 2 650,5 12 0,-12 2 0,-2 6 0</inkml:trace>
  <inkml:trace contextRef="#ctx0" brushRef="#br0">25194 2687 7942,'-9'-10'82,"-1"1"0,6 6 184,-6-2 53,1 3 0,-6 6-82,1 5 1,-2 2-18,-3 13 0,4-4-16,-4 9 1,3-4 22,2 8 1,1-3-114,4-1 47,-4-7-40,11 5 0,-4-12-411,6 4 210,0-9 24,6-4 0,2-1-52,6 0 0,1-7-17,-1-7 0,5-4-153,0-1 1,1-7 16,-1-2 0,-3-4-154,3-2 1,-3 6-82,-2-1 129,0 7 233,-6-4 1,3 12 61,-6-1 33,0 7 101,-5-3 1,0 13 233,0 8 1,-7 0-83,-2 9 1,1-2 91,-1 2 0,5 1-323,0-6-568,2 0-572,2-5 607,6-6 550,2-1 0,6-20 0,1-3 0</inkml:trace>
  <inkml:trace contextRef="#ctx0" brushRef="#br0">25294 2658 7942,'5'15'0,"-1"-1"106,7 0 1,-8 5 268,7 0 1,-1 2-115,6-2 1,-1-4-28,0 4 0,0-5-180,1-4 1,-1 3-195,0-4 0,0-1-293,0 1 275,1-5-379,-7 8-492,4-10 1029,-10 4 0,4 0 0,-6 2 0</inkml:trace>
  <inkml:trace contextRef="#ctx0" brushRef="#br0">25507 2658 7942,'0'-7'385,"0"0"179,0 7 1,-6 7-150,-4 2 1,-2 12 147,-3 7 0,-5 2-327,-4 8-236,-3 0-198,5 5 1,-3-2-877,6-4 1074,0-2 0,5-6 0,0-1 0</inkml:trace>
  <inkml:trace contextRef="#ctx0" brushRef="#br0">25635 2388 8073,'0'-14'-621,"0"6"1606,0 2-273,0 6-379,6 0 0,2 6 373,6 4-472,1 9 6,-1 3 0,5 6 157,0 1 0,1-1-164,-1 1 1,-3-1 14,3 0 0,2 1-215,-2-1 28,6 1 28,-9-1 0,4-4-423,-6 0 1,1-7-85,-1 2 1,-6-3-863,-4-2 974,-2 0-616,-2 0-686,0 1 950,0-1 658,-6 0 0,-2-6 0,-6-2 0</inkml:trace>
  <inkml:trace contextRef="#ctx0" brushRef="#br0">25948 2360 8029,'0'-8'941,"0"-5"-711,0 12 26,0-6 1,-2 14 28,-3 2 1,-2 4-108,-8 1 0,0 7 28,-4 2 1,-3 4 44,-7 2 0,1 5 0,-1 4 0,1 3-38,-1 2-967,1 0 719,-1-1 1,9-7-261,6-6 1,1-3 94,8-7 1,1 0-147,4-4 0,6-8-151,3-2 0,6-5 497,4-5 0,3-9 0,6-8 0</inkml:trace>
  <inkml:trace contextRef="#ctx0" brushRef="#br0">26133 1990 7870,'-7'-8'-426,"4"2"606,-6 6 1,4 0 335,-5 0 0,1 0-41,-5 0 1,4 5-249,1 0 1,1 6-45,-2-2 1,-2 4-11,2 1 0,-1 0-148,2 0 1,-2 1 97,6-1 0,-4 5-143,4 0 1,0 0 54,5-5 0,2 0-131,2 0 1,4-1-133,6-4 243,7 4-110,-5-11 0,6 4-209,-3-6 1,-3 0-35,3 0 1,-4 0-197,0 0 0,-6 0-473,1 0 1007,-7 0 0,3 0 0,-6 0 0</inkml:trace>
  <inkml:trace contextRef="#ctx0" brushRef="#br0">26076 2104 8013,'14'-14'0,"0"6"0,0 3 0,1 2 418,-1-2 1,6 4-311,3-6 0,0 3-64,1-1 1,0 0-29,4 5 0,-6-5-270,-3 1 1,-3-1-61,-2 5 1,-4 0 313,-1 0 0,-6 0 0,4 0 0</inkml:trace>
  <inkml:trace contextRef="#ctx0" brushRef="#br0">26261 1862 8013,'0'10'15,"0"-1"1,0 2 144,0 8 0,0-3 24,-7 11 0,4-3 227,-6 9 1,5-3-235,0 3 0,-3-5-6,3-4 0,1-3-450,7-7 162,4 0 113,6 0 1,1-6-902,-1-3 445,6-3 68,-4-2 0,6-7 392,-3-2 0,-3-10 0,5-3 0</inkml:trace>
  <inkml:trace contextRef="#ctx0" brushRef="#br0">26431 1919 8013,'14'14'0,"-4"-4"-190,-1-1 1,2-1-356,8 2 1,-3-2 1085,3-4 0,2-2-168,-2 3 0,1 1 309,-1-1 18,-3 0 260,4-5-777,-5 6 1,-7 2-53,-4 6 1,-10 2-42,-8 3 0,-13 3-163,-11 6 1,-5 7-624,-4 3 1,3 1-551,-4-1 1246,-2 3 0,6-4 0,-5 5 0</inkml:trace>
  <inkml:trace contextRef="#ctx0" brushRef="#br0">26701 2630 8082,'-9'-8'-720,"-1"3"1731,7 4-318,-9 1-243,10 0 468,-4 0-649,6 0 1,11 0-35,3 0 0,16 0-59,3 0 1,15-6-99,8-4 0,8-4-242,7-5 0,-3 5 54,-7-1 1,-7 3-182,-16 7 0,-10-4-1823,-9 4 1168,-3 0 946,-8 5 0,-2 6 0,-6 2 0</inkml:trace>
  <inkml:trace contextRef="#ctx0" brushRef="#br0">26971 2403 7869,'0'-8'161,"0"1"1,0 9 102,0 3 0,0 9 86,0 10 1,-4 4-2,-1 5 1,-6 4-57,1 5 0,3 2-50,-3 4 0,2-4-280,-1 3 1,2-4-341,7-5 0,0 1 252,0-5 125,7-1 0,1-5 0,6 1 0</inkml:trace>
  <inkml:trace contextRef="#ctx0" brushRef="#br0">27469 2317 8023,'0'-14'-27,"0"6"22,0 2 203,0 6 1,0 6 322,0 4 0,0 4-229,0 5 0,0 8-102,0 6 1,-5 2-38,1-2 0,-1 2 4,5 2 0,-5 4-85,0-3 0,1-3 44,4-2 0,0-3-180,0-1 0,1-7 13,4-3-228,-3-3 108,10-8 3,-4-2 1,5-8 5,-4-2 1,4-6 93,-4-9 1,2 0-299,-1-9 1,7 1 4,-3-11 0,4 2-96,-4-2 1,0-3 102,1 3 1,3 3 156,1 2 0,-1 4 170,-9 6 1,4-1 417,-4 10-155,-2-4 1,-1 18-108,-6 0 0,0 7 359,0 7 1,0 6-54,0 4 1,-5 5 97,1 4 1,-6-2-121,5 7 1,1 0-47,4 5 1,0-7-255,0-3-130,0-3 202,0-1 0,4-7-76,1-3 1,5-8 78,-6-2 1,7-5-70,-1 0 1,-2-5-16,1-9 0,1-1-116,4-13 1,0 1 9,0-6 1,1-4-224,-1 0 0,-2-6 85,-2 1 0,3 1-61,-4-1 0,-1 7 64,1-2 1,1 3 55,4 1 0,-4 2-1751,-1 4-39,1 2 1871,4 7 0,0 12 0,0 4 0</inkml:trace>
  <inkml:trace contextRef="#ctx0" brushRef="#br0">28024 2602 7773,'-15'0'-228,"1"0"0,0 6 454,0 3 0,0 10 82,-1 5 0,1 3 339,0 1 1,4 1-349,1-1 1,4-4-63,-4 0 1,6-7-322,-2 2 6,3-3 1,4-4-31,3-2 1,-2-4 127,6-6 1,-4-1-100,4-4 0,1-3-156,4-6 0,0 0-221,1-1 1,0-5-108,4-4 0,-3 2 206,3-2 0,-5 5 159,-4-4 1,2 7 166,-2 2 512,-4-1-121,7 14-274,-12-6 1,4 14-12,-10 2 0,4 9-41,-4 1 1,-1 4 152,1-4 1,-4 2 145,4-2 0,0-3 114,5 2 0,0-2 283,0-1-730,6-8 0,2 6 0,6-5 0</inkml:trace>
  <inkml:trace contextRef="#ctx0" brushRef="#br0">28336 2687 7971,'0'-14'0,"0"4"118,0 1 0,-1 1 167,-4-2 1,2 4 30,-7 6 1,6 0-66,-6 0 1,-4 8-87,-5 6 1,-1 2 91,1 8 0,3-2 28,-3 1 0,9 3-162,6-7 1,-3 0-177,3-5-337,5 0 1,9-6 240,9-3 1,-4-4-176,4-1 1,2-6 157,-2-4 0,4-2-90,-4-2 1,0-2-31,-4-3 1,-1 3-114,0-3 1,-4 3 238,-1 2 0,-6 5 283,2-1-29,-4 7 0,-1-2 269,0 10 0,-4 4 66,-1 10 1,-6-1-177,1 6 0,4-6-117,1 6 1,4-6 174,1 0-311,0-2 0,12 5 0,4 1 0</inkml:trace>
  <inkml:trace contextRef="#ctx0" brushRef="#br0">28734 2331 7761,'-7'-14'-527,"-6"0"582,3 0 1,-2 4 263,-2 1 1,-1 6-96,1-2 1,-2 3 96,-3 2 1,4 7-115,-4 2 0,3 4-28,2 1 1,-1 7 130,1 2 0,0 4-114,0 2 1,1-3-136,4-2 0,-2 1 92,6-6-247,0 7 0,5-11 19,0 4 0,2-9 65,2-5 1,4-4-229,7-1 0,-1 0 42,0 0 1,0-6-209,0-4 0,1 1 27,-1-5 1,0 3-96,0-8 0,2 3 156,3 2 0,-8-1-4,3 1 1,-3 0 204,4 0 0,-3 0 115,-2-1 72,2 1 1,-10 5-134,3-1 557,-4 7 0,-1-2-18,0 10 0,0 5 181,0 8 0,0 5-293,0 5 1,0 0 55,0 1 0,0-1-179,0 1 0,0-1-10,0 1 0,2-1-595,3 0 0,4-5 281,10-4 0,-3-5 73,3-5 0,-2 2-566,2-6 0,-3-2-1996,3-8 2570,3-2 0,-6-14 0,4-1 0</inkml:trace>
  <inkml:trace contextRef="#ctx0" brushRef="#br0">29104 1877 7934,'-6'-8'246,"-2"1"69,-6 7 0,0 2 4,-1 3 0,-5 3-99,-4 6 0,2 2-85,-2 3 0,2-2 47,-2 7 1,-1-5 37,6 4 1,0-1-78,5 2 0,6-2-191,3-3 1,4-3-38,1 3 0,1-5-23,4-4 1,5 1-31,9-7 0,-2 6 77,7-5 0,-5 4-278,4-4 0,-4 0 38,5-5 1,-5 0-424,5 0 244,-7 0 0,2-2 480,-10-3 0,4-3 0,-5-6 0</inkml:trace>
  <inkml:trace contextRef="#ctx0" brushRef="#br0">29047 2033 7934,'15'0'0,"-1"-5"-54,0 0 1,0-1 155,0 1 1,1 2-275,-1-6 86,0 6-4,0-4 1,-4 3-131,-1-1-1,-6 0 221,4 5 0,-7 0 0,0 0 0</inkml:trace>
  <inkml:trace contextRef="#ctx0" brushRef="#br0">29175 1862 7696,'-8'7'-596,"0"1"899,4 6 1,-3 5 9,-2 0 0,-4 11 357,4-2-273,-4 10-84,-1-8 1,1 10-20,4-7 0,3-2-180,6-7 0,0 1-272,0-6 5,0 0 1,6-6-385,3-4 0,4-2-1048,1-7 1585,-6 0 0,11-13 0,-3-3 0</inkml:trace>
  <inkml:trace contextRef="#ctx0" brushRef="#br0">29204 2090 7934,'9'0'-397,"1"0"1,-1 0 348,5 0 0,7-2 60,3-3 0,-2 2 85,1-6 0,-4 4 192,5-4 0,-7 5-431,2 0-39,-3-4 266,-2 6-905,-6-4 376,-1 0 444,-7 4 0,6-4 0,2 6 0</inkml:trace>
  <inkml:trace contextRef="#ctx0" brushRef="#br0">29531 1862 7934,'-8'15'-283,"-3"-1"-36,6 0 1,-6 2 1125,1 3-423,4 3 1,-6 5 220,2-4-714,4 11 146,-7-17-232,11 16 0,-4-17-255,6 3 1,-5-3-270,1-2 719,-1 0 0,5-6 0,0-2 0</inkml:trace>
  <inkml:trace contextRef="#ctx0" brushRef="#br0">29659 1891 7934,'6'14'0,"-3"-5"-422,7 1 1,-6-1 477,6 6 1,-5-3 631,4-2 1,-4 2-289,4-2 1,-6-2-43,2 1 1,-2-4-48,2 4 0,-3-4-27,2 5 0,-4-6-212,-4 6-110,2-1 231,-17 6 0,3 0-623,-12 4 255,-7-3-139,5 11 1,-13-6-391,1 2 0,4 4 323,-5-3 381,16-4 0,-6 1 0,11-7 0</inkml:trace>
  <inkml:trace contextRef="#ctx0" brushRef="#br0">29758 2658 8053,'-8'0'-555,"2"0"671,6-6 1,6 0 264,4-4 1,4-2-269,5 2 1,9-2-43,10-3 0,5 1-128,4 0 22,-2 0 1,7 4-13,-10 1 0,3 6-224,-12-2 1,-6 3-1,-8 2 0,-4 0 271,0 0 0,-1-6 0,0-2 0</inkml:trace>
  <inkml:trace contextRef="#ctx0" brushRef="#br0">30057 2431 8053,'-8'0'-251,"2"0"0,4 2 390,-3 2 1,4 4 236,-4 6 0,-1 7-332,1 3 1,-5 3 56,6 1 1,-6 0-41,5 1 1,-4-2 59,4-4 1,0 3-312,5-7 0,0 0-127,0-5 1,0 0-146,0 0 0,2-6 118,3-3 344,-4-4 0,12-1 0,-5 0 0</inkml:trace>
  <inkml:trace contextRef="#ctx0" brushRef="#br0">30497 1862 8046,'8'0'24,"3"2"92,-6 3 1,0 9 77,-5 10 0,0 4 75,0 5 0,-2 5-15,-2 9 0,-4-1-10,-7 6 0,6-4 0,0 4 0,-1-2-13,-4 3 0,0 0 14,-1-5 1,3-1-309,2-4 1,-1-1-43,6 1 1,-4-8 6,4-7 1,1-1 28,4-8 1,0-5-443,0-4 301,0-7 1,0 2 48,0-10 0,6-5-301,3-9 0,4-3 172,1-6 0,5-1-265,0 1 1,6 0 284,-1-1 0,3 2 115,1 4 1,-6 4-128,-3 9 311,4 4 0,-8 6 56,4 0 0,-8 6 320,-1 4 0,-7 7 146,2 2 0,-4 6-232,-1-1 0,0-2 186,0 2 1,-1-5-125,-4 4 1,-3 0 13,-6 0 1,0-2-173,-1-7 0,-5 5-45,-4 0 1,-3-2-374,-1-7 0,4 1 163,1-6 1,5-1-686,-1-4 0,3 0 365,2 0 0,6-6-659,4-4 1,2-2 40,2-2 970,0-1 0,13-5 0,2-2 0</inkml:trace>
  <inkml:trace contextRef="#ctx0" brushRef="#br0">30867 2687 8019,'0'-8'-181,"0"2"1,-1 6 606,-4 0 1,2 0-192,-7 0 0,2 6-101,-1 3 0,-4 4 11,4 1 0,-2 1 8,1-1 1,-1 5-3,6 0 0,1-5-282,4-5 135,0 1 0,1 2-204,4-2 0,-2-4 85,7-6 1,-1 0-32,5 0 0,2-6-19,3-4 1,-3-2-137,3-2 1,-3-2-236,-2-3 294,0 3 60,-6-4 0,3 10 200,-6 1 0,-1 4-269,-4-5 472,0 7-43,0-3-55,0 19 0,-4-4-42,-1 10 1,0-3 158,5-2 0,-4-5-157,-1 1-446,0-1-555,11-1 918,2-1 0,6-7 0,1 0 0</inkml:trace>
  <inkml:trace contextRef="#ctx0" brushRef="#br0">31265 2033 7954,'13'2'0,"-4"2"0,4 1 379,-4 9 0,4-3 42,1 8 1,5 3-12,0 2 0,0 3-252,-5 1 1,5 1 13,0-1 1,0 5 95,-4 1 1,-1 0-47,0-1 0,-5 1-71,1 8 1,-9-2 83,-1 7 1,-7 8-299,-12 2 0,-11 3-431,-13-3 0,-8 3 268,21-31 0,-1-1 0,-3 4 0,0-1-630,-1-4 0,-1-2 856,-2 5 0,2-1 0,-28 17 0,31-22 0,0 1 0,-29 19 0,4-5 0</inkml:trace>
  <inkml:trace contextRef="#ctx0" brushRef="#br0">6768 3767 8331,'0'-9'-729,"0"-1"0,-1 6 392,-4-6 1015,3 7-348,-4-10 1,6 10 625,0-6-257,0 6-299,0-10 59,0 11-517,0-4 1,1 6 43,4 0 1,-2 6 119,7 4 0,-5 7-85,4 2 1,-4 8 108,4 1 0,-6 2-77,2 8 1,1-4 32,-1 3 1,0 0-113,-5 1 0,5-4 67,-1-5 1,1-5-170,-5-1 72,6-5-50,2 2 1,2-12-72,-1-3 0,-4-5 89,5-5 1,-6-4-145,6-10 0,-1-3 100,5-7 1,-4-1-119,-1-3 1,-1 3 93,2-3 1,1 3 80,-6 1 1,4 2 3,-4 4 1,1 2 232,-1 7 52,-4 6-227,12 2 228,-11 6 1,9 1-53,-7 4 1,6 5 84,-5 9 1,4-2-50,-4 7 1,6-5-37,-2 4 1,4-1-36,1 2 0,-4-2-6,-1-3 1,1-3-157,4 3 1,-5-5 96,1-4 1,-5 1 44,4-7-34,-6 1 1,8-6 237,-6-4 1,0-5-151,-5-9 1,5-4-102,-1-11 1,1-2-5,-5-6 0,5-3-133,0-2 1,4 3-219,-4-4 1,6 9 163,-2 1 1,-1 6-1074,2-1 466,-7 9 189,9 4 1,-10 14-86,3 6 633,-4 6 0,-1 14 0,0 3 0</inkml:trace>
  <inkml:trace contextRef="#ctx0" brushRef="#br0">7394 3938 8197,'-15'-10'0,"1"1"0,5 6-76,-1-2 1,6 4 199,-6 1 0,5 0 74,-4 0 0,6 6-72,-2 3 0,2 6 2,-2 3 0,3-2 21,-2 3 0,2 2-19,2-2 0,0 0-69,0-5 1,0 0 4,0 0-284,0-6 154,6-1 1,-2-7-158,5 0 0,-4-2-13,4-3 1,-4-3 87,5-6 0,-7 0-52,1 0 1,3-2 91,-3-3 0,6 3-151,-5-3 0,-1 3 90,-4 2 0,5 5 169,0-1 72,0 7 87,-5-3 0,1 6 10,4 0 0,-3 6-125,2 4 0,-1 2 116,2 2 1,-2 1-56,7-1 1,-5 0-843,4 0 735,1 0 0,10 1 0,2-1 0</inkml:trace>
  <inkml:trace contextRef="#ctx0" brushRef="#br0">7621 3867 8184,'-6'-8'298,"4"2"1,-9 7-152,6 4 1,1 3-211,4 6 0,-2 0 29,-3 1 0,4-1 138,-4 0 0,3 5 19,2 0 0,0 0 122,0-5-476,0 0 187,0 0 1,7-6-201,2-3 1,-1-5 105,2-5 0,-2-3 148,1-6 1,2-2-58,-6-3 0,6-1-71,-2-4 1,-1-3-59,2 4 0,-7 2-98,2 2 1,1 3-315,-1 2 13,-1 6 575,-4 2 0,0 8 778,0 2 1,0 4 37,0 6 0,0 5-475,0 0 1,0 5 3,0-5 1,0 2-505,0-3 0,7-3 48,2-1 111,10 0 0,3-12 0,7 4 0</inkml:trace>
  <inkml:trace contextRef="#ctx0" brushRef="#br0">21299 3767 10538,'14'7'729,"0"1"-802,0 6 1,-4 0-6,-1 0-259,-6 0 234,4 1 102,-7-1 0,0 5-127,0 0 33,0 6 0,-5-4 149,0 2-63,-6 4 1,10-11 6,-4 3 1,-1-3 54,1-2-157,0-6 58,11 4 0,7-16-313,6-1 168,6-12 85,4-6 0,1-7-527,3-3 287,3 3 124,-6-11 0,0 16-11,-6-4 1,-2 6 114,2-1 0,-4 4 248,-6 5-199,1 1 338,-7 6 0,-2 10 590,-6 12-490,-6 7-182,-2 7 0,-7 7 407,1 3-325,0 3-4,6 8 0,-3-2 160,6 10 0,1-2-243,4 12 1,-5-6-401,0 6 0,0-12 193,5 2 1,0-10-276,0 0 0,0-7 136,0-2 1,-1-8-132,-4-2 0,-4-6 483,-10-7-31,3-1 25,-11 0 0,0-4 231,-6-1 0,0-6-193,4 2 0,-2-3 138,2-2 0,-1-5 20,11 0 1,0-6 23,5 1 1,6-8-294,4-6 85,2 3 1,13-6-63,3 4 0,16-10-276,3-5-266,7-3 1,9 3-1822,3 0 1968,-3 6 1,2-3-2343,-4 7 2605,-3 0 0,2 4 0,-7 0 0,1-1 0,-2-2 0</inkml:trace>
  <inkml:trace contextRef="#ctx0" brushRef="#br0">4479 2246 8043,'-14'-8'-176,"0"-4"1,6 9 866,3-7-46,3 7-235,2-3-458,0 6 1,2 0 136,3 0 0,3 6-144,6 3 1,-5-1-34,1 2 38,-1-7 0,4 10-22,-4-4 0,2-1 70,-6 1 1,0 1-141,-5 4 0,5-4 89,-1-1 1,1 0 31,-5 6 0,0-1 3,0 0 0,0-4-62,0-1 41,0-6 31,0 4 17,6-7 1,2-2-21,7-3 1,-1 1-181,0-11 0,-5 4 110,1-8 1,-1 3-18,6 2 1,-3 0 50,-2 0 0,1 4 1,-6 1 0,1 6 22,-1-2 16,-4-3 0,7 7 138,-3-4-170,-4 3 0,7 2 95,-3 0-56,-3 0 87,10 0-83,-10 7 0,9 0 7,-6 8 1,-1-1 34,-4 0 0,0 5 4,0 0 0,2 5 50,3-5 0,-4 6-80,4-1 1,-3 2 186,-2 3 1,0-2-91,0-4 1,4 4 121,1-3 0,0-2-86,-5 2 0,0-7 120,0 2 0,0-3-142,0-2 1,0-4 141,0-1-176,0 1 0,-5-1 30,0 1 1,-6-7-122,2 1 1,-4-2 118,-1-2 1,0 0-271,0 0 1,-1-6 63,1-4 1,0-4-377,0-5 0,1-3-108,4-7 1,2-1 565,7-3 0,0-9 0,0-9 0</inkml:trace>
  <inkml:trace contextRef="#ctx0" brushRef="#br0">4507 2189 8108,'-7'0'-800,"-1"0"779,3 0 1341,3 0-697,-4 0-481,6-6 1,0-2-50,0-6 1,2 0-142,2-1 0,0 1-107,5 0 88,0-7 1,6 4 95,-1-7 1,0 5-166,0-4 1,-4 5-4,-1-1 1,-6 8 53,2 2 14,3 6 49,-6-4 0,4 9 147,-6 3 0,0 7-39,0 7 1,0 7 162,0-3 0,5-1-263,-1 2 1,8-2-324,-3 2 337,4-4 0,1 1 0,0 1 0</inkml:trace>
  <inkml:trace contextRef="#ctx0" brushRef="#br1">3839 2445 8401,'-14'0'314,"0"0"178,6 0 0,2 2-259,6 3 1,6-4-169,3 4 0,6 1 132,4-1 0,3 0-144,6-5 1,1 0-94,-1 0 34,7 0 0,-5-7 29,3-2 1,-3 1-148,-2-2 1,-4 3-331,0-3 1,-7-1 239,2 6 0,-8 1-501,-1 4 175,-7 0-528,9 0 1068,-10 0 0,-2 6 0,-8 2 0</inkml:trace>
  <inkml:trace contextRef="#ctx0" brushRef="#br1">4138 2260 8401,'-8'0'-1206,"0"0"1364,3 0 968,4 0-184,-6 0-401,7 7-81,0-6-261,0 6 0,5-6 314,0 4-271,6-3-105,-3 4 1,6-1 29,0-1 0,-4 3-125,-1-3 1,-1 0-124,2 5 0,1-4 129,-7 4 0,7-4-140,-1 4 0,-2-4 78,1 5 0,-1-6-81,2 6 1,2-7 89,-2 2 0,-2 1-32,1-1 45,-6 0 1,4-4-5,-7 4 483,0-4-321,0 6 1,-2-2 78,-3-1 0,2 6-82,-6-6 0,-2 8-210,-8-3 0,3 4 74,-3 1 0,2 2 3,-2 3 1,3-4-285,-3 4 1,3-3-74,2-2-1395,6 1 874,2-7 848,6-2 0,12-19 0,4-3 0</inkml:trace>
  <inkml:trace contextRef="#ctx0" brushRef="#br0">22464 4109 8115,'-9'-5'0,"0"0"647,5 0-328,-2 5 188,6 0-25,0 0 0,6 2-206,4 3 0,2-4 79,3 4 1,10 1-269,3-1 1,12 0-143,3-5 1,-2 0-1001,1 0 752,1 0 1,-18 0-766,4 0 0,-10 0 167,0 0 901,-10 6 0,-9 2 0,-8 6 0</inkml:trace>
  <inkml:trace contextRef="#ctx0" brushRef="#br0">22450 4379 8115,'-6'8'351,"6"-2"82,0-6 1,3 0-25,11 0 1,4-6 188,10-4 0,2 4-472,3 1 0,4-1-431,5 1 1,1 0-1570,0 5 1874,-1 7 0,-5 7 0,-3 8 0</inkml:trace>
  <inkml:trace contextRef="#ctx0" brushRef="#br0">23559 3981 7662,'0'-10'-925,"0"1"925,0 5 177,0-8 1,0 9 739,0-7-690,0 1 1,0-5 47,0-1 76,0 1 161,0 0-104,0 0-168,0-1-153,0 8 182,0 0-41,0 7-328,0 0 248,0-6-293,0 4 148,0-4-20,0 6 29,0 0 64,-6 0-20,4 0 1,-6 0 3,4 0 1,2-2-15,-3-2 0,2 2 55,-2-3-169,4 4 109,-12 1-9,12 0 1,-7 0-42,3 0 47,3 0-69,-4 0-3,6 0-2,0 0-11,-6 0 5,4 0 20,-10 0 1,8 0 13,-5 0-2,-1 0 11,-4 0-3,0 0 8,6 0-1,-4 0 0,8 0 5,-5 0-5,6 6 1,-5-4-2,3 2 0,4 4-2,-4 2 1,-2 2-3,3 3 1,-7-1-1,1 0 0,-1 5-1,2 0 1,-4 0 31,11 1 0,-9-4 2,7 3 1,-6-3 12,5-2 1,1 0 7,4 1 0,0-6-5,0 1-19,6-7 0,7 3 31,6-6-26,6 0-11,-3 0 1,6-1-192,1-4 184,-1 3 1,-1-10-395,-3 2 221,3 4 0,-10-7-10,7 4 1,-7 1-123,2-2 1,-3 2 113,-2-1 0,-4-4-64,-1 4 0,-6-4 143,2-1 1,1 4-135,-1 1 374,0 0-64,-5-6 183,0 7 182,0-4-258,-7 10 229,6-4-369,-5 6 1,4 0 10,-3 0 0,4 6-27,-4 4 0,3-2 1,2 1 0,0-4-207,0 4 192,0 1 1,0 4-6,0 0 0,0 2-24,0 3 1,0-2-46,0 7 48,0 0 0,0 10-18,0 4 0,-4 0 5,-1 5 0,-6-2 16,1 11 0,2 5 5,-1 5 0,-1-1 0,-4-4 0,5-2 0,-1-3 0,2-9 221,-1-10 0,-2-4 353,6-6 0,-6 3-262,2-7 1,-4-5-159,-1-5 0,-1-6-48,1 2 0,-5-3-89,0-2 0,-1-2 17,1-3 0,3-4-162,-3-10 213,3 3-30,8-11 1,2 5-246,6-6 104,6-7 1,9 0-564,8-3 448,11-3 0,-3 10-51,7-7 0,-5 6-44,5-1 0,-2 5-254,2 4 0,2 3-78,-7 7 1,2 0 627,-2 0 0,-3 0 0,5-1 0</inkml:trace>
  <inkml:trace contextRef="#ctx0" brushRef="#br0">24142 3910 7937,'-14'-7'0,"4"1"0,1-4 0,4-2 25,-4 2 56,6 4 1,-8-2 430,6 3-291,0 4 109,-1-6-129,4 7 75,-4 0-155,0 0 1,2 7 54,-5 2 1,4 5 2,-4 5 0,-2 8-112,-8 6 1,1 7 10,-5-2 1,5 8 34,-1 1 0,3-1-193,2-8 56,6 3-42,2-5 1,6 5 4,0-3 1,8-9-168,6-10 0,7-5-333,7-5 1,5-2 91,0-7 1,5-7-853,-4-2 1321,-1-4 0,1-14 0,3-3 0</inkml:trace>
  <inkml:trace contextRef="#ctx0" brushRef="#br0">24313 3867 7939,'0'-8'436,"0"2"1,0 7-101,0 4 1,0 9 218,0 10 0,0 4 3,0 5-330,0-3-57,0 12 1,0-8 186,0 4-130,0 3-144,0-11 0,0 0-74,0-6 1,0-7 12,0 2 1,0-3-262,0-2 1,6-6 88,4-3 1,-3-3-51,3-2 0,-2-7-37,1-2 89,4-10 31,-5 3 0,6-11-486,0 3 268,1-2 71,-1-3 1,-2 1-64,-2-1 1,2 6 280,-2-1 1,-2 7 306,1-2-347,-5 9 668,2 4-434,-6 6 0,0 6 392,0 4-256,0 9 9,0 3 1,0 11 676,0 0-565,0 7-1,0-10 48,0 11-280,0-11 1,6 0 23,4-7 0,1-5-192,-2 1 1,5-10 162,1-4 1,-1-4-3,5-1 0,1-11-72,-1-3-141,0-10 140,2-4 1,-1-4-322,4-5 105,-3-1-96,-1-5 1,-4-1-123,3-4 0,-5 4-52,-4-3 1,1 9-295,-7 5 0,1 4-233,-5 6-323,0 2-141,0 13 709,-6 2 224,4 18 451,-10 4 0,10 13 0,-4-1 0</inkml:trace>
  <inkml:trace contextRef="#ctx0" brushRef="#br0">24768 4208 7965,'-10'0'-264,"1"0"1070,6 0-138,-4 0-629,7 0 1,2 0 56,3 0 1,-2 0-83,6 0 1,-1 2 71,2 2 1,-2 3-15,-4 2 0,-2 4-149,3-4-31,-4 4 172,-1 1 1,-1 0-177,-4 1-43,3-1 166,-4 0 1,6-5-201,0 1 215,0-7-13,0 3-1,0-6 50,0 0 1,2-6 15,2-3 0,-1-4-120,7-1 1,-2-5-130,1 0 0,4 0-89,-4 5-4,4-7 253,1 5 0,-4-3-13,-1 10 0,-4-2-42,4 6-24,-5 0 41,2 5 1,-6 7 125,0 2 0,-2 5 43,-2 5 0,-3 3 194,-2 7 0,-2 1 307,6 3-316,-6 3-130,9 13 1,-6 0 174,4 4-245,2 2 20,-4-11 0,1 5 33,0-6 0,1-7-37,4-3 1,-2-3-144,-3-1 0,4-7 115,-4-3-185,3-4 1,1-2-56,-4-3 34,4-4 143,-12-6 0,5-2-160,-6-2 168,0-4-172,-1-7 1,-4 1-205,0 0 0,-1-2 30,1-3 1,5 2-198,-1-7 1,3 2 69,7-2 0,0-1-178,5 6 1,2-5 612,3 6 0,9-8 0,8 4 0</inkml:trace>
  <inkml:trace contextRef="#ctx0" brushRef="#br0">24953 4407 8621,'0'8'2490,"0"5"-2635,0-5 1,0 1-491,0 0 378,0-5 192,0 2 65,6-6 0,2 0 0,6 0 0</inkml:trace>
  <inkml:trace contextRef="#ctx0" brushRef="#br0">25265 4336 7965,'0'-14'0,"0"0"53,0-1 191,0 7-47,0-4 0,-6 9 155,-3-7 1,-4 7-135,-1-2 0,-1 10 0,1 5 1,-5 2-6,0 2 1,-4 7 14,4 3 0,0 2-46,5 3 39,-1-1-55,7 1 0,2-2-225,6-4 106,0 4-16,0-11 0,2 0-261,2-7 114,4-6-20,7 4 1,3-7-59,1 0 1,5-7 55,-5-2 1,2-4-130,-2-1 0,-4-2 78,4-3 0,2-1-53,-2-4 0,0-1-76,-5 6 5,0 0 220,0 5 0,-4-1 204,-1 1 64,-5 0-63,2 6 341,-6 2-270,0 6 0,0 1 100,0 4 1,-6 3-42,-4 6 1,2 2 54,-1 3 0,4-2 430,-4 7-259,5-7-187,-2 10 1,6-11-57,0 3 1,0-3-166,0-2 0,6 0-401,4 0 198,2 1 0,7-3-166,0-2 0,0-4 309,-4-6 0,5 6 0,2 2 0</inkml:trace>
  <inkml:trace contextRef="#ctx0" brushRef="#br0">25919 4080 8031,'0'-19'-437,"0"0"0,0 0 590,0 5 15,0 0 1,-6 1 5,-3 4 0,-4-2 167,-1 6 0,0 0-185,-1 5 1,-5 2-57,-4 2 0,-3 6-31,-1 9 0,-1-2 83,1 7 1,1 0 29,3 4 0,4 1-59,6-1 1,-1 0 20,1 1 0,6-5-46,4-1 1,2-5 78,2 1-100,6-4 0,7-7-181,6-3 1,6-3 65,-1-2 1,3-7-224,1-2 1,1-4-228,-1-1 1,0-2 159,1-3 0,-5 2-51,-1-7 0,-7 7 66,-2-2 1,-1 3-28,-8 2 1,4 0-76,-4-1 476,0 7 1,-7 2 568,-3 6-411,4 0-140,-12 6 1,7 7 880,-4 6-512,-2 6-170,10-3 0,-9 5 120,6-3 1,1 3-134,4-3 1,1 1-172,4-2 0,3 3-114,6-7 1,0 0-424,0-5 0,5-6-319,0-3 1,0-4 371,-5-1 1,1-1 389,-1-4 0,0-9 0,0-9 0</inkml:trace>
  <inkml:trace contextRef="#ctx0" brushRef="#br0">26232 3696 7968,'0'-8'684,"0"2"-412,-6 6 0,-2 0-21,-6 0-52,0 6-122,-7 2 1,5 11-125,-3 0 0,-1 2 194,1-2 0,0-2 3,5 7 1,4-7-17,1 2 0,5 2 113,0-2-303,2 0 1,4-5 96,2 0 1,4-1-79,7-4 0,-1 2-16,0-6 1,5 0-239,0-5 1,0 4-76,-5 1 0,0 0-191,1-5 0,-6 0 57,0 0 0,-4 0 500,5 0 0,-7 0 0,3 0 0</inkml:trace>
  <inkml:trace contextRef="#ctx0" brushRef="#br0">26161 3782 8138,'10'0'42,"-1"0"-42,-6 0 0,16 0 0,-9 0 275,9 0 0,3 0-92,1 0 1,4 0-227,2 0 0,4 0-112,0 0 1,-5-2-346,-4-3 1,-6 4-290,1-4 789,-4 3 0,0-4 0,-1-2 0</inkml:trace>
  <inkml:trace contextRef="#ctx0" brushRef="#br0">26389 3611 8138,'-8'2'24,"3"2"31,3 4 190,-4 13 1,3 1 316,-7 6 0,6 1-276,-6-1 1,5 5-93,-4 0 1,6-4-58,-2-5 1,5-7-139,5 2 1,3-5-792,6-4 390,0 2 279,7-10 1,-6 4-1064,4-6 546,-3-6 291,-2-2 349,1-6 0,-1-7 0,0-1 0</inkml:trace>
  <inkml:trace contextRef="#ctx0" brushRef="#br0">26573 3611 8128,'15'0'0,"-1"5"0,0-1 0,0 3-44,0-2 1,1-2-80,-1 6 0,2-1 414,3 2-13,-4 2-223,6-10 0,-5 9 323,3-6-12,-3-1-101,4 3 234,-6-6-372,1 12 52,-8-12-33,0 12 1,-14-5-27,-2 6 0,-5 0-92,-5 1 0,-3 5-98,-7 4 0,1-2 62,-1 2 1,6-2-821,-1 1 355,0-2 169,2-1 0,2-8 304,5 2 0,8-3 0,0 3 0</inkml:trace>
  <inkml:trace contextRef="#ctx0" brushRef="#br0">27000 4137 7961,'-8'-6'0,"2"3"99,6-7 1,8 5-100,6-4 0,6 4 261,9-4 1,6 1-113,2-2 1,3-1-222,-2 6 0,1-4 25,-5 4 0,0-4-177,-1 4 1,-4 0 72,-1 5 1,-1 0-143,-8 0 1,-1 2 292,-9 3 0,-3 2 0,-6 8 0</inkml:trace>
  <inkml:trace contextRef="#ctx0" brushRef="#br0">27270 3910 8085,'8'20'458,"0"2"-183,-3 7 1,-4-4 76,4 3 1,-3-2-326,-2 7 1,0-3 91,0-2 1,0-4-473,0 0 0,0-7 98,0 2 0,0-3-318,0-2 451,0 0 122,0 0 0,6-6 0,2-1 0</inkml:trace>
  <inkml:trace contextRef="#ctx0" brushRef="#br0">27725 3554 7961,'0'14'32,"0"2"37,0 3 0,0 5 287,0 9 0,-2 0 402,-2 10 1,1 7-304,-7 12 0,-1 1-313,-8-1 0,2-4 72,-7 4 0,7-5-83,-2-5 1,3-8-109,2-6 0,4-11 30,1 1 0,6-9-426,-2 0 89,3-3-71,2-8 1,5-8-98,0-10 0,6-7 168,-2-2 0,5-6 15,5 1 1,-1-3-39,5-1 1,-5-1-42,1 1 1,1 6 199,-1 3 0,0 8 248,-5 1 0,1 7-64,-1-2 1,-1 5 249,-4 5 0,2 3 89,-6 6 1,4 0-156,-4 1 1,1-1-12,-1 0 1,-3 0 19,2 0 1,-2 1-54,-2-1 1,0-5-87,0 1 1,-6-1-98,-4 6 0,-4-6-305,-5 1 1,2-1 154,-7 5 1,-4-1-89,-6-4 1,3 2 60,7-6 0,-1 0-783,6-5 497,0 0 470,5-6 0,-1-9 0,1-7 0</inkml:trace>
  <inkml:trace contextRef="#ctx0" brushRef="#br0">27938 3995 7961,'0'14'1053,"0"0"-839,0 0 1,-1 1 21,-4-1 1,2 5 36,-7 0 1,7 0-102,-2-5 1,-1 0-129,1 0 0,1-4 131,4-1-286,0-5 0,6 7 141,3-7 0,4-1-178,1-7 0,1-4-389,-1-6 0,5-1 267,0 1 1,4 0-55,-4 0 1,5 0 130,-5-1 0,0 3 55,-5 2 79,0-2 326,1 10-234,-8-4 1,0 7 135,-7 4 1,-7 8 178,-2 6 1,-4 6-108,-1-1 1,5 4 104,-1 5 1,2 5-138,-1 9 1,-4-1-212,4 6 1,1-1-19,-2 1 1,6-5-215,-6-9 1,7-3 162,-2-6 0,4-6-21,1 1 0,-2-8 43,-3-2 0,2 0-3,-6-4 1,4-2 86,-5 1 0,1-6-20,-5 2 1,0-3 109,-1-2 0,6-7-74,-1-2 1,6-4 23,-6-1 0,7-5-162,-2 0 1,4-2 65,1 2 0,0 2-179,0-7 1,6 7 116,3-2 1,4-3-372,1-2 0,5 4-72,0 1 1,2-2 525,-2 2 0,3-6 0,6 3 0</inkml:trace>
  <inkml:trace contextRef="#ctx0" brushRef="#br0">28450 3796 7985,'14'6'43,"1"-3"-21,-1 7 0,0-1 190,0 5 0,2 2 348,3 3 1,-2 3 213,7 7 1,-7-1-305,2 1 0,2 1-76,-2 3 0,0 2-191,-5 2 1,-6 5-128,-3-5 0,-4 4 86,-1 2 0,-11 0-98,-3-1 0,-11 6 38,-4-1 1,1 1-218,-5-6 0,-8 6-767,-2-1 1,-6 0 231,-3-4 0,-5-7 650,-9-2 0,-1-4 0,1-2 0,-7 0 0,1 1 0,2-1 0</inkml:trace>
  <inkml:trace contextRef="#ctx0" brushRef="#br1">20289 5473 8457,'-8'0'-313,"2"-6"-100,6 4 729,6-4-133,8 6 0,4 0-160,6 0 0,-1 0 7,6 0 0,-1 0-14,1 0 0,-1 0 16,0 0 1,1-5-17,-1 1 1,1-1 33,-1 5 0,2 0 75,3 0 1,4 0-35,5 0 0,-4-5 14,0 0 1,0 1-4,5 4 0,-5 0 106,0 0 0,-1 0-84,6 0 1,-5 0-18,0 0 0,-5 0-42,5 0 1,0 0 35,5 0 1,6-2-160,3-3 1,3 4 101,2-4 1,-2 3-19,-3 2 0,-4 0-24,-10 0 1,1 0-15,-6 0 0,5 2-10,-5 3 0,7-4 52,-2 4 0,1-3 70,-1-2 1,8 0 0,-3 0 0,2 0 156,-2 0 0,3-2-109,-3-3 0,2 2 21,-7-6 0,-3 6-42,-2-2 0,4-1 23,0 1 1,0 0-124,1 5 1,0 0 105,4 0 1,1 0-212,0 0 0,-1 0 43,1 0 0,0 0-69,-1 0 0,-1 0 68,-3 0 1,3-5-22,-3 1 0,3-3 48,2 2 0,4 2-16,1-6 1,5 4 70,0-4 0,-4 5-56,-2 0 0,-4 1 152,-6-2 1,3 3-49,-7-2 0,0 2-24,-4 2 1,1 5-65,3-1 1,2 6-3,3-5 1,7 4 18,-2-4 0,8 1-8,-4-1 1,7-4-125,-2 4 0,-3-3 112,-2-2 1,-3 1-50,-1 4 0,1-3 72,4 2 1,2-2 2,7-2 0,0 0 1,0 0 1,-5 0 5,0 0 0,-6 0 66,1 0 0,-7 5-80,-2 0 0,0 1-34,4-1 1,7-4 50,3 4 0,4-2-76,1 2 0,1-4-107,4 4 1,-9-3 116,4-2 0,-8 0 26,3 0 1,1 0-11,3 0 0,6 0-1,0 0 0,4 0 5,-4 0 1,-1 0 9,-4 0 1,-6 0-8,-4 0 0,-3 0 38,-1 0 0,6 0-23,3 0 0,5 0 2,4 0 1,-7 0-9,3 0 1,-5 0-2,0 0 1,2 0-54,-7 0 0,9 0 53,1 0 1,1 0-15,8 0 0,-1 0 9,1 0 0,-2 0-3,-7 0 0,-2 0-2,-3 0 0,3 0 2,-3 0 0,5 0-4,5 0 1,-4 0 2,4 0 1,-4 4-1,-1 1 0,-5 0 4,1-5 1,-8 5-50,3-1 0,7 1 43,2-5 1,4 0-54,1 0 0,3 0 37,6 0 1,-6 0-8,-4 0 1,-7-5-6,-2 1 0,5-1-3,5 5 0,4-5 20,-4 0 1,-1 1 6,-4 4 1,-2 0 60,-2 0 0,-4 0-66,-7 0 1,2 0 75,4 0 1,4 0-36,10 0 0,-2 0 4,6 0 0,-4 0-22,4 0 0,-6 0-2,2 0 0,-4 0-24,-1 0 0,3-5-13,6 0 1,-1-1-3,6 1 1,-1 4 22,-9-4 0,-4 3 82,-5 2 1,-4-4-2,4-1 0,1 0 16,9 5 0,-2 0-31,6 0 1,-6 0 11,2 0 1,-5-2-49,-5-2 0,3 2-6,-3-3 0,4 4-90,1 1 1,4 0 104,1 0 0,1 0-84,-1 0 0,-9 0 64,4 0 0,-8-2-57,3-3 1,0 4 60,5-4 1,5 4 9,0 1 0,-1 0 1,-4 0 1,0 0 10,0 0 0,-7 0-18,-2 0 0,-4 0 6,-1 0 1,-1 0-21,1 0 0,-29 0-15</inkml:trace>
  <inkml:trace contextRef="#ctx0" brushRef="#br1">19934 2246 8182,'1'-9'0,"4"-1"0,-3 6-270,2-6 0,4 7-794,2-2 1064,-4-3 0,7 0 0,-5-6 0</inkml:trace>
  <inkml:trace contextRef="#ctx0" brushRef="#br1">20076 2132 8182,'1'-14'-1527,"4"0"1294,-3 0 1,3 0 152,-10-1 1,2 6 92,-7-1 1,5 6 13,-4-6 1,4 7 131,-4-2 0,4 4-29,-4 1 86,5-7 8,-8 6 254,10-5-348,-4 6 1,6 1 68,0 4 1,0 3-84,0 6 1,0 2 152,0 3 1,0 3-52,0 6 0,0 1-48,0-1 1,0 1-12,0-1 0,0 5-18,0 0 0,5 5 22,-1-5 0,1 7 117,-5-2-164,0 9 1,0 5 38,0 10 1,0-4-51,0 4 1,0-4-32,0-1 1,0 0-1067,0 0 1093,0 0 0,0-5-24,0 0 0,0 3-239,0 2 0,5 3 47,0-8 179,-1 4 0,-4-9-17,0 1 1,0-11-6,0 11 1,0-12 76,0 7 1,-4-2-4,-1 6-1,0-3 76,5 4-112,-6 2 466,4-5 1,-4 4-550,6-7 98,0 1 36,0-7 0,0 5-185,0-3 0,0-1 60,0 0 1,0 1-140,0 5 0,0 0 103,0-1 0,0-4-29,0 0 1,1-2-14,4 2 37,-3-3 19,4-6 0,-6-1 77,0 0-82,0 1 60,6-1 1,-4 2 102,3 3 0,-4-3-66,-1 4 1,0 2 18,0 2 0,0 3-22,0 2 0,0-5 10,0-1 0,0-5-121,0 1 88,0-3 0,5-3 53,0-3-252,-1-4 187,-4-5 47,0-1 1,5-5 10,0 1 1,0-6 76,-5 6 21,0-7-66,6 10 13,-4-5-303,10 6 217,-10-6 1,6 0 59,-4-4-726,-2-2 294,4 4-241,-6-6-73,0 0 1,-12-6 0,-4-2-1</inkml:trace>
  <inkml:trace contextRef="#ctx0" brushRef="#br1">20161 2232 8441,'-14'-8'-643,"0"-5"551,0 6 1200,6-1-432,1 1-306,7 7-503,0-6 1,8 4 93,6-2 1,7 1-160,7-2 1,1 2 162,-1-7 1,5 7-60,1-2 1,4-1 424,-5 1-298,0 0 88,-5-1 1,1 5 304,-1-4-242,1 3-79,-1 2 0,-4 0 168,-1 0 1,3 0-179,7 0 0,5-4 30,9-1 1,5 0-43,10 5 1,-4-5-288,4 1 1,-4-6 126,-1 5-709,-6 1 832,4 4 1,-9 0-123,6 0 0,0 0 78,5 0 0,0 0 30,0 0 0,0 0 44,0 0 0,-5 0 106,0 0 1,-5 0-81,5 0 0,1 0 17,3 0 1,8 0-90,2 0 0,-1 0 60,1 0 0,-6 0-143,2 0 0,-9 0-1,0 0 0,-1 0 20,5 0 0,6 0 37,3 0 0,2 0-18,-2 0 0,2-2-103,-6-3 0,0 2 158,-6-6 1,3 4 120,2-5 0,6 3-125,9-3 0,-4-1 16,4 6 1,-8-4-17,-2 4 0,-4 0-1,4 5 1,-1 0-39,1 0 0,2 0-12,-6 0 1,4 0 10,-4 0 0,0 0-13,-6 0 1,3 0-73,3 0 1,2 0 84,7 0 1,0 0-36,1 0 0,-3 0 34,-3 0 1,-2-4 0,-8-1 1,3 0 10,3 5 0,1-5 3,3 1 1,4-1 43,-4 5 1,-8 0 139,-1 0 0,-3 0-142,3 0 0,1 0-11,4 0 1,4 0-153,10 0 0,-3 0 22,3 0 1,-5-2-115,-5-2 1,4 2 177,-4-3 0,8 2-24,2-2 1,0 4 20,-5-4 1,-11 3 112,-3 2 1,-4 0 115,4 0 1,2-4-66,2-1 1,-1 0-76,7 5 0,-1 0-2,5 0 1,-6 0-71,-3 0 1,-4-1 10,-1-4 0,6 3-201,3-2 1,4 2 142,1 2 1,-1-5-32,-4 1 0,-4-1 93,-10 5 1,5 0-47,-1 0 1,3 0 166,7 0 0,-6-5-62,2 0 1,1 1-33,-1 4 1,-2 0 6,-8 0 0,-2 0-1,-2 0 0,-1-2-19,10-3 0,-2 4-11,12-4 0,-6 2-51,6-2 1,-12 3 51,2-2 1,-8-3-29,3 3 0,-5-3 20,5 3 1,1 2-4,3-3 0,6-1-9,0 1 0,-5-1 88,-5 1 1,-3 4-184,-2-4 0,-1 3 504,-13 2 1,6-4-399,-1-1 0,3 0 32,2 5 0,1 0-40,4 0 1,-4-2-17,3-2 1,2 2 26,-1-3 1,-2 2 116,-9-1 1,5 0-173,-5-5 0,3 6 99,-2-2 1,3-1-55,-3 1 1,3 0 57,2 5 1,-1 0-65,1 0 0,-2 0 122,-3 0 0,1 0-41,-5 0 1,0 0 21,-1 0 0,-3 0-67,4 0 0,-4 0-9,-2 0 0,12 0-31,2 0 0,6 0-140,-1 0 1,-1 0 33,6 0 1,-6 0 112,1 0 0,-7 0-29,-2 0 0,-7 0-14,2 0 1,-3 0 180,-1 0 1,1 0-125,3 0 1,-1 0 20,6 0 1,-5 0-38,5 0 1,-2 0 20,2 0 1,3 0-14,-3 0 1,-2 0 10,2 0 1,-6 0-24,1 0 1,-5 0 28,-4 0 1,3 0-1,-3 0 0,-4 0 30,-1 0 1,-3 0 10,-2 0 1,0 0-49,0 0 0,1 0 20,-1 0-181,0 0 185,0 7-180,1-6 1,-8 7 120,-2-3 56,3-4 0,-6 7 49,2-3 268,-2-3-296,-2 10 0,0-9 22,0 7 0,0-5-27,0 4 18,0 0 0,0 6-140,0-1 0,0 0-87</inkml:trace>
  <inkml:trace contextRef="#ctx0" brushRef="#br1">32303 1862 8455,'-8'0'-131,"0"-4"133,4-1 1,2-6 170,-3 1 0,4 2 9,1-1 1,1 1-204,4-1-1,-3-4 1,4 10 340,-6-7-19,0 7-37,0-3-8,0 6 301,0 0-267,0 6 26,0 2 0,-2 6-99,-2 0 0,2-4-68,-3-1 1,4 1 4,1 4 0,-5 5-119,0 0 0,0 6-57,5-1 0,-1 4 104,-4 6 1,4 0-77,-4 4 0,2 8 14,-2-3 0,3-2-103,-2-3 1,0 0 89,0 4 1,2-5-7,-3-4 0,4 2-2,1-2 0,0 0-1,0-5 1,0 5-27,0 1 0,0 0 49,0 0 1,0-3 10,0 7 1,-2-5-14,-2 5 1,2-5 41,-3 5 1,2-6-43,-2 1 0,4 2 0,-4-2 1,-1 5-19,1-5 0,0 2-4,5-2 0,-1-1 12,-4 5 0,3 0 10,-2 1 1,2 1 40,2-6 1,0 2-48,0-2 1,0-3 26,0 3 1,0-3-4,0-1 0,0-2 2,0-4 1,5 3 2,-1-7 0,1 6 2,-5-1 1,0-2-23,0 1 1,0 0 11,0 0 1,0 4 64,0-3 0,0 3-60,0 1 1,0-4-20,0-1 1,0 0 12,0 0 1,0 3-6,0-7 0,0 4-30,0-4 1,0 5-14,0-5 1,0 1 1,0-1 0,0-1 28,0 5 0,0-5-53,0 1 0,0-4 42,0 0 1,0-1-22,0 0 0,0 2 48,0 3 0,0-3 2,0 3 0,0-2 8,0 2 1,0-3 6,0 3 1,0 1 53,0-1 0,0 0-66,0-5 0,0 5 35,0 0 1,0 0-25,0-5 0,0 2-75,0 3 0,0-3 23,0 3 1,5-2-11,0 2 0,-1-3 17,-4 3 1,0-2-12,0 2 0,0-3-25,0 3 1,5 2 32,0-2 1,0 1 13,-5-1 1,0 2-14,0 2 1,0 3 7,0-7 1,0 4 15,0-4 1,0 5 4,0-5 0,0 5-21,0-5 1,0-1 0,0-3 0,0 4-21,0 0 1,0-5 33,0-5-30,6 1 1,-4 4 12,2 0 1,-1-4 275,2-1-173,-3-6-43,4 10 1,-4-7 68,2 4 24,-2-4-164,4 0 131,-6 2-220,0 0 106,0 5 1,0-10-16,0 6 33,0-5-19,0 2-103,0-6-912,0 0 737,0 6 0,0-3-323,0 7 0,0-5-771,0 4 410,7-6 0,-4 4 387,6-7 0,-6-2-345,2-3 911,-3-9 0,4-2 0,2-4 0</inkml:trace>
  <inkml:trace contextRef="#ctx0" brushRef="#br0">23602 5871 8053,'-8'-6'0,"0"0"8,3-4 0,4-2-47,-4 2 0,3 2 405,2-1 1,-1 6-102,-4-2 1,2 3-247,-6 2 0,4 0 117,-5 0 1,-4 7 5,-5 2 1,-5 10 70,5 5 1,-4-2-108,4 2 1,0-5-37,5 4 0,6-10 147,3 1-481,3-3 150,2-3 0,7-2 17,2-6 0,4-4 75,1-1 1,5-6-157,0 1 1,0-2-53,-5-3 1,4 6 51,-4 0 0,3 4-28,-7-5 52,2 7 69,2-3 0,-4 7 47,-1 4 1,-5-2 83,0 7 0,-2-1-61,-2 5 1,5 5 170,-1 0 1,1 7 27,-5-3 1,0 6-108,0 4 1,0 0 12,0 10 1,0-4-38,0 9 0,0-9-66,0-1 0,0-6 40,0 1 0,-1-8-7,-4-1 0,3-7 532,-3 2-374,-2-9 0,-1-4 63,-7-6 1,1-2-87,0-2 0,0-4 62,0-7 0,-2 0-58,-3-4 0,3-3-457,-3-7 0,8-6-210,2-2 1,5-5-1155,0 0 1662,2 5 0,15-4 0,2 5 0</inkml:trace>
  <inkml:trace contextRef="#ctx0" brushRef="#br0">24100 5743 7940,'0'10'535,"0"-1"0,0 1-319,0 4 1,-5 7-12,0 2 0,-6 4 13,1 2 1,-2-1-80,-2 0 1,1-1-156,4-3 0,-4-2-117,3-3 0,4-8 167,1 3-374,4-9 212,1 1 1,6-6-262,4 0 1,2-7 101,2-8 0,2 1-47,3-5 0,-3-1 9,3 1 1,-3-5-151,-2 5 1,-1-5 474,-4 5 0,4 0-124,-12 5 48,6 6 0,-7 8 614,0 10 0,-2 7-162,-3 2 0,2 8 38,-6 1 0,-1 1-46,-4 4 1,0-3 105,0-2 0,-1 2-350,1 4 1,0-6 82,0 0 1,4 1-302,1-5 0,4-4 137,-5-1-246,7-3-170,-3-2-327,6-6 316,0-2 158,6-6 0,-3 0 99,7 0 34,-7 0 1,3 2 226,-6 3 1,0-2-128,0 6 1,0 1 133,0 4 0,-4-5 106,-1 1 62,0-7-429,5 10 1,0-13 113,0 0 1,2-2-394,3-7 1,2-6 171,8-4 0,-1-4-300,0 4 0,-1-5 158,-4 5 1,4-1 368,-4 1 0,4-3 0,1-7 0</inkml:trace>
  <inkml:trace contextRef="#ctx0" brushRef="#br0">24270 5999 7975,'0'-9'96,"0"-1"1,2 1 403,2-5 1,4-2-227,7-3 1,-1 3-133,0-3 0,0 5-925,0 4 417,7-2-170,-5 4 0,3 2 172,-10 6 1,-4 6-14,-10 8 0,-3 5 167,-6 0 1,-5 6 209,0-1 0,-1 3-12,1 1 1,3 1 11,-3-1 0,5-4 298,4 0 0,-1-7-30,6 2 548,-6-3-531,10-8 0,-4-2 12,10-6 1,-2-6-383,6-4 1,2-3 96,8-1 1,-3-5-416,3 0 1,-3 0 192,-2 5 1,0-3 209,1 3 0,-7-10 0,-2 8 0</inkml:trace>
  <inkml:trace contextRef="#ctx0" brushRef="#br0">24256 5800 7975,'0'-8'376,"0"2"-148,0 19 0,0 3 24,0 12 0,5 2-77,-1 3 1,6 3 48,-5 7 0,6 0-183,-2-1 1,4 1 56,1 0 0,0 3-208,0-4 1,5-2-255,0-12 0,5-6-464,-5-3 0,0-5-385,-5-4 908,0 2 1,-1-16 304,-3-1 0,2-6 0,-4-3 0</inkml:trace>
  <inkml:trace contextRef="#ctx0" brushRef="#br0">24483 6070 7975,'-1'-7'-899,"-4"2"1417,3 3 1,-5 13-129,2 3 0,-1 10-244,-4 0 0,-3 3 10,4 1 0,-2 5-138,1 0 0,-2-1-7,2-8 1,-2 3-172,-3-4 0,1-2-259,0-2-98,0-3 1,0-4-169,-1-2 0,6-6 685,-1-8 0,1-4 0,-5-6 0</inkml:trace>
  <inkml:trace contextRef="#ctx0" brushRef="#br0">24242 5687 7975,'14'-21'110,"0"7"0,0 1-110,1 8 0,-1 1 22,0 4 1,0 1 3,0 4 1,-4 9 18,-1 10 1,-5-2-1324,0 2 1278,4-1 0,-6 6 0,4-1 0</inkml:trace>
  <inkml:trace contextRef="#ctx0" brushRef="#br0">24697 5829 8042,'0'14'-58,"0"0"582,0 0 0,0 2-182,0 3 1,0-1-32,0 5 0,0 1-120,0 4 1,0-4-623,0 0 1,0-1 98,0 6 1,0-1-57,0 1 1,0-1 45,0 1 0,0-7-154,0-3-585,0-4 1081,0-7 0,6-20 0,2-12 0</inkml:trace>
  <inkml:trace contextRef="#ctx0" brushRef="#br0">24796 5815 7881,'0'-15'84,"0"7"90,0 2 1,2 6 185,3 0 1,-4 6-46,4 4 0,-4 9 26,-1 5 1,5 2-124,0 3 0,0-1 10,-5 1 0,0-1-261,0 1 0,0-1 112,0 0 1,0-4-620,0 0 0,0-5-38,0 4 0,4-5-278,1 1 0,1-10 304,-1-4 552,-3-3 0,10-2 0,-4 0 0</inkml:trace>
  <inkml:trace contextRef="#ctx0" brushRef="#br0">24924 5914 7881,'0'14'-85,"0"0"0,0 1 85,0-1 0,-1 0 237,-4 0 1,3 1-48,-2-1 0,2-5-49,2 1-34,0-7-107,0 3 0,6 1 0,2 0 0</inkml:trace>
  <inkml:trace contextRef="#ctx0" brushRef="#br0">25024 5658 8939,'-2'14'427,"-3"1"1,4-1-306,-4 0 1,-3 5-22,-1 0 1,2 0-171,3-5 1,-3 5 438,3 0-155,-1 0 0,5-5-1705,0 0 1081,0-6 0,6-1 134,4-7 1,2 0 60,2 0 1,2 0 64,3 0 0,-1-2-3,5-3 1,-4-3 2,5-6 0,-5 2 61,5 2 0,-7-3-8,2 4 1,-8-4 51,-2-1 0,-5 5-67,0-1 1,-2 5 105,-2-4 1,-2 4-28,-2-4 1,-4 6 2,-7-2 0,3 2 39,2-2 1,-2 3 5,2-2 0,2 2 381,-1 2-267,6 6 0,-4 2 238,7 6 0,-4 7-122,-1 3 1,0 3 37,5 1 0,-1 0-118,-4 1 0,3 4 14,-2 0 0,0 0-154,0-4 1,0-1-270,-5 1 0,4-1-188,-4 0 1,4-4 250,-4 0 1,1-11-182,-2 1-71,-2-3 287,4-3 1,-7-4 99,1-8 0,6-4 150,4-6 1,0-1 6,0 1 0,2-2 203,-3-3 0,5 4 58,5-4 0,3 3-105,6 2 1,2 1-37,3 4 1,3-3-36,7 8 1,-1-6-82,0 6 0,1-1 6,-1 5 0,-6 0-16,-3 0 0,2 0 12,-2 0 0,-5 5-7,-4-1 1,-7 7 70,1-1 0,-4 7-66,-4 2 0,-4 5-35,-6-5 1,-7 11 45,-3-2 1,-3 4-109,-1-4 0,1 1 72,4-1 0,-3-1 26,7-3 0,5-5-210,5-10 0,5-1 17,0-3 1,4-4 172,4 4 1,6-10-59,9-4 1,3-4-130,6-1 0,1-5 131,-1 0 0,7-5-1427,3 5 1386,3-6 0,2 3 0,-1-6 0</inkml:trace>
  <inkml:trace contextRef="#ctx0" brushRef="#br0">26019 5729 7981,'0'-14'-587,"0"5"504,0-1 836,0 7-383,0-3 0,-2 6-128,-2 0 1,2 6-131,-3 3 0,4 4 57,1 1 0,-2 0-192,-3 1 148,4 5 0,-7-2-35,3 5 0,4-5-20,-4 1 0,3-4-32,2 0-52,0-1 1,0-5 159,0 1-304,7-7 212,-6 3 16,12-6 14,-5 0-279,12 0 112,-4 0 0,5-6-120,-7-4 81,6-9 46,-4 4 0,6-12-213,-3 3 0,-1-1 55,5 1 0,-5-3-33,1 4 1,-4 2 131,0 2 0,-3 3-46,-2 2 24,-4 6 240,-6 2 0,0 17 171,0 3 0,-6 11-113,-4 4 0,-2 1 232,-3 8 0,3-2-112,2 2 0,-1 3-24,6-3 1,-4 3-68,4 2 1,1-1-3,4 1-18,0 0-77,-7-1 0,6 1 9,-4 0 42,-3-7-224,6-1 236,-4-7-73,0-6 0,3-1 174,-7-7 1,5-4-45,-4-1 0,-1-6-25,-4 2 1,0-5-39,0-5 1,0-4 32,-1-10 1,1 1-207,0-5-911,0-1 669,-1-11 1,3 0-592,2-2 0,4-1 409,6 9 0,2-6-1121,2 12 1588,4-7 0,13 8 0,1-7 0</inkml:trace>
  <inkml:trace contextRef="#ctx0" brushRef="#br0">26474 5928 7958,'16'0'342,"3"0"0,-2 0-155,7 0 1,-5-1-287,4-4 1,-5 2-39,1-7 1,-4 7-281,0-2 1,-6 4-776,1 1 1192,-7 0 0,3 0 0</inkml:trace>
  <inkml:trace contextRef="#ctx0" brushRef="#br0">26445 6042 7958,'-14'13'-342,"0"-4"1253,6 4-548,2-12 1,7 6 155,4-7 1,9 0-87,10 0 1,3-7-533,1-2 0,1-4-209,-1-1 0,1 0-280,-1 0 0,0-1-1158,1 1 1746,-7 6 0,5-4 0,-5 4 0</inkml:trace>
  <inkml:trace contextRef="#ctx0" brushRef="#br0">26787 5786 7958,'14'-9'-205,"0"-1"0,0 7 267,1-2 0,3 5 471,1 5 1,7 3-223,-3 6 0,0 2 71,0 3 1,1-2-214,4 7 1,1-5-1,-1 5 1,1-7-362,-1 2 0,-6 1 162,-3-1 0,-5 5-826,-4-5 0,-4 0 856,-6-5 0,0 0 0,0 1 0</inkml:trace>
  <inkml:trace contextRef="#ctx0" brushRef="#br0">27227 5644 7958,'0'-14'0,"-6"6"0,-3 3 0,-4 3 661,-1 2 0,-8 13-197,-7 6 0,-1 13 238,-8 6 1,-3 9-304,-1 5 1,-9 5-536,8 5 1,-1 2 468,6 7-539,17-29 0,1 0 0,-4 32 0,11-32 0,0 0 0</inkml:trace>
  <inkml:trace contextRef="#ctx0" brushRef="#br0">28251 5772 8046,'8'-14'0,"-3"-1"0,-2 6 526,2-1-295,-4 7 0,12-1-184,-4 8 0,-1 4-19,2 6 1,-1 5-117,5 0 0,-4 7 13,-1-3 1,-1 3 170,2-3 1,1 4 16,-6-3 1,-1 3 11,-4 1 0,0-3-133,0 4 1,-3-4 108,-6 8 1,-2 2-225,-13-2 1,0 0-130,-4-4 1,1-2-778,3-4 1029,-3-2 0,5-13 0,-6-2 0</inkml:trace>
  <inkml:trace contextRef="#ctx0" brushRef="#br0">28180 6028 8046,'5'19'-255,"-1"0"0,1 8-80,-5 1 1,0 0 149,0 6 1,-1 0 663,-4-1 0,2 5-131,-7-4 0,1 3 5,-5-3 0,-4-3-38,4-7 1,-2-4 669,11-5-936,1-1 0,7-6 85,6-3 1,13-7-177,16-8 0,10-7 112,4-16 1,8-3-2392,2-7 2321,-7 7 0,6-12 0,-2 4 0</inkml:trace>
  <inkml:trace contextRef="#ctx0" brushRef="#br0">24256 7222 8100,'0'-10'0,"0"1"0,0 6 0,-6-10 0,2 12 0,-5-4 0,4 3 0,-4 2 0,-1 0 432,-4 0 0,0 0-103,0 0 1,-5 7-287,0 2 1,-7 4 115,3 1 0,-4 2-108,-2 3 1,3-4 22,2 4 0,-3 2-101,3-2 1,4 5-43,1-5 1,3 6 84,2-1 1,1-2-86,4 1 1,2-4 52,7 5 1,0-7-61,0 2 1,7-3 87,2-2 1,10-1-118,5-4 1,3 3 19,1-8 1,-1 6-11,-3-6 1,1 1 23,-6-5 0,0 5-1,-5 0 0,-1 6 21,-4-2 1,-2 4-2,-7 1 1,-2 5 51,-3 0 0,-4 2-53,-10-3 1,1 0 77,-5 6 0,5-7-114,-1 2 0,4-3-84,0-2 127,1 0 0,1-4-62,4-1 136,3-6 1,7 8-75,4-6 0,3 6 132,6-1 0,2 2-127,3 2 0,-3 7 225,3 3 1,-4 4-65,0 5 1,-6 2 55,1 3 1,-7 8 85,1-4 0,3 10-57,-2 1 1,-1 2 15,-4 2 1,0 9-259,0 0 1,0 1 274,0-10 1,0-7-84,0-2 0,0-6 100,0-4 0,-4-3-131,-1-7 0,0-6-76,5-3-723,-6-3 400,4-8 104,-4-2 1,6-12 242,0-3 1,0-6-73,0-4 0,6-9 0,2-8 0</inkml:trace>
  <inkml:trace contextRef="#ctx0" brushRef="#br0">24583 7464 8005,'-14'-15'0,"-1"1"0,1 5 186,0-1 1,0 7 70,0-2 0,-2 5 168,-3 5 0,3 5-98,-3 9 0,3 7-171,2 8 1,-3 3-12,2-3 1,-2 4-30,8-5 0,2 5 11,3-5 0,2 0-66,2-5 0,2-1-161,2-3 0,4-4 66,6-5 1,2-7-74,3-4 0,-1-4 41,5-4 1,1-6-126,4-9 0,1-5-40,-1-9 0,-1 2-2,-3-7 1,1 6-130,-6-1 0,-2-2 71,-7 2 0,1 5 237,-6 4-144,-1 7 552,-4-4-279,0 13 0,0 13 270,0 9 1,-1 10-61,-4-1 0,4 4 63,-4 2 0,-2-1-66,3 1 0,-1-1 96,5 1 0,6-3-672,4-2-1,2-2 195,3-3 0,-1-8-778,0 3 1,5-9 443,0 0 0,2-4-399,-2-1 1,-4-7 832,4-8 0,-3-5 0,-2-9 0</inkml:trace>
  <inkml:trace contextRef="#ctx0" brushRef="#br0">25009 7122 8005,'8'-14'706,"-1"0"-355,-7 6 0,-7 2-239,-2 6 0,-4 6 31,-1 4 1,-5 2-24,0 2 0,-5 5 50,5 0 0,-4 2-26,4-2 1,5-2 61,4 7 1,2-5-11,-1 5 1,-2-7-225,6 2 1,0 1 111,5-1-192,7 0 0,2-6 85,10-4 1,-3-2-119,3-7 1,3 0-216,2 0 0,-2 0-376,1 0 0,-5-5-871,1 0 1603,-4-6 0,0 3 0,-1-6 0</inkml:trace>
  <inkml:trace contextRef="#ctx0" brushRef="#br0">25038 7194 8018,'14'0'-126,"2"0"126,3 0 0,-3 0 352,3 0 0,1-2-143,-1-3 0,2 4-306,-2-4 1,-8 3-373,3 2 0,-3-1-44,3-4-412,-6 3 925,-2-4 0,1 0 0,1-2 0</inkml:trace>
  <inkml:trace contextRef="#ctx0" brushRef="#br0">25237 6994 8018,'-10'7'0,"1"2"0,1 4 159,-1 1 1,-4 7 122,3 2 0,-2 4 253,-2 2 0,-1-1-71,1 1 1,6 1-181,4 3 0,2-8-207,2 3 0,2-4 124,2 0 0,4-4-664,6-5 0,2-8 300,3-2 1,-1-3-619,5-2 0,-5-7 100,1-2 0,0-5 681,-5-5 0,9-3 0,-7-7 0</inkml:trace>
  <inkml:trace contextRef="#ctx0" brushRef="#br0">25322 7051 8018,'14'7'-260,"-4"-1"-122,-1 3 1,6 4 527,4-3 0,0-3 592,-5 3 0,5-5-502,0 4 1,4-6-67,-4 2 0,5-3 464,-5-2-496,6 6 1,-9-4 80,3 2-184,-10 4 1,-4 0 102,-10 6 1,-7 5-242,-7 0 1,-6 6 87,1-1 1,-3 3-331,-1 1 0,1 1 164,3-1 1,4-6 180,5-3 0,1 4 0,0-1 0</inkml:trace>
  <inkml:trace contextRef="#ctx0" brushRef="#br0">25692 7506 7996,'-8'-1'-166,"3"-4"1,10 3 119,4-2 1,10 2 455,5 2 0,8 0-199,1 0 0,5-5-372,-5 1 0,0-1-40,-4 5 0,-3 0-744,-2 0 30,-3 0 915,-7 0 0,-6 0 0,-8 6 0,-8 2 0</inkml:trace>
  <inkml:trace contextRef="#ctx0" brushRef="#br0">25777 7620 7996,'-14'8'773,"0"-2"-401,6-6 0,13 0-80,9 0 1,10 0-254,-1 0 0,9 0-295,1 0 0,6 0-390,-1 0 1,-1-6 645,1-4 0,-7-2 0,4-2 0</inkml:trace>
  <inkml:trace contextRef="#ctx0" brushRef="#br0">26616 7250 8069,'-8'-1'-498,"3"-4"516,-2 3 0,5-2 145,-3 8 0,2 6 237,-2 9 1,4 3 105,-4 6 0,3 2-136,2 4 1,0 0 73,0 4 1,0-1-142,0-4 1,0-8-248,0 4 0,2-11-74,3 1 1,-4-3-267,4-2 313,3-6 1,-5-1-86,7-7 1,-6-2-52,6-3 1,-7-3-141,2-6 1,1-5-221,-1 0 1,4-6 186,-4 1 0,6-7-273,-1-2 1,2-5 191,2 4 1,-4 3 30,-1 7 0,1-1 172,4 6 0,-5 5 190,1 4 370,-7 7 0,8 0-270,-6 12 1,0 4 464,-5 16 1,0-3-283,0 12 1,0 0 323,0 5 1,0-5-166,0 0 1,0-7-99,0 2 1,0-3-124,0-1 0,1-7-238,4-3 0,-2-8 27,7-2 1,-1-5-199,5 0 1,1-5 55,-1-9 0,2-2 111,3-17 0,1 2-264,4-11 0,1-1 107,-6-8 0,5 2-72,-5-2 0,0 4-50,-5 5 1,-5-1-68,1 6 0,-6 4-307,6 6-315,-7 5-398,3-2 890,-6 12 0,0 8 465,0 9 0,-6 10 0,-2 3 0</inkml:trace>
  <inkml:trace contextRef="#ctx0" brushRef="#br0">27227 7535 7936,'-6'-8'-307,"-2"1"1,-6 9 835,0 3 0,0 3-208,-1 6 0,0 2-76,-4 3 1,3-2 16,-3 7 0,3-2 8,2 2 0,0 1-119,-1-6 0,7 0 67,4-5 0,2 0-297,2 0 1,0-4 83,0-1-274,6-6 0,2 4 3,7-7 1,0-7-75,4-2 1,-3-5-96,3-5 1,-3 1 147,-2-5 1,0 5-7,1-1 1,-6 4 89,1 0 0,-6 1 122,6 0-138,-7 6 450,3 2 1,-6 7-28,0 4 0,0 3 129,0 6 1,0 0-135,0 1 1,0 4-69,0 0 1,5-5-354,0-5 1,-1 1-3,-4 4 224,0-6 0,7 4 0,1-4 0</inkml:trace>
  <inkml:trace contextRef="#ctx0" brushRef="#br0">27313 7620 7936,'6'9'-326,"4"1"0,1-1 737,-2 6 0,8-6-138,-2 1 0,0-1-354,-5 5 1,3 1 85,-4-1 0,-1-2-883,1-2 379,-5 2-192,2-4 691,-6 0 0,-6 5 0,-2-5 0</inkml:trace>
  <inkml:trace contextRef="#ctx0" brushRef="#br0">27455 7506 7936,'0'-8'398,"0"4"-171,0 8 1,-2 4 165,-2 6 0,-4 7-101,-7 3 0,1 3-255,0 1 0,0-4-243,0-1 1,1 0-315,3 0 0,-1 2 520,7-6 0,-1 0 0,5-4 0</inkml:trace>
  <inkml:trace contextRef="#ctx0" brushRef="#br0">27583 7222 7975,'-8'-2'0,"3"-2"0,4 0-749,1-5 642,0 6 1,6-5 467,3 3 1,6 4-182,4-4 0,4 5 82,10 5 1,-2-2-26,2 6 1,-3 2-81,-2 8 1,-4-3-172,0 3 1,-7 3 147,2 2 1,-3 3-133,-2 1 0,-5 5 38,1 0 0,-7 5-151,2-4 1,-4-1 65,-1-5 0,0 4-65,0-4 0,0 4 44,0-9 1,-4-2-111,-1-2 1,-1-5-844,1-4 514,3 2 505,-4-10 0,0-8 0,-2-10 0</inkml:trace>
  <inkml:trace contextRef="#ctx0" brushRef="#br0">27953 7094 7975,'-15'14'-16,"1"0"0,0 2 178,0 3 1,-1 3 214,1 7 1,-5 1-94,0 3 1,-6-2 48,1 7 1,-1-6-99,1 1 0,4 0-116,6-4 0,-1 2-1047,1-7 798,6-3 1,2-1-380,6-6 0,6-6 509,4-3 0,9-3 0,3-2 0</inkml:trace>
  <inkml:trace contextRef="#ctx0" brushRef="#br0">28251 6923 7904,'-14'0'0,"0"0"0,4 0-34,1 0 1,-2 0 57,-8 0 1,1 7 60,-5 2 1,0 4-112,0 1 1,-2 5-56,6 0 52,0 0 1,4-5 144,1 0 0,6 1 2,4-1 1,2 0-37,2 0 1,2 0-7,2 1 1,6-6-155,9 1 1,-2-7 101,7 1 1,4-2-397,5-2 1,-1 0 15,-8 0 0,1 0-145,-6 0 0,0 0 501,-5 0 0,-6-6 0,-2-2 0</inkml:trace>
  <inkml:trace contextRef="#ctx0" brushRef="#br0">28265 7051 7904,'19'0'0,"0"0"0,0-4-396,-5-1 1,5 0 192,0 5 0,5 0 25,-5 0 0,0-5-43,-5 1 221,0-1 0,1-1 0,-1-2 0</inkml:trace>
  <inkml:trace contextRef="#ctx0" brushRef="#br0">28422 6867 7260,'-8'14'-386,"-3"0"832,6 0 1,-4 2-100,4 3 1,-5-2 56,6 7 0,-6-2-161,5 2 1,-1-2-94,1-3 0,4-3-89,-4 3 1,3-4-336,2 0-457,0-1 0,7-2 441,2-2 1,-1 1 289,2-6 0,-1 0 0,5-5 0</inkml:trace>
  <inkml:trace contextRef="#ctx0" brushRef="#br0">28535 6952 7904,'15'6'0,"-1"0"-135,0 4 1,5 3-161,0-4 1,6-1 756,-1 1 0,3-5-81,1 0 0,-4 3-182,0-3 1,-7 1 192,2-5-104,-3 0-98,-8 6-288,-2 2 1,-20 7 73,-10-1 1,-7 2-187,-7 3 0,-8 1-346,3 4 1,4 1 96,5-6 459,-2 6 0,6-9 0,-5 5 0</inkml:trace>
  <inkml:trace contextRef="#ctx0" brushRef="#br0">28678 7407 8013,'-15'0'243,"8"0"508,0 0-597,26 0 1,5 0-15,18 0 1,1 0-247,0 0 0,1-7 8,3-2 1,-4-4 12,0-1 0,-7 0-397,-7 0 1,-7 6 237,-3 3 0,-8-1-589,-2 1 833,-6 0 0,-3 5 0,-8 0 0</inkml:trace>
  <inkml:trace contextRef="#ctx0" brushRef="#br0">28848 7307 7797,'14'-8'-540,"-4"2"581,-1 6 75,1 0 0,-2 11 145,-3 3 0,-4 12-98,-1 2 0,0 5-278,0 5 0,-6-2 121,-4-2 0,-2-4-135,-3 3 0,3-8 58,2-1 0,-1-7-172,7 2 116,-1-3 0,5-7-497,0 1 624,0-7 0,6-3 0,2-8 0</inkml:trace>
  <inkml:trace contextRef="#ctx0" brushRef="#br0">29189 7080 7734,'8'9'-12,"-3"1"0,-3 6 349,-2 7 0,0 4 30,0 2 0,0-1-85,0 0 0,-5 6-204,0-1 1,-1 6 20,1-1 0,4-3-52,-4-2 0,3-5 19,2-4 1,0-3-207,0-7 1,0-5-386,0 1 417,7-7 1,-1 2-39,3-10 1,2-4-59,-6-10 0,6-4-147,-1-5 1,2-5 65,3 0 0,-1-7-84,0 2 1,5 2 109,0-2 1,0 6 258,-5-1 0,5 5 58,0 4 0,-2 4-77,-7 5 333,2 8-98,-4 0 0,0 18 196,-3 3 1,-3 12-81,-2 2 0,0 1 158,0 4 1,0 3-160,0 2 1,1 3 17,4 2 1,-2-7-131,7-3 1,-6-3-11,6-1 1,-5-7-76,4-3 230,0-3-234,6-9-16,-1 0 0,0-14-113,0-2 0,-4-5 39,-1-5 1,-1-3-183,2-7 0,2-4 43,-2 0 0,-2-5 103,1 5 1,-4-5-339,4 5 0,-1-5-57,2 5 0,1 0-213,-6 4 0,4 2 134,-4 4 0,1 2-608,-1 7 96,-4 6 982,6 2 0,-1 6 0,2 0 0</inkml:trace>
  <inkml:trace contextRef="#ctx0" brushRef="#br0">29872 7393 8057,'-14'-7'-1053,"4"6"527,1-4 971,-1 3 0,-4 9 25,0 2 0,0 5-130,-1 5 1,6 3-150,-1 7 0,1-5 24,-5-1 0,4 1-153,1 4 0,4-6 2,-4-3 0,5-3-259,0-2 172,2 1 0,4-7-114,2-4 1,0-2-33,5-2 0,-1-6-27,1-4 1,4-4 94,-3-5 1,2 2-100,2-7 1,5 0 25,0-4 0,0 4-181,-5 0 1,-1 2 64,-3-1 1,1 2 136,-7 7 0,3 6 490,-3 3-102,-2 4 0,4 4 66,-6 6 1,-4 2-92,-1 13 1,-5-2 30,6 2 1,-6 3 48,5-4 1,-1-1-19,1 2 0,4-7-512,-4 2 0,8-8 153,2-1 1,6-7-1377,-2 2 1463,4-4 0,8-1 0,1 0 0</inkml:trace>
  <inkml:trace contextRef="#ctx0" brushRef="#br0">30156 7364 8046,'-14'0'-664,"0"0"1,0 2 779,-1 2 0,0 6 148,-4 9 0,3-2 311,-3 7 1,-2 0-309,2 4 0,0 0-56,5 1 0,5-2-237,-1-4 1,7-2 112,-2-7-98,4 0 0,2-1-26,4-3 1,3-4-170,6-6 1,0-2 63,1-2 1,-1-4-98,0-7 1,0 1 32,1 0 1,-1 5-76,0-1 0,0 1-12,0-6 1,1 1 128,-1 0 0,-5 1-150,1 4 190,-1-4 349,5 5-116,-6 0 0,3 4 358,-6 8 1,0 4-182,-5 6 1,0 1 147,0-1 1,-5 5-450,0 0 0,1 0 116,4-5 0,0 0-495,0 0 394,6-6 0,2 5 0,6-5 0</inkml:trace>
  <inkml:trace contextRef="#ctx0" brushRef="#br0">30512 7265 8040,'0'-15'104,"0"1"-154,0 0 1,-5-2 89,0-3 1,-4 3-136,4-3 1,-4 2 83,4-2 1,-5 3 13,6-3 0,-7 4 166,1 0 1,2 6 10,-1-1 0,-1 7-59,-4-2 0,4 4-2,1 1 0,0 1-10,-6 4 0,1 8 8,0 6 1,0 6 35,-1-1 0,1 3-15,0 1 0,0 7 120,0 3 1,-1 3-183,1 1 0,2 0 7,2-5 0,4 3 9,6-7 0,0-4-93,0-6 1,6-10-158,4 1 0,2-9 64,2 0 1,7-10-41,3-5 1,1-9 14,-1-4 0,2-4-111,-2-2 0,-2-1 24,2-3 0,-7 3-11,2-3 0,-3 8 25,-2 1 0,0 5-160,1-5 0,-3 7-5,-2-2 0,-4 3 129,-6 2 0,0 5 368,0-1-232,0 7 694,0-3-403,0 18 0,-6 2 34,-4 10 1,4 3-4,1-3 1,-1 4 101,1 5 1,-4-1-7,4 6 0,0-5-113,5 5 0,0-6-246,0 1 0,5-5 127,0-4 1,6-4-476,-2-5 0,9-6 106,1 1 1,1-7-26,-1 1 0,-3-4-110,3-4 1,-3-4-618,-2-6 1027,0-7 0,0-1 0,1-7 0</inkml:trace>
  <inkml:trace contextRef="#ctx0" brushRef="#br0">30782 6739 8036,'-10'0'0,"1"0"0,-1 0 246,-4 0 1,-2 4-126,-3 1 0,2 6-88,-7-1 0,1 2 136,-6 2 1,1 2 18,-1 3 0,7-3-26,3 3 0,5-3 16,5-2 1,-2 5-73,6 0 1,0 0-165,5-5 1,2-4-54,2-1 0,4 0 144,6 6 0,2-1-47,3 0 1,-1 0-22,5 1 1,-4-6-178,5 1 1,-7-6-142,2 6 1,-3-7-706,-2 2 202,1-4 856,-8-1 0,6-6 0,-5-2 0</inkml:trace>
  <inkml:trace contextRef="#ctx0" brushRef="#br0">30682 6852 8036,'22'0'0,"-1"0"340,-7 0 0,5 0-44,0 0 0,5 0-363,-5 0 1,4 0-184,-4 0 1,5 0-802,-5 0 420,0 0-160,-5 0 791,-6 0 0,-2 0 0,-6 0 0</inkml:trace>
  <inkml:trace contextRef="#ctx0" brushRef="#br0">30853 6739 8036,'0'19'0,"0"-1"0,-2 3 299,-2-2 1,0 8-57,-5 6 0,1 2 0,-1-2 1,-2-3-61,6 3 1,-5-8-79,6-1 1,-1-7-36,5 2 0,0-3-446,0-2-222,6-6 0,2 3 329,6-6 1,-4-2-356,-1-7 1,-1 0 623,2-5 0,2-1 0,-4-4 0</inkml:trace>
  <inkml:trace contextRef="#ctx0" brushRef="#br0">30881 7080 7829,'15'0'-487,"-1"-5"385,0 0 0,0-6-79,0 2 1,2 1 316,3-2 0,-3 2-91,3-1 1,2-2-791,-3 6 745,-5-6 0,0 3 0,-5-6 0</inkml:trace>
  <inkml:trace contextRef="#ctx0" brushRef="#br0">31123 6810 8024,'8'6'-571,"-3"3"1,-4 6 870,-1 4 1,0-2-69,0 7 1,-1-1 30,-4 6 1,2-1-146,-7 1 1,6-1-127,-6 1 0,5-6-4,-4 1 0,6-7-449,-2 2-707,3-3 735,-4-8 433,5-2 0,-6-6 0</inkml:trace>
  <inkml:trace contextRef="#ctx0" brushRef="#br0">31336 6724 8024,'0'15'-72,"0"-6"-37,0 1 1,0-1 378,0 5 0,2 0 438,3 1 0,-2-1-358,6 0 0,1-4-268,4-1 1,0-4-8,0 4 1,1-4 81,-1 4 1,0-5-34,0 0 0,1 3 53,-1-3 0,-6 3-190,-4-3 0,-2 0-31,-2 5-66,0 1 0,-8 4-40,-6 0 0,-2 2-199,-8 3 0,1-3-1477,-6 3 1826,1-4 0,-7 6 0,-1 1 0</inkml:trace>
  <inkml:trace contextRef="#ctx0" brushRef="#br0">31535 7307 8581,'8'7'720,"5"-6"-497,-4 4 0,6-2 117,4 2 1,3-4-235,6 4 1,7-10-128,3-4 0,3-4-399,2-1 0,-7 1 243,-3 4 1,-5-2-1396,-4 6 527,-3 0 1045,-13 5 0,-15 7 0,-9 1 0</inkml:trace>
  <inkml:trace contextRef="#ctx0" brushRef="#br0">31720 7137 8039,'7'-8'-277,"-6"1"1,5 9 98,-6 3 1,0 4 67,0 10 1,-1 3 185,-4 7 1,2 4-6,-7 0 1,1 5 185,-5-5 1,4 5-130,1-5 0,1 2 83,-2-2 1,3-8-477,2 4 1,3-10-39,-3 0-578,4-3 881,1-2 0,0-6 0,0-2 0</inkml:trace>
  <inkml:trace contextRef="#ctx0" brushRef="#br0">32090 6966 8139,'-8'6'94,"2"-2"149,6 5 1,0-4-104,0 4 33,0 1 0,0 4 8,0 0 1,0 2-82,0 3 0,0 3 74,0 6 0,0 1-6,0-1 1,0 5-161,0 1 1,0 0-5,0 0 0,-2-3-132,-3 7 1,4-6 41,-4 1 1,-1-8-82,1-1 0,-1-7 55,1 2 0,3-3-375,-2-2 221,-4-6-199,0-2 194,0-6 1,2-1 104,6-4 0,0-3-83,0-6 0,6 0 89,3-1 1,6 3 214,4 2 1,-4-1-21,4 7 1,-3-1 86,-2 5 1,1 0-32,-1 0 86,-6 0 0,3 6 157,-7 4 1,1 2-67,-5 2 1,0 1 11,0-1 0,-6 0-159,-4 0 0,-2-1-61,-2-4 1,-1 4-3,1-3 1,-2-3-1,-3 3 1,4-7-319,-4 2 1,-2-4 80,2-1 0,0 0-1084,5 0 892,0-6 1,1 3 370,4-7 0,2 7 0,7-3 0</inkml:trace>
  <inkml:trace contextRef="#ctx0" brushRef="#br0">32346 7449 8137,'-10'-7'296,"1"2"1,-1-2-608,-4 3 0,0-1 211,0 5 0,4 2 209,1 2 0,4-1 19,-4 7 1,1-1-38,-2 6 1,-1-1 117,6 0 0,-1 5 140,1 0 1,4 6-205,-4-1 1,3 1-21,2-1 0,0-4-289,0-5 0,5-1 99,0 0 1,6-6-152,-2-3 0,4-4 105,1-1 0,0-1-60,1-4 0,4-3-34,0-6 1,1-5-16,-1 0 1,-3-6-1,3 1 1,-3-3-84,-2-1 0,-1 4 276,-4 0 1,-3 5-82,-6-4 1,0 10 413,0-1-186,0 9 1,-4 0-1,-1 10 0,-5 9-61,6 10 0,-6-2 145,5 2 0,-1-5-61,1 4 1,4-5-53,-4 1 1,10-5-281,4-5 1,1 3 88,4-8 0,-3 1-142,8-5 1,-3 0 241,-2 0 0,0-6 0,0-2 0</inkml:trace>
  <inkml:trace contextRef="#ctx0" brushRef="#br0">24412 8473 7964,'0'-14'1,"2"6"173,3 3 0,3 4 324,6 1 0,2 6-399,2 3 1,-2 4 78,3 1 1,2 0-255,-2 1 1,1-3 90,-1-2 0,-3 1-20,3-6 1,-3 4 218,-2-4-721,0 0 85,0-5 206,-6 6 1,-1 3 215,-7 10 1,-2 3-34,-3 7 1,-3-1 145,-6 1 0,0-1-81,0 1 1,1-3 157,4-2 1,2-3-23,7-7-177,0-6 0,7-2-17,2-6 0,4-6-152,1-4 1,5-9-29,0-4 0,5-4 60,-5-2 1,3 2-157,-8 4 0,3-3 24,-7 8 1,1-1 166,-2 4-194,-2 1 364,-7 6 1,0 4 93,0 8 0,0 4 107,0 6 0,0 2-27,0 3 0,0 2-43,0 2 1,0 6 118,0-1 0,0 7-47,0 8 1,0-1-77,0 1 1,0 4 41,0 1-380,0 5 108,6-8 0,-4 4 127,2-7 0,-2-5-110,-2-4 0,0-5 188,0-4 1,0-4-112,0-5 1,-2-1 107,-2 0 0,-3-4-93,-2-1 0,-4-6-75,4 2 1,-6-4 40,-4-1 1,4 0-9,-4 0 0,-2-1 25,2-4 0,-5-3-20,6-6 0,-1 0 95,4 0 1,6-5-85,-1 0 1,7-5 59,-2 5 0,10-5-36,5 5 0,4-4-324,5 4 1,1-5 103,4 5 0,3-5-483,-3 5 1,3 1 126,1 3 0,-4 1-379,-1 0 892,-5 0 0,9-7 0,-5-1 0</inkml:trace>
  <inkml:trace contextRef="#ctx0" brushRef="#br0">25308 8828 7930,'16'0'150,"3"0"1,-3-1 228,3-4 0,1 3-53,-1-2 0,6 2-511,-1 2 0,-2 0 99,2 0 0,-7 0-549,2 0 0,-3 2-83,-2 2 718,-6-2 0,-2 17 0,-6-3 0</inkml:trace>
  <inkml:trace contextRef="#ctx0" brushRef="#br0">25336 9027 7930,'-7'0'1490,"-6"0"-1293,18 0 0,1-1 1,13-4 0,1 4-504,-1-4 1,4-2 179,5 3 1,-4-6-509,-1 6 0,1-6 634,5 5 0,-1 1 0,0 4 0</inkml:trace>
  <inkml:trace contextRef="#ctx0" brushRef="#br0">26033 8629 7890,'0'-14'362,"0"0"14,0 6-227,0 2 0,0 7-1,0 4 1,-5 5-64,1 8 0,-1 1-62,5 10 1,0-4 271,0 8 0,0-3-93,0-1 1,0-1-24,0 1 1,0 4-111,0 0 0,0-5 264,0-4 0,-2-2-247,-2 2 0,2 1-137,-3-6 1,4 0-251,1-5 0,0-4 76,0-1-456,0-6 275,0 4 133,0-7 1,0-2-24,0-3 0,4-2 94,1-8 1,6-5-39,-1-4 1,2-3-141,3-1 0,-1-7 92,0-3 1,0 2-28,0-2 1,1 6 410,-1-1 0,-1 9-96,-4 5 343,4 4-214,-12 7 1,6 5 89,-7 12 1,0 2 59,0 13 1,0 0 264,0 4 0,0 0 22,0 1 1,0-1-156,0 1 0,1-1-255,4 1 0,-2-6 44,6 1 1,-5-7-147,0 2 240,4-9-381,0-4 0,6-6 21,1 0 0,-1-6-22,0-4 0,0-7-98,0-2 1,2-6 76,3 1 1,-3-4-173,3-6 0,2 3 20,-3-7 0,6 0 53,-5-5 0,0 7-110,-5 3 1,-1 0-736,-4 4 216,-2-2 837,-7 15 0,0 2 0,0 7 0</inkml:trace>
  <inkml:trace contextRef="#ctx0" brushRef="#br0">26431 8928 8393,'0'8'484,"5"0"-558,0-4 34,-1-2 0,-4 11 176,0-4 1,0 4-6,0 1 1,0 5-13,0 0 1,0 1-41,0-1 1,-1-3-127,-4 3 1,4-3 93,-4-2-140,3-6 0,4-2-9,3-6 1,-2-1 98,6-4 1,1-8-142,4-6 1,0-6 67,0 1 0,1 2-219,-1-1 0,0 4 5,0-5 1,0 5-4,1-5 0,-6 7 236,1-2 1,-7 8-101,1 2 97,4 5 1,-6 0 4,3 8 0,-4 4 354,-1 6 0,-4 5-120,-1 0 1,-6 7 208,1-3 1,2 4-166,-1 2 0,4 1 44,-4 3 1,4-2-39,-5 7 1,7-6-74,-1 1 0,-3 2-93,2-2 0,-4 0 64,4-4 0,-6-6-61,2 1 0,1-5 28,-2 5 1,1-7 22,-5 2 1,-1 2-69,1-3 1,5-3-16,-1-6 0,6-4 8,-6 4 1,5-5-103,-4 0 0,6-4-385,-2-4 0,3-6 220,2-9 1,0 2-525,0-7 1,2 0 297,3-4 0,-4-2 451,4-3 0,3 3 0,0-5 0</inkml:trace>
  <inkml:trace contextRef="#ctx0" brushRef="#br0">26602 9170 7121,'0'14'-151,"0"0"-194,0 0 345,0 0 0,0 1 0,0-1 0</inkml:trace>
  <inkml:trace contextRef="#ctx0" brushRef="#br0">26772 9084 7890,'0'-9'9,"0"-1"1,0 6 30,0-6 0,0 5 119,0-4 1,0 4-89,0-4 186,0 6 17,-6-10-207,-2 11 0,-4-2-7,2 8 1,-1-1 59,6 7 0,-6 1-14,2 8 1,1-3 70,-2 3 0,7 1-50,-1-1 0,0 5-77,0-5 0,2 5 62,-3-5 0,4-1-121,1-3 0,4-6 34,1 1 1,6-7-150,-1 2 1,-2-4 26,1-1 0,1-6-163,4-4 1,-2-4-87,-2-5 0,3 2 135,-4-7 0,4 5-29,1-5 0,-5 5 60,1-4 1,-7 5-10,2-1 1,-4 4 4,-1 0 342,0 1-138,0 0 213,0 6 0,-4 3 168,-1 10 1,-1 3-156,1 6 1,2 0 30,-7 1 0,7-1-65,-2 0 1,4 0 146,1 1 0,0 3-155,0 1 1,0 0-205,0-4 1,6-6-27,3 1 0,-1-3-357,2 3 0,1 1-1549,8-6 1932,-3-1 0,11 3 0,-5 1 0</inkml:trace>
  <inkml:trace contextRef="#ctx0" brushRef="#br0">27341 8715 7966,'0'-15'-646,"0"6"468,0-1 1,-5 1 202,1-5 1,-3 0 73,3-1 0,2 1 163,-3 0 0,2-5-80,-2 0 0,2 0-89,-6 5 0,6 0 98,-2-1 1,2 6-88,-2-1 0,2 7 0,-7-1 0,6 8 1,-6 6 0,-1 9 4,-8 4 0,3 12 63,-3 8 0,-1 1 5,1 8 0,-5-6-38,5 1 1,2-2-16,7-3 1,-1-5-198,7-4 0,-1-10 153,5-4-200,0-3 1,6-8 75,4-3 0,-3-5 36,3-5 0,4-3-118,5-6 1,2-7-189,-2-2 0,-4-4 20,4-2 0,2 1-159,-2 0 0,0-1 95,-5 1 1,0-1 116,1 1 1,-6 1 239,0 3 1,-4 4-209,5 6 178,-7-1 92,3 7 221,-6 2 1,0 14-174,0 6 1,-5 7-3,1 7 1,-3 1 403,3-1 1,2 7-162,-3 3 1,4 1 349,1-1 1,0 2-182,0-7 0,1-2-252,4-7 1,5 0-309,8-10 0,0 2-348,6-11 0,1-1 81,8-4 1,-3-6-338,3-4 1,-3-7-219,-1-2 0,-7-5 340,-3 6 1,-3-3 522,-2 2 0,0-3 0,0-7 0</inkml:trace>
  <inkml:trace contextRef="#ctx0" brushRef="#br0">27768 8317 7966,'-2'-8'3,"-3"3"1,2 3 991,-6 2-598,-1 0 0,-9 7-130,0 2 0,-1 9-30,1 1 0,-2 4-155,-2-4 0,-4 5 34,3-5 1,4 6-103,1-1 0,3-4 81,2-1 1,6 2-173,3-2 0,3 0 132,2-5 1,7 0-12,2 0 0,9 1-214,0-1 1,6-2 73,-5-2 1,2 1-252,-2-6 0,1 4-64,4-4 1,-4 0-226,-5-5 0,-1 0 192,0 0 1,-1-2 443,-4-3 0,-3-3 0,-6-6 0</inkml:trace>
  <inkml:trace contextRef="#ctx0" brushRef="#br0">27711 8416 7966,'14'0'-199,"0"0"176,0 0 1,1 0 137,-1 0 0,5 0-221,0 0 1,1 0-197,-1 0 0,-3-5 132,3 1 1,-8-1-302,-1 5 471,-7 0 0,3-6 0,-6-2 0</inkml:trace>
  <inkml:trace contextRef="#ctx0" brushRef="#br0">27853 8288 7966,'0'-8'-490,"0"4"578,0 8 1,-5 4 538,1 6 0,-3 7-197,2 3 1,2 2-74,-6 3 0,6-1-98,-2 1 0,3-2-8,2-4 0,0 3-408,0-7 1,5 0 189,0-5 0,6-6-729,-2-4 1,-1 3 172,2-3 1,-2 0-153,1-9 0,2-3 146,-6-6 529,0 0 0,1-7 0,2-1 0</inkml:trace>
  <inkml:trace contextRef="#ctx0" brushRef="#br0">27953 8359 7966,'14'7'0,"0"0"78,0 8 0,5-3 196,0-2 0,2 2-228,-2-2 1,-2-4 117,7-1 1,-7-2-41,2 2 0,-3-4 249,-2 4-88,0-3 1,-6-1-114,-3 4 1,-5-2-112,-5 7 1,-9-1-128,-10 5 1,-4 2-120,-5 3 0,3-1-445,-4 5 0,4 1 123,2 4 507,6 1 0,-5-1 0,5 1 0</inkml:trace>
  <inkml:trace contextRef="#ctx0" brushRef="#br0">28322 8843 9157,'14'0'495,"7"-5"-338,3 0 1,4-6-165,5 2 1,2-4-114,3-1 111,3 0 1,-9-1-47,5 1 0,-10 1-387,2 4-1238,-10-4 1680,1 12 0,-18-6 0,-4 7 0</inkml:trace>
  <inkml:trace contextRef="#ctx0" brushRef="#br0">28521 8558 7899,'8'15'0,"3"5"111,-6 4 1,0 4 162,-5 5 0,0 4 139,0 5 1,0 3-141,0 2 0,0-4-190,0-1 0,-5 1 98,0-5 0,0-3-522,5-2 1,0-8 110,0-1 0,0-7-371,0 2 398,0-3 203,0-8 0,7-2 0,1-6 0</inkml:trace>
  <inkml:trace contextRef="#ctx0" brushRef="#br0">29005 8288 7888,'0'-8'-1,"0"2"0,0 8 503,0 2-275,0 10 0,0 10 37,0 9 0,-5-1 92,0 6 1,0 0-93,5 4 1,-1 6-45,-4-1 0,4 1-150,-4-6 0,-3 1 79,-2 0 0,3-6-87,-3 1 1,1-6-59,-6 1 1,6-8-351,-1-1-23,7-7-472,-3 4 316,6-13 1,1-10 184,4-12 1,8-2-27,6-7 1,5-6 72,-6-4 1,6 1 47,-5 9 0,5 2 119,-5 7 1,0 0 239,-5 0 1,0 6-47,0 3 1,-4 5 223,-1 5 1,-6 7 161,2 7 0,-3 5-194,-2-5 1,0 6 42,0-1 0,-2-4-78,-3-1 0,2 2-29,-6-2 1,-1 1-91,-4-1 0,0-4-170,0-1 0,-2 0-5,-3-5 1,3-2-336,-3-3 1,3-2-431,2-2 0,5-2 834,-1-2 0,7-10 0,-3-9 0</inkml:trace>
  <inkml:trace contextRef="#ctx0" brushRef="#br0">29189 8700 7888,'15'-12'0,"-1"2"0,-5 4 0,1 6-193,-1 0 165,-1 0 0,-1 2 60,-7 2 0,0-1-47,0 7 1,-2-1 42,-3 6 1,2 4 161,-6 0 0,4 0-36,-5-5 0,6 0 70,-6 0 0,5 0-146,-4 1 36,6-1-21,-4 0-46,7-6 1,7-3-163,2-10 1,4 2 95,1-7 0,0-4-262,1-5 1,5 0 63,4 5 1,-2 0 8,2 0 0,-7-1 69,2 1 0,-3 6 13,-2 3 129,0 4 0,-6 2-94,-3 4 0,-4 5 429,-1 9 0,-1 4-139,-4 10 0,2-1 401,-7 6 0,7 0-250,-1 5 1,-3-1 20,2 1 1,1 4-149,4 1 0,-2-1-225,-3-4 1,4-2 110,-4-3 1,2-5-125,-2-9 1,2 1-111,-6-6 0,4-5 19,-5-5 0,1-5 24,-5 0 1,-1-2 4,1-2 0,0 0-145,0 0 0,0-6 111,-1-4 1,0-3-83,-4-1 1,8 0 54,-4 0 1,9-2-179,-3-3 1,5-3-160,0-6 1,4 1 101,4 3 0,4-3-38,6 3 1,2-2 410,3-3 0,-3 1 0,5-1 0</inkml:trace>
  <inkml:trace contextRef="#ctx0" brushRef="#br1">18924 1678 8213,'0'-15'0,"0"1"0,0 0-104,0 0 0,0-1 111,0 1 1,0 5 358,0-1 0,-4 1-62,-1-5 1,-2-1-162,3 1 1,2 5 10,-3-1 0,-1 1 22,1-5 0,-4-1-29,4 1 0,-1 0 1,1 0 1,2 1-71,-7 4 1,6-4 199,-6 3-282,1-2 0,-5-1 97,-1 4 0,-1-2-186,-2 6 0,0 0-13,-6 5 0,1 0-46,-6 0 1,6 0 193,-1 0 0,0 2-33,-4 2 0,1 3-17,3 2 1,-1 4 15,6-4 0,-5 4 20,5 1 1,-4 5-5,4 0 0,0 0 130,5-5 0,-1 1-25,1-1 1,0 0 79,0 0 0,1 0-43,4 1 0,-4 4-87,3 0 1,3 1 41,-3-1 1,5-2-12,-4 7 0,6-5-4,-2 5 0,2-5 12,-2 4 1,3-4-145,-2 5 1,2-7 45,2 2 0,0 2 37,0-2 0,0 1 98,0-1 1,5-3-87,0 3 1,1 2 96,-1-2 1,-4 4-91,4-4 0,-2 6 59,2-1 0,-4-2-17,4 2 0,2-5-138,-3 5 0,6-5 88,-6 4 1,8-4-13,-3 5 1,-1-5-12,1 5 1,1-5-13,4 4 0,2-5-54,3 1 1,-2-4 63,7 0 1,-5-1-18,5 0 1,-2-1 20,1-4 0,3 4 53,-7-4 1,6-2-74,-1-3 0,1 3-2,-1-3 1,2 1 4,-2-5 1,3 0 20,1 0 0,1 0-164,-1 0 1,2-6 83,3-4 1,-1-2-191,6-3 1,0-4 53,5 1 0,-1-8-26,1 3 1,-7-4 128,-3-2 1,-4 1 36,-5-1 0,-2 1 18,-3 0 0,-8-2 146,3-4 1,-5 3 95,1-7 1,-4 2-49,-6-2 1,0-3-7,0 3 1,0-3-88,0-2 1,-1 0 9,-4 1 1,-3-1 23,-6 0 1,-2 2-16,-3 3 1,-5 4-87,-9 5 0,-5 7 42,-9 3 0,-9 10-254,-5 4 0,1 3 85,8 2 1,0 2-506,9 3 1,-1-2 260,11 6 1,1-4-1258,8 4 1,4 1 1600,5 4 0,1 0 0,0 1 0</inkml:trace>
  <inkml:trace contextRef="#ctx0" brushRef="#br1">4991 4805 8214,'0'-14'168,"-6"0"-96,4 0 0,-9-1 137,6 1 0,-1 5 20,1-1 0,4 1 2,-4-6 1,2 6 24,-2-1 0,2 3 321,-7-3-346,7-3 0,-10 7-112,4-3 1,1-2-95,-1 6 116,-1-6 1,-4 8-27,0-7 49,-1 7 1,1-8-77,0 6 50,0 0 1,0 5-157,-1 0 1,1-4 116,0-1 1,4 0-100,1 5 1,0 0 49,-6 0 1,1 0-92,0 0 0,-5 0 39,0 0 1,-2 2 57,2 3 0,-1-4-22,-4 4 1,-3 3 13,4 1 0,-4-1-95,-2 2 1,1-1 77,0 5 1,-1 1-133,1-1 1,4-2-6,0-2 85,7 3 1,-4-7 8,7 3 0,5-1-16,-1-3 43,7-3 0,-8 10-30,6-2 1,-1-2 161,1 1 1,2 1-84,-7 4 1,6 5 113,-6 0 1,6 1-51,-6-1 1,2 2-34,-1 2 0,-4 3-26,4-7 0,1 4 11,-2-4 1,5 6-62,-4-1 0,6-2 56,-2 2 1,3-5-36,2 5 0,0-7 16,0 2 0,0 2 44,0-3 0,0 1 19,0-4 0,0 0 14,0 4 1,5-3-54,0 3 0,4 2-1,-4-2 1,5 0-19,-6-5 0,6 5 31,-5 0 1,4 0 101,-4-5 1,6 0-96,-2 0 0,4 1 18,1-1 1,-4 5-12,-1 0 1,1 0 9,4-5 1,0 0 19,0 0 1,5 0-29,0 1 0,5-6 0,-5 1 0,6-2 9,-1 1 0,-2 4-127,2-4 1,-1-3 65,6-1 1,-2 2-3,-4-3 1,4 1-26,-3-5 0,-2 5 9,2-1 0,-5 1-103,4-5 1,-4 0 86,5 0 1,-7 0-69,2 0 0,-3 0 81,-2 0 0,1-1-232,-1-4 177,0 3 0,0-4-99,0 6 1,1-2 58,-1-2 0,0 2 45,0-3 0,1 4-158,-1 1 1,0 0 75,0 0 1,0 0-14,1 0 0,4-2 39,0-3 0,1 2 129,-1-6 1,-3 4-120,3-4 0,-2 1 78,2-2 0,-3-1 12,3 6 0,-3-4 16,-2 4 0,0-4-46,0 4-1,1-6 1,-1 5-303,0-4 288,0-2 1,-1 4-5,-4-7 1,4 3-16,-4 2 0,-1-2 26,2 2 1,-5 2 5,4-1 1,-4-1 12,4-4 0,-4 5-105,4-1 0,-4 1 79,5-6 1,-7 1-73,2 0 1,1 0 33,-1 0-14,-1-1 1,1 1-32,0 0 93,0 0 1,-5 0 0,0-1 1,0 6 209,0-1-128,0 1 0,0-5-74,0-1 0,0 6-69,0-1 1,0 1 71,0-5 1,4 0-68,1-1 0,0 1 60,-5 0 1,0 0-19,0-1 0,5 1 29,-1 0 1,1 5 16,-5-1 31,0 1-72,0-6 90,-6 1-66,4 0 0,-6 0-7,4 0 1,2 4 8,-3 1 0,2 4-39,-2-5 48,4 1 1,-6-1 25,7 1-94,-6 6 0,3-4 51,-7 7 0,6 0-113,-6 0 1,5 0 102,-4 0 1,0 0-183,-6 0 158,1-6 1,-5 5 42,0-4 0,3 2 14,2-2 1,3 2 115,-8-7 1,8 6 59,2-6 0,-1 2-16,-4-1-42,0-4 1,-1 7-68,1-4 1,5-1-89,-1 6 38,1-6 0,-5 5-123,-1-3 1,6-2-53,-1 6 0,1-5 102,-5 6 1,0-6-4,-1 5 1,1-6 26,0 2 1,1 1 0,4-2 1,-4 6-18,4-6 1,-2 6 141,1-6 1,-3 5-55,4-4 1,1 6-28,-1-2 0,-1-1-225,-4 1 1,4 0 74,1 5 0,-1 0-188,-4 0 0,3-5 71,-3 1 0,8-1-1878,-9 5 2121,4 0 0,-3 0 0,0 0 0</inkml:trace>
  <inkml:trace contextRef="#ctx0" brushRef="#br0">2190 9511 8205,'-14'0'-165,"0"0"1,6 0 164,-5 0 317,11 6 598,-4-4-415,6 4-308,0-6 1,2 5 349,2-1-287,-2 1 0,12-3 173,0 3 0,1-4-121,4 4 1,3-2-103,1 2 1,0-4 59,0 4 0,-4 1-124,5-1 0,-2 0 129,2-5 1,3 5-267,-4-1 0,9 1 65,1-5 0,7 0-103,-3 0 0,5-5-76,0 1 1,-1-6 152,-3 5 1,2-4-60,-7 4 0,5-1 91,-5 1 1,-2 4 30,-7-4 0,1 3-41,-6 2 0,2 0 133,-2 0 1,-2 0-62,7 0 1,-5 5 15,5 0 1,-1 4-11,6-4 0,4 0-20,0-5 1,0 0 79,-4 0 1,4 0-78,0 0 0,0 0 56,-4 0 0,-1 0-45,1 0 1,-3 0-10,-2 0 1,1 0-25,-6 0 1,7 1 9,-3 4 1,3-3-105,-3 2 0,4 3 67,-3-3 0,3 1-175,1-5 1,5 2 33,0 2 1,1-2 75,-6 3 1,-4-5 23,-1-5 1,-4 2 155,5-7 0,-6 6-77,0-6 1,-2 5 14,-2-4 0,1 4-62,-1-4-186,-6 6-13,4-4 142,-10 7-314,4 0 45,-6 0-1319,0 0 1339,7 0-135,-6 0 154,6 0-1163,-7 0 946,0 0 0,-7 0 436,-2 0 0,-4 7 0,-1 0 0</inkml:trace>
  <inkml:trace contextRef="#ctx0" brushRef="#br2">18156 1663 6917,'-7'0'623,"0"0"-420,7 0-147,0 0 1,-1-4-14,-4-1-82,3 0 99,-4 5-144,0 0 0,-1 2 87,-2 2-102,-4-2 94,5 4 1,-4-4-7,2 3 8,-2-4 1,4 6-1,-6-7 0,4 0 138,1 0 0,-1 0-80,-4 0 0,4 0-3,1 0 1,-1 0-14,-4 0 0,-2 0-46,-3 0 1,4 0 38,-4 0 1,3 0-3,2 0 1,-5 0 46,0 0 1,-5 0 1,5 0 0,-1 0 88,1 0 1,3 0-85,-3 0 1,-2 0-67,2 0 1,-4 0 59,4 0 1,-2 0-99,2 0 1,2 0 28,-7 0 1,2 0-10,-2 0 0,-2 0 7,2 0 1,-5 0-18,-4 0 1,2 0-44,-7 0 0,5 0 57,-5 0 0,1 0 7,-1 0 1,-1-2-7,6-3 1,-5 4-16,5-4 1,-1 3-7,6 2 1,-2 0-3,-3 0 0,-2 0-33,-3 0 1,-3-4-11,3-1 1,-1 0-10,1 5 1,-3-1 46,3-4 0,1 3 15,-1-3 1,7-1-27,-2 1 1,3-4 71,1 4 0,6-4-38,-1 4 0,0-1 9,-4 1 1,-1 2 6,1-7 0,-2 7 3,-3-2 0,1 4-59,-6 1 1,7 0 41,-3 0 1,0 0-142,0 0 0,1 0 76,5 0 1,1 0-45,3 0 0,-1 0 59,6 0 0,-5 0 34,5 0 0,-1 0 12,1 0 0,3 0 128,-3 0 0,2 0-97,-2 0 1,3 0 146,-3 0 0,2 0-166,-2 0 1,3 0 29,-3 0 0,2 0-124,-2 0 1,3 0 42,-3 0 0,-2 0-136,2 0 1,-4 0 89,4 0 0,-7 0 20,3 0 0,1 0 145,-2 0 1,5 0-126,-5 0 1,2 1 137,-1 4 0,2-3-64,7 2 1,-5-2 12,0-2 1,-2 0-10,2 0 1,2 5-14,-7 0 0,1-1-13,-6-4 1,1 0-12,-1 0 1,-4 0-14,0 0 0,-2 0 21,2 0 0,1 0-9,-6 0 1,7 0 4,-2 0 1,3 0 22,1 0 0,2 0-7,4 0 0,-3 0 3,7 0 0,-6 0-12,2 0 1,-4 0 3,-2 0 1,4 0-50,-3 0 0,2 0 45,-7 0 1,3 0-45,2 0 0,4 0 38,0 0 0,1 0 11,-6 0 1,5 0 25,1 0 1,5 0 112,-1 0 1,4 0-123,0 0 23,1 0-199,0 0 197,0 0-98,-1 0 0,6 0 64,0 0 0,4 2-173,-5 3 242,7-4 61,-9 5 1,4-6-88,-7 0 0,6 0 354,-1 0-366,1 0 0,-5 0 24,0 0 1,-5-1-145,0-4 1,-7 4 89,3-4 1,-6 3-167,-4 2 0,-2 0 49,-3 0 1,-3 0 28,3 0 0,-7 0 43,-3 0 0,6 0-6,4 0 1,4 5 35,-3 0 1,-1-1-27,-5-4 0,0 0 76,1 0 0,-6 2-53,1 3 1,-5-4 30,4 4 1,1-3-25,4-2 1,7 1 1,3 4 0,0-3-4,4 2 1,-2-2 0,7-2 1,-3 0-3,-1 0 1,4 5-1,0-1 0,2 1 133,-2-5 0,2 0-122,3 0 1,3 0 148,-2 0 1,2 0-123,2 0 1,4 0 56,1 0 0,4-5-32,-5 1 25,7-1-220,-9 5 174,10 0 0,-4-2-187,6-2 167,-7 2-10,6-4 0,-7 6 60,3 0 0,2 0 87,-7 0-124,7 0 21,-9 0-127,4 0 0,-6 0 103,-1 0 1,1 0-171,0 0 1,3 0 85,-3 0 1,3 0-26,-8 0 1,1 0 72,-1 0 0,3 0 1,-2 0 1,-3 0-17,2 0 0,-5 1 13,5 4 0,-6-3 54,1 2 0,-2-2-43,-3-2 1,2 0-90,4 0 0,-3 0 85,7 0 0,0 0-640,5 0 639,0 0 0,6 0 0,2 0 0</inkml:trace>
  <inkml:trace contextRef="#ctx0" brushRef="#br0">4962 9553 8562,'-14'0'-773,"0"-6"391,0 5 354,6-12 1,0 10 453,3-7-127,4 7 30,-12-10 1,11 10 65,-2-6 320,2 6-217,2-4-122,0 7 455,0 0-787,6 0 0,2 0 112,7 0-96,-1 0 1,5 0-5,0 0 1,0-4-140,-5-1 180,6 0-38,-4 5 1,9 0-101,-6 0 127,7 0-85,-4 0 0,2 0-20,-1 0 0,-1 0 36,2 0 0,3 0-3,-3 0 1,-2 0 52,1 0 0,-4 0 21,5 0 1,-2 0 202,2 0-238,3 0-7,-5 0 1,6-1 182,1-4-142,-1 3-20,7-4 0,-4 6 2,7 0 0,-4 0-73,3 0 1,-3 0-1,4 0 0,-7 1 32,2 4 0,-3-3-22,-1 3 0,-1 1-17,1-1 26,-7-1 14,5 3 1,-5-6-2,6 4 1,1-3 68,-1-2 1,1 0 11,-1 0 0,7 0 19,3 0 1,1 0 20,-1 0 0,2-5-73,-7 0 0,5-1 16,-5 1 0,0 3-134,-5-2 104,1 2-7,-7 2 1,5 0-161,-4 0-38,-2 0 126,6 0 0,-7 0-129,4 0 0,5 0 130,-1 0 1,0 0-18,6 0 1,-3-1 74,2-4 0,-3 3 113,4-3 1,0 2-92,-1-1 1,1 2-54,-6-3 1,1 2-21,-1-2 65,0 4-69,1-6 1,-2 7 14,-4 0 0,4 0-16,-3 0 0,3 0-15,1 0 0,2 0 21,3 0 1,-1 0-16,6 0 1,-6 0 2,1 0 0,-2 0 16,2 0 0,-3 0-12,4 0 0,-9 0 11,-1 0 0,-5 0 9,4 0 0,-4 0 49,5 0 0,-5 0 8,5 0 1,-2 2-42,1 3 0,4-4 7,-3 4 0,4-2 64,6 2 1,-4-3-59,3 2 1,-2-2-60,3-2 1,-4 0 63,3 0 0,1 5-5,0-1 0,-1 1-15,-5-5 0,1 0-6,-1 0 1,1 2 82,-1 2 1,0-2-67,1 3 0,-1-4-2,1-1 0,4 0 10,0 0 0,2 2-59,-2 3 0,-3-4 22,3 4 1,-3-3-11,-1-2 1,-2 0 14,-4 0 0,4 1-9,-3 4 1,-2-4-11,2 4 0,-7-3-3,2-2 0,1 1 34,-1 4 1,7-3 8,-3 2 1,4-2 4,2-2 0,4 0-15,0 0 1,7-2 4,-3-2 1,0 2-12,1-3 0,-5 4 1,5 1 0,-7 0-13,3 0 1,-4 0-3,-2 0 0,-4-5-36,-1 0 1,-1 1 41,2 4 0,3 0-107,-3 0 94,-4 0 9,7 0 1,0 0-8,6 0 1,0 0 4,-4 0 0,4 0 4,0 0 0,0 0 26,-4 0 0,1 0 6,3 0 0,-6 1 4,6 4 1,-11-4-28,7 4 1,-4-3-10,3-2 1,-3 1 20,4 4 1,-4-3-1,8 2 0,4-2 45,1-2 1,3 0 4,1 0 0,1 0-49,0 0 1,-1-5 6,1 1 0,-2-1-56,-3 5 0,1 0 55,-5 0 1,-1 0-32,-5 0 0,7 0 9,3 0 0,3 0-10,2 0 0,6 0 25,3 0 0,-2 0 6,2 0 0,-6 0-28,2 0 1,-6 0 2,-4 0 1,3-2-19,-3-3 1,5 4 19,4-4 0,-1 4-3,6 1 0,-4-2 26,4-3 1,-2 4 1,2-4 0,-3 3-30,-6 2 1,-2 0 9,-3 0 0,3 0-30,-3 0 0,3 0-5,2 0 1,1 0-6,3 0 0,-2 0 25,2 0 0,2 0-12,-2 0 1,-4 0 40,-5 0 0,-5 0 12,5 0 1,-5 0 9,5 0 0,-5 0 12,5 0 1,0 0-36,5 0 1,4 0 5,0 0 0,1 0-52,-5 0 1,-2 0 46,-3 0 1,1 0-34,-6 0 0,5 0 33,-5 0 1,0 0-4,-4 0 0,6 0-1,3 0 1,3 0 7,1 0 0,1 0 1,0 0 0,2 0 4,-2 0 1,6 0-7,-11 0 0,5 0 4,-10 0 1,0 0-79,-5 0 0,6 0 44,-1 0 1,6 0-1,-1 0 1,-2 0-6,2 0 1,0 0 0,5 0 1,0 0 3,-1 0 1,-1 5-8,-3 0 0,2 0 48,-7-5 1,5 0-37,-5 0 0,2 0 101,-2 0 1,5 0-72,9 0 0,-3 0 10,4 0 0,1 0-16,-2 0 0,2 0 3,-1 0 0,-6 0 48,1 0 0,0 0-1,-6 0 0,0 0 59,1 0 1,4 0-91,6 0 1,-1 0 206,-4 0 0,6 0-31,3 0 1,-3 0-36,-2 0 0,-7-5-71,-2 0 1,-7 0 5,2 5 0,-4 0-41,-5 0 1,2-1-5,-2-4 1,-2 3-174,2-2 0,-7 1 50,2-2 1,-3 2-620,-2-7 1,1 7-1870,-1-2 2536,-6-3 0,-2 7 0,-6-6 0</inkml:trace>
  <inkml:trace contextRef="#ctx0" brushRef="#br0">4664 7592 8146,'-8'6'0,"2"-3"260,6 7 0,-2-3-42,-3 3 1,4 3 98,-4-4-197,3 4 1,2 6-53,0 0 1,0 1 99,0-1 0,0-2-30,0 7 0,0-2 41,0 2 0,0 3-5,0-4 0,5 6-152,0 4 0,0 3 107,-5 7 0,0 0-159,0-1 136,0 1 1,0 0-10,0-1 0,0 6-93,0-1 0,0 0 36,0-4 0,0 5 46,0-1 1,0 10 28,0-5 1,-2 6-37,-3-6 0,4 2 128,-4-2 0,3-1-71,2-4 0,0-6 3,0 7 1,0-7-117,0 6 1,0-3 104,0-1 0,0-3-65,0 2 1,0-7 35,0 8 1,0-10-40,0 0 0,0-3 14,0-2 0,0-1-148,0-3 0,0 1 94,0-6 0,0 5-55,0-5 0,0 6 38,0-1 1,0-2 43,0 2 1,0-7-180,0 2 150,-6 3 1,5-6-1131,-4 3 454,-3-10-452,6-2 1,-4-20 153,6-6 1,0-9 955,0-10 0,6-13 0,2-14 0</inkml:trace>
  <inkml:trace contextRef="#ctx0" brushRef="#br0">4763 7563 8028,'0'-14'0,"0"0"-443,0-1 238,0 1 1,7 0 457,-6 0 1,12 1 402,-4 4 0,-1-2-10,2 6-475,-1 0 0,5 5 160,1 0 1,4 0-82,0 0 1,1 5 28,-1 0 1,2 1-28,2-1 0,9-4-125,-4 4 0,4-3 104,-4-2 1,6 0-191,-1 0 1,5-2 63,-5-3 1,2 4 21,-2-4 1,-3 3-166,3 2 0,-3 0 98,-2 0 1,1 0-78,-1 0 0,5 5 68,1 0 0,5 4-39,-1-4 1,-2 0 110,2-5 1,-1 5 11,1-1 0,3 1-15,-3-5 1,-4 0 0,-1 0 0,2 0 11,-2 0 1,1-2-22,-6-2 1,2 2 59,3-3 1,-3 4-43,3 1 0,2 0-79,-2 0 0,5 0 67,-5 0 0,1 1-95,-6 4 0,-1-3 12,-3 2 1,1 0-145,-6 0 1,4-2 123,-4 3 1,2-2-112,-2 2 1,-3-4 33,3 4 1,-2-2 71,2 2 1,-3-4-22,3 4 1,1 1 11,-1-1 1,5 0 35,-5-5 0,6 5-16,-1-1 0,-2 1 2,2-5 1,-7 5 48,2 0 0,2 1-28,-2-1-96,-1-4 72,-3 12 0,-1-12 0,0 6-177,0-7 172,-6 0-31,5 0 1,-5 0-29,6 0 50,-6 0-67,5 0-10,-6 0 45,8 0-10,-1 0 4,0 0-3,0 0 2,-6 0 45,-1 0-4,-1 0 151,-5 0-161,6 6 1,-3-3 31,1 7-24,0-7 1,-3 5-7,2-3 23,-2-4-22,4 12 69,-6-5-34,0 6 1,0 0 59,0 0 1,2-4-80,2-1 0,-2 1 13,3 4 0,-4-5-2,-1 1 0,0-1 15,0 6 1,0-1 20,0 0 1,0 0 17,0 0 0,0 1 8,0-1 0,0 2-175,0 3 0,2 3 8,3 6 0,-4 1 98,4-1 0,-3 0-88,-2 1 0,0-1 83,0 1 0,4-1-50,1 1 1,0-1 38,-5 1 1,1-3-4,4-2 0,-3 3-11,2-3 1,-2-2 224,-2 1 1,0-4-125,0 5 0,0-5-53,0 5 1,2-5-25,2 4 0,-2-4 42,3 5 1,-4-7-103,-1 2 0,0 3 90,0 2 1,0-2-115,0 2 1,0-5 55,0 5 1,2-2-14,3 1 1,-4 4 35,4-3 0,-4 1 7,-1-1 0,0 3 42,0-4 1,0 4-50,0 2 0,5-6 34,0 1 0,0 0-25,-5 4 0,1 1-30,4-1 1,-3 1 31,2-1 1,-2 0-152,-2 1 1,2-1 28,2 1 1,-2-1-185,3 1-1,-4-7-69,-1-3 0,0 1 102,0-1 1,0 0-819,0-5 1,0-4 411,0-1 1,-5-4 659,1 5 0,-7-7 0,3 3 0</inkml:trace>
  <inkml:trace contextRef="#ctx0" brushRef="#br0">4806 9610 8198,'-6'-14'-643,"4"6"819,-4-4 0,4 10 757,-3-3-387,4 4-149,-5 1 1,7 1-154,4 4 1,3 1 119,6 4 1,2 1 175,3-6-349,9 6 0,12-10-661,12 4 1,6-3 469,13-2 0,7-7 0,1-1 0</inkml:trace>
  <inkml:trace contextRef="#ctx0" brushRef="#br0">7934 7634 8215,'0'-9'-164,"0"-1"1,0 6 399,0-6 241,0 7 1,-2-3-112,-2 6 202,2 0 76,-4 0-594,6 0 0,0 6 82,0 3 0,0 6 3,0 4 1,0 3 71,0 6 0,0 1-180,0-1 1,0 11 26,0 4 0,0 4 16,0 1 0,0 4-63,0 10 1,0-4 117,0 4 1,0-4 66,0-1 0,4-2-81,1-3 1,0 4 90,-5-4 1,0 3-85,0 2 0,0-2 138,0-3 1,0 4-11,0-4 0,0-3-41,0-2 0,0 2-165,0-2 0,0 6 147,0-6 1,0 2-187,0-2 0,0-4 74,0 0 0,0-7-288,0-8 0,0-1 66,0-3 1,0-8-400,0-7-59,0 1 259,-6-2 1,2-2-819,-5-6 787,6 0 0,-3-2-231,6-2 1,0-4-26,0-7 633,0-11 0,6-4 0,2-13 0</inkml:trace>
  <inkml:trace contextRef="#ctx0" brushRef="#br0">8033 7407 8169,'-4'-10'93,"-1"1"43,0 6 391,5-10-325,0 11 1,11-4 230,4 6 0,8 0-157,1 0 1,9 0-43,5 0 0,-2 0-232,2 0 137,0 0 1,5 0-7,-1 0 1,1 0-18,0 0 0,6 0 118,3 0 1,8 0-68,2 0 1,10-5-295,-1 1 0,-6-1 269,-3 5 0,-12-5-124,7 0 0,-2 1 105,7 4 0,3 0-131,6 0 0,-6-5 19,-4 0 1,-2 0 13,-2 5 1,-12 0 11,-2 0 0,-3 0 21,2 0 1,-1 0 159,-3 0 0,3 0-90,-3 0 1,2 0 107,-2 0 0,3 5-30,-3 0 1,-4 0-19,-1-5 1,-3 0 327,-1 0-374,-7 0-23,5 0-78,-5 0 1,2 0 55,-1 0 0,-4 4-27,5 1 0,0 0-144,4-5 0,-4 1 121,0 4 1,1-3-169,8 3 0,-3 1 117,3-1 1,-3 1-149,-1-1 0,-6-4 62,1 4 61,0-3 0,-1-2-57,1 0-1,-6 0 36,2 0 69,-6 0-6,0 0-9,1 0 1,-6 0 11,1 0 1,-7 1-13,2 4 1,-2-4 15,1 4-239,-2-3 216,11 4-285,-12-4 272,6 4-12,-7 0-9,6-4 1,-5 11-1,6-6 31,-7 8 0,0-1 5,0 0 1,-5 0-10,0 0 0,-4 2 10,4 3 1,-4-3 154,4 3-69,-6 3 1,9-6 30,-2 3 1,-3-2-92,2 2 1,1-1-55,4 5 1,-5-1 65,0 2 0,0 3-259,5-3 237,-6 2 0,5 4 0,-4 4 0,2 2-21,-2 7 1,2 4-25,-7 0 5,7 1 12,-3-12 0,1 5-7,0-3 0,1-2-15,4 2 0,-2-6 2,-3 1 1,4 2 69,-4-2 0,3 5 1,2-5 0,-1 7 110,-4-2-148,3 3 0,-4-4 5,6 1 148,-6 0-326,4-1 223,-4 4 1,1-7 19,0 4 1,-1 2-76,1-7 0,2 7 4,-6-3 0,6 0 16,-2 1 1,-1 0-16,1 4 0,0-1 12,5-3 0,0 2 158,0-7 0,0 5-92,0-5-70,0 0-9,0-4 1,0-3 2,0-2 1,5 1-27,0-6 0,-1 5 1,-4-5 1,5 0-50,0-5-216,0 0-299,-5 1-776,0-1-1261,0-6 2624,-7-2 0,-1-12 0,-6-2 0</inkml:trace>
  <inkml:trace contextRef="#ctx0" brushRef="#br0">12427 7577 8433,'-10'-9'-221,"1"-1"-180,-1 7 460,-4-3 0,5 6 404,-1 0 1,7 1-224,-2 4 1,-1-2-61,1 7 0,0-1 35,5 6 0,0-1-3,0 0 1,0 5-7,0 0 1,0 6 12,0-1 1,2 4-62,3 5-8,-4 4 1,10 9 1,-6 6 0,5 1-121,-6 14 0,3 4-27,-3 5 1,-2 1-203,3-1 0,-4-3 155,-1 2 0,0 3 40,0-2 1,5-2-54,0-8 1,0-3 97,-5-6 0,0-5 29,0 1 1,0-12 78,0 1 0,0-7-86,0 3 0,0-7 32,0 3 0,-5-6 156,0-4 0,-4-4-413,4-5 1,-1-3 780,1-2-1796,3 2 729,-4-10 0,6-4-135,0-12 1,5-11-1457,-1-8 2038,14-13 0,-9 2 0,12-13 0</inkml:trace>
  <inkml:trace contextRef="#ctx0" brushRef="#br0">12569 7648 8331,'-8'-14'0,"2"0"0,6 5 0,0-1 0,0 5 0,0-4 0,1 6 0,4-2 0,3 3 0,6 2 0,5 0 259,0 0 0,8 0 956,1 0-874,7-6 1,9 3-124,4-7 0,10 2-72,13-1 0,2-2-194,-33 8 0,1 1 0,31-4-66,-1 1 1,0 4 22,-4-4 1,-28 2 0,2 0 77,2 0 0,0 1 0,3-3 1,1-1 144,-2 1 0,0 0 0,1-3 0,-1-1-308,0 0 1,0-1-1,2-2 1,1 0 260,4 2 1,1 1 0,-4 0-1,1-1-20,0 3 1,0 0 0,-4 2-1,-1 1-125,-4-1 1,-1 0-1,39 2 57,-3-2 0,1 4 152,4 1 1,-10 1-228,-10 4 0,-4 1 119,-5 4 0,-6 2-85,-13-2 1,0 1 191,-9-2 1,-3 4-234,-2-3 1,-4 2 469,0 2 1,-1-4-441,0-1 367,0 1 1,-1-1-280,-4 1 159,4-7-186,-11 10 0,9-10 27,-7 6 0,1 1 0,-5 4 1,5 0 5,0 0 12,-1 1 1,-4 5 7,0 4 288,0 3-314,0 1 0,0 5 166,0 0 0,0 2-93,0-2-25,0 4-535,7 12 533,1 1-25,-1 7 1,5 5 56,-8-1 1,7 7-3,-1-1-6,2-4 110,-4 6 0,5 2-125,-8-31 0,-1 1 1,8 38-1,-8-39 1,1 0 0,6 35 79,-6 0 1,4-8-248,-4-6 0,5 3 84,-6-3 0,6 1 120,-6-5 0,1-5-121,-5 0 1,0-11 81,0 2 0,0-10-414,0 0 1,0-8-287,0-1 0,0-11-1009,0 1 1623,0-3 0</inkml:trace>
  <inkml:trace contextRef="#ctx0" brushRef="#br0">14588 6867 8061,'0'-8'0,"0"0"-443,0 3 528,-6 3 0,2-4 583,-5 6 0,4-1 24,-4-4-445,-1 3 1,-4-4-68,0 6 1,4 0 52,1 0 0,1-2-101,-2-2 1,-2 2 23,2-3 0,-4-1-87,-5 1 1,3-4 57,-3 4 1,-1-1 38,1 1 0,-6 3-158,1-2 1,-3 0 91,-1 0 0,-6 2-149,1-3 0,0 2 96,5-2 0,1 4-93,3-4 0,-1-1 38,6 1 0,-5-1-66,5 1 0,0 3 53,5-2 0,-2 2 40,-3 2 1,3 0-37,-2 0 0,-3 2 34,2 2 1,-5 0-53,5 5 1,-6-4 42,1 4 0,-2-4-37,-3 5 1,1-6 40,-1 6 0,-4-7 0,0 2 0,0 3 31,4 1 1,1-3-21,-1-1 1,6 3 19,-1 1 1,5 3-25,-5-3 0,7 4 124,-2-4 0,-1 8-119,1 2 1,-5 0 180,5-4 0,-6-1-71,1 0 0,2 0-48,-2 0 1,0 1-30,-4-1 1,4-5 18,1 1 1,-1-1-153,-5 6 0,1-1 155,0 0 0,4 0-207,0 0 0,2 5 39,-2 0 1,-2 7-52,2-3 1,-1 4 116,1 2 0,-3-1-7,3 0 0,2 1 33,-2-1 1,7 1-36,-2-1 0,-1-4 80,1 0 0,0-5-71,4 4 1,1-5 124,0 1 0,0 1-71,0-1 0,-5 6 2,0-1 1,0-2-28,5 2 0,-5 0 11,0 4 1,-5 5-55,5 0 1,-6 2 50,1-2 0,2 4-136,-2 5 0,7 1 130,-2-1 1,3-4-10,2 0 1,0-6 29,-1 1 1,1 2 1,0-2 1,6 0 102,3-4 1,-1-1-128,1 0 1,1 1 74,4-1 1,0 6-49,0-1 0,0 0-47,0-5 1,0 5 56,0 1 0,4 0 19,1 0 0,1-4-8,-1 3 1,-2-3-4,7-2 1,-6 1 30,6-1 0,-5-4 131,4-1 0,-4 1 45,4 5 1,-1-1-101,2 0 1,2 1 79,-2-1 1,2 1-52,3-1 0,-1 7-90,0 3 1,0-3 55,1-2 0,0 1-65,4 0 1,-1-1 46,5-5 0,-4-1-152,5-3 0,-5-2 51,5-3 0,-2-3 52,2 3 0,2-8 123,-2-2 1,-2-1-112,2 2 1,-2 2 30,2-2 0,1 1-10,-6-2 0,5 4-50,-5-4 1,4 6 51,-4 3 0,7-2 0,-3 3 1,9 2-124,1-2 0,2 4 57,-2-4 0,2 5-24,3-5 0,1 5 48,-6-5 1,2 0-56,-2-5 0,-3 0 135,3 0 1,-1-1 143,1-4 0,-3 2-229,3-6 1,4 5-137,1-6 0,4 6 133,6-5 0,-3 1 17,8-1 0,-6-4 10,5 4 0,-6-3-25,1-2 1,-7 4-175,-2 1 0,-2 0 26,2-5 1,6 0-113,-6 0 1,11 0 116,-6 0 1,7 0 11,-2 0 1,-3 0 65,-7 0 0,3-2-57,-3-3 1,-3 2 18,-2-6 0,2 4 8,-2-4 1,2-1-167,-2-4 1,3 0 25,7-1 0,0 0-85,-1-4 0,1 1 142,0-5 0,-5 4-53,0-5 1,-7 5 142,2-5 0,-3 5-103,-1-4 1,-5 5 46,-1-1 0,-5-1-22,1 1 0,-2-5 158,2 5 0,-3-6-20,3 1 0,1-3-21,-1-1 0,2-2-86,-2-3 1,1 1-9,4-6 0,1 0-85,-6-4 0,6-1 110,-1 0 0,-2 1 11,2-1 0,-5 1-24,5-1 0,-2 0-88,1 1 1,-1 0 61,-3 5 1,-3-4 56,3 3 0,-3-3-16,-2-2 1,-4-6 8,-1-3 1,1 3-54,4 1 0,-5-1 35,1 2 0,-5-7 97,4 2 0,-4-3-86,4-2 0,-6-1-161,2-4 0,-3 4 160,-2-4 1,0 8 24,0 2 1,0 6 34,0-1 0,-7 0 123,-2 4 0,-4-3-80,-1 8 0,-2-4-62,-3-6 0,2 4-112,-7-3 1,-4-2 124,-5 1 1,-5 1-320,5 4 1,-5-3 97,4 4 1,0-3-61,0 12 1,4 0-474,-3 5 1,3 6 284,2 3 1,-1 4-1276,1 6 1731,0 3 0,-1 6 0,1 0 0</inkml:trace>
  <inkml:trace contextRef="#ctx0" brushRef="#br0">12157 9497 7330,'-8'0'650,"1"1"-632,7 4 1,-4-2 191,-1 7 34,0-7 132,5 3-150,0 0-8,0-4-79,0 11-10,0-12-193,-6 12 153,4-5-101,-10 0 142,10 4-113,-11-10 54,12 10-24,-12-10 1,10 4 6,-6-6 1,4 5 8,-5 0 0,6 1 18,-6-1 0,5-4-26,-4 4 0,-1 1 24,-4-1 0,0 5-17,0-6 1,4 6 8,1-5 1,-1 1-7,-4-1 0,0-4-16,0 4 1,-2 1-8,-3-1 0,3 0 0,-3-5 1,3 0-104,2 0 0,-2 1 105,-3 4 1,-1-3-59,-4 2 0,-1-2 43,6-2 1,-6 0-79,1 0 0,2 2 62,-2 2 0,5-2 61,-4 3 0,5-4-27,-1-1 1,-1 0 7,1 0 0,-7 0-7,3 0 0,-4 0-12,-2 0 1,1 0 0,0 0 1,-2 2 7,-4 3 1,-2-4-24,-7 4 1,1-4 14,-1-1 0,2 0 86,3 0 1,-1 0-108,5 0 0,0 0 4,0 0 1,3 0-24,-7 0 0,0 0 45,-5 0 0,-1 0-112,-3 0 0,-2-1 97,-3-4 1,-2 4-144,7-4 1,-1 3 100,6 2 1,-1-1-9,0-4 0,-4 3 25,-1-2 0,-10 2 4,1 2 0,-3-5 24,3 1 1,2-1-37,3 5 0,-2 0 32,7 0 0,-1-5-23,6 0 0,-7 1-26,-3 4 1,-5 0 31,-5 0 0,4-2-88,-4-3 1,5 4 73,5-4 0,-2 3-5,7 2 0,-7-4 108,2-1 0,-5 0-297,-4 5 0,-3-1 345,-2-4 1,3 3-132,6-2 0,2 2-11,3 2 0,-4 0 33,4 0 0,-5 0-140,-4 0 1,-4 5 98,-6-1 1,1 6-10,4-5 0,1 4-23,4-4 0,0 4 20,-5-4 0,0 5 73,-5-6 1,-5 6-71,0-5 1,7 1 112,7-1 1,2-2-93,-2 6 0,1-6 77,-10 2 1,1 1-59,30-4 1,0 1 0,-33 8 10,2-1 1,4-2-73,6 1 0,1 1 64,-7 4 0,-1 0-69,-7 0 0,2 0 52,-3 1 0,8-6-44,2 1 0,4-1 34,-4 5 1,3-1-16,-8-4 0,3 4 51,-8-3 0,5-3 97,4 3 0,4-5 83,6 4 0,1-1-109,-1 1 1,-5 3-78,0-8 1,-5 7 37,0-1 0,9-2-228,1 1 0,5-4 148,0 4 0,6-4-26,3 5 1,4-7 21,-9 2 1,2 1-15,-1-1 0,1 6 161,-6-2 0,6-1-143,-1 1 0,7 1 159,2 4 0,7 0-120,-2 1 1,1-1 128,-1 0 1,3 7-88,-3 2 0,-2 1-5,2 4 0,-7-1-67,2 11 0,-3-5-11,-1 5 1,4-1-224,0 0 0,6 3 85,-1-7 1,5 0-99,4-4 0,3-2-32,7-4 0,2-2-106,2-7 1,2-6-314,3-3-325,4 3 0,-4-8 51,10 0 972,-4-7 0,12-7 0,-5 0 0</inkml:trace>
  <inkml:trace contextRef="#ctx0" brushRef="#br0">3626 10364 8211,'-10'5'-122,"1"-1"0,6 12 122,-2-2 0,-1 10 935,1 0 0,-1 9-305,1 5 0,-1 4 36,-4 6 0,-1-2-152,6 6 0,1-6-121,4 1 1,0-8-297,0-1 0,6-8 116,3-1 0,4-2-83,1-8 1,2-7 72,3-7 1,0-7-256,9-7 1,-1-7 12,11-12 1,6-12-683,9-2 1,-24 14 0,2-1 484,-1 1 0,1-1 1,3-4-1,0-1 1,-1 2-1,-1 0 1</inkml:trace>
  <inkml:trace contextRef="#ctx0" brushRef="#br0">16393 8046 8265,'-14'2'-394,"0"3"1,0-2 56,0 6 0,-5 1 870,0 4 0,-2 5-219,2 0 1,-3 6-75,-6-1 1,-1 3-39,1 1 0,-1-4 176,1 0 0,6-2 61,3 2 1,0 2-183,5-2 1,-2-2-56,11 2 0,0 0 57,5 4 1,2 0-271,3 1 0,4-2 63,10-4 1,3 3-37,7-7 0,4 0-109,0-5 1,5-6-355,-5-4 1,0-2-331,-4-2 0,-6 0 353,1 0 1,-6 0-1334,0 0 1757,-8-6 0,3-9 0,-6-7 0</inkml:trace>
  <inkml:trace contextRef="#ctx0" brushRef="#br0">16138 8501 8247,'0'8'148,"6"-1"1,2-3 414,6 1 1,2 0-21,3-5 1,-2 0-129,7 0 1,0 0 49,4 0 0,7 0-70,3 0 0,4 0-62,6 0 1,9-2-83,9-2 1,5 0-218,5-5 1,-5 6 157,0-2 0,-5 2-166,-4-2 0,1 4-50,3-4 1,1 3 52,-10 2 0,0 0-443,-15 0 0,1 0 250,-15 0 1,2 0-1171,-11 0 1334,0 0 0,-5 7 0,1 0 0</inkml:trace>
  <inkml:trace contextRef="#ctx0" brushRef="#br0">1436 11686 8185,'-34'0'1452,"5"0"-349,13 0-751,10 0 1,9 6-103,7 4 1,6 2 138,12 3 0,4-1-183,6 0 0,-1-6-88,11-3 0,-4-4-410,-1-1 0,-1-8 255,1-6 0,1-5-937,4-5 0,-4-7 366,3 2 1,-4 4 607,-5 6 0,-3 3 0,-7 2 0</inkml:trace>
  <inkml:trace contextRef="#ctx0" brushRef="#br0">1849 11359 8516,'8'14'1063,"9"0"-612,-3 1 0,10 0 131,0 4 0,1 3-87,-1 7 0,7 1-213,-2 3 0,7-3-130,-3 3 1,0-3 8,-4-1 0,-1-7-52,1-3 0,-7-3-164,-3-2 59,-4 0 21,-7-6 0,-3 5 351,-10-4 0,-10 4-160,-14 1 1,-10 8-444,-18 6 0,-8 2 78,25-11 1,-1 0 0,2-2 0,1-1-355,-33 22 1,9-4 502,1 3 0,5-5 0,-5 1 0,2-3 0</inkml:trace>
  <inkml:trace contextRef="#ctx0" brushRef="#br1">1692 12937 8170,'-12'-16'-990,"2"-3"1,4 8 2183,6-3 0,6 8-452,4-4 0,4 7-435,5-2 0,-2-1-169,7 1 1,6-4-181,8 4 1,9 0 56,5 5 0,8 0-169,2 0 0,0-1 96,-5-4 1,-5 3-120,0-2 0,-10 2-24,6 2 1,-7-2 98,6-2 0,-1 2 279,2-3 1,2-1-4,7 1 0,-5-4 138,0 4 1,-4-1-135,4 1 0,-6-1 109,1-4 0,-3-1-215,-1 6 0,7-4 0,7 4 0,-5-1-79,5 1 0,-5 4 136,1-4 0,-6 5-322,-9 5 1,1-2 22,-6 6 1,-1-4 30,-8 4 0,3-4 179,-4 5 1,4-6-3,2 6 1,1-7-3,3 2 1,3-4-41,7-1 1,1 0 156,3 0 1,-6 0-66,7 0 0,-7-1-7,6-4 1,-7 2-53,-2-7 1,0 6-14,4-6 0,3 7-13,2-2 1,-1 2-8,6-2 1,-5 4-13,5-4 0,-6 2 32,2-2 0,-4 4-63,-1-4 0,-6 3 50,1 2 0,0-4 1,5-1 1,1 0-26,4 5 0,2-5-4,7 1 0,-2-1-21,-3 5 1,2-5-9,-7 0 1,-1 1 29,-8 4 1,2 0 4,-7 0 1,2 0 79,-2 0 1,-2 0-82,7 0 1,0 0 200,5 0 1,0 0-69,-1 0 1,1 4-42,-1 1 1,0 0-64,-5-5 1,5 0 6,-5 0 0,5 0-55,0 0 0,6 0 77,-1 0 1,7-2-165,-2-2 0,-2 2 68,3-3 0,-8 4-22,3 1 0,-10 0 132,-5 0 1,-2 1 7,3 4 0,-4-3-48,3 2 0,3-2 11,2-2 1,5 0 13,4 0 0,4 0-12,5 0 0,1 0-31,0 0 0,-5 0 31,0 0 0,-6 0-57,2 0 1,-6 0 26,-4 0 1,13 0-10,-4 0 1,8 0 19,-7 0 1,-1 1 1,-4 4 0,0-2 40,-1 7 1,-5-7-43,-4 2 1,-2-4 145,3-1 0,-3 5-128,7 0 0,-5-1 121,5-4 1,5 0-84,4 0 0,5 0 2,-4 0 1,4-4-22,-5-1 0,-1 0-7,-8 5 0,1-1-8,-5-4 1,4 3 23,-5-2 1,5 2-123,-5 2 0,11 0 49,-1 0 1,2 0-104,-2 0 0,0 0 102,-1 0 0,0 2-18,-5 2 1,3-2 21,-7 3 0,2-4-2,-2-1 0,-3 0 241,3 0 0,-1 0-145,1 0 1,3 5 63,7 0 1,0 1-54,-30-4-60</inkml:trace>
  <inkml:trace contextRef="#ctx0" brushRef="#br1">9952 12798 13753,'28'3'66,"18"-1"-97,1 2 1,-9-2 188,0-2 0,-5 5-67,0-1 0,-1 1-35,6-5 1,-4 2-37,9 3 1,-2-4-12,11 4 0,-4-4-6,4-1 1,-2 0-125,2 0 0,-3 0 27,-6 0 1,-2 0 77,-3 0 0,2-4-10,-7-1 0,5 0 36,-5 5 0,6 0 117,-1 0 0,3 0-56,2 0 1,3 0 22,-4 0 1,4 0-115,-8 0 0,2 0 60,-2 0 0,1 0-196,-6 0 1,0 0 109,-4 0 0,4 5-33,0 0 1,7-1 43,-2-4 1,3 0-6,1 0 0,-4 0 28,0 0 0,-2 0 111,2 0 1,2 0 10,-7 0 1,5 0-105,-5 0 0,2 0 17,-2 0 1,-1 0 3,6 0 1,1 0-33,8 0 0,-4-4-44,9-1 0,-9 0-18,9 5 1,-6-5 21,-4 1 1,-5-6-12,-4 6 0,2-3 57,-2 2 0,5 2-13,-5-6 1,7 6 46,-3-2 0,9 2-52,2-2 0,1 3 76,-2-2 1,-3 2-47,4 2 1,-4-5-5,-1 1 1,-6-1 1,1 5 1,-4 0-15,3 0 1,3 0-8,7 0 1,-1 0 11,6 0 0,2 0-7,8 0 1,-9-2 3,4-2 1,-8 2 27,3-3 0,-9 4-27,4 1 1,2 0 1,13 0 1,-4-5-3,4 0 1,-4 0-1,-1 5 1,-1-1 125,-4-4 1,-3 4-74,-7-4 1,3 2 76,2-2 0,-1 3-98,6-2 1,0 2 113,5 2 0,5-5-153,-1 1 1,-1-3 2,-8 3 1,-1 2-8,-4-3 1,-1-1-171,6 1 0,-4-4 121,4 4 0,-2-5 41,2 6 1,4-3-27,-4 3 0,-3 0 69,-2-5 1,-7 6 114,-2-2 1,-5 2-101,5-2 0,0 4 23,4-4 1,6 3-35,-1 2 0,2 0 13,-2 0 0,-4 0-177,0 0 1,-1 0 99,-4 0 1,-3 0-142,-2 0 0,-3 0 83,-1 0 0,-1 5 33,0 0 1,7 0 53,3-5 1,3 0 3,2 0 1,0 4 6,-1 1 0,6 0 19,-1-5 0,0 0-2,-4 0 0,-2 0-19,-3 0 1,2 1 149,-7 4 0,6-3-138,-1 2 1,9-2 115,6-2 1,2 0-120,2 0 0,0 0 7,0 0 0,-5 0 3,0 0 0,-5 0-1,5 0 1,0-5-129,5 0 1,5 1 121,0 4 0,2 0-217,-7 0 1,3 0 187,-8 0 1,-3-2-17,-1-3 0,1 4 41,-2-4 0,12 4 5,-3 1 0,4 0-15,-3 0 1,0 0 5,0 0 1,-2 0-1,-3 0 1,-1 0-1,-4 0 1,-1 0-12,6 0 1,0 0 6,5 0 1,0 0-8,0 0 0,0 0 12,0 0 1,-2 0-1,-3 0 0,4 0-6,-4 0 0,9 0 0,6 0 1,2 1-193,2 4 1,-1-4 191,-4 4 0,-3 1-5,-6-1 1,2 5-1,2-6 1,2 6 119,4-5 0,2 1-51,-2-1 1,-4-4 10,-2 4 0,-8 1 36,-6-1 1,2 0 113,-2-5 1,5 0 54,-4 0 0,6 0-108,-2 0 0,3 0-109,2 0 0,-7 0 22,-2 0 0,-4 0-33,-1 0 0,-5 0-18,-1 0 0,-3 0-11,4 0 1,-2 0 8,2 0 1,1 0 163,-6 0 1,-1 0-303,-8 0 1,-2 0 105,-3 0 1,-8 0 558,3 0-3,-3 0-403,3 0 0,-4 0-95,-1 0-187,-5 6 1,8 2 127,-2 6 0,2 0 0,2 1 0</inkml:trace>
  <inkml:trace contextRef="#ctx0" brushRef="#br0">3157 10591 8140,'0'-22'0,"-2"-3"-258,-3 6 0,-2-5 225,-8 5 0,0 0 307,-4 5 1,-2 0-12,-3 0 0,-1 1 21,6 4 1,-6-3 29,1 8 1,2-1-79,-2 5 0,5 0-80,-4 0 1,1 0 65,-2 0 1,-1 6-125,6 4 0,-7 2 120,3 3 1,-4 0-292,-2 4 1,1 4 34,0 5 0,-1 2-14,1 3 1,-1 3 76,1 7 0,4 0 65,0-1 1,7 6-12,-2-1 0,3 7-3,2-2 1,5-3 32,-1-2 0,7-2-11,-2-3 0,5-1 17,5-3 1,3-3 15,6-7 0,7 6-11,2-1 0,6 0 27,4-5 0,5 6-29,9-1 1,-1 0-115,6-5 0,-4 1 102,4-1 1,-7-4-149,3 0 0,-4-7 72,-1 2 1,-1-3-100,1-2 0,4-1 138,1-4 0,6-3 27,-2-6 1,-5 0-3,-4 0 0,-2-1 133,-8-4 1,0-8-14,-4-6 0,-3-11-109,-2 2 0,-3-10 101,-7 0 1,-1 2-65,-4-2 0,4 0-137,-4-5 1,-3 1-5,-1-1 1,-3 4-137,-2-4 1,0 2-140,0-11 0,-2 6 128,-3-1 0,-9 2-43,-9 3 1,-4 1 12,-2 3 1,-6 3-180,-2 6 0,-9 7 53,-2 3 1,-5 5-188,1 5 1,3 2-218,1 7 1,5 2-806,6 3 1511,8 3 0,2 6 0,5 0 0</inkml:trace>
  <inkml:trace contextRef="#ctx0" brushRef="#br3">25535 10116 7839,'-7'-22'-31,"-6"-5"91,3 3 0,3-3 7,-3 4 1,2-11 14,-1-4 0,-2 2-72,6-2 1,-5 0-3,6-4 1,-1-1 18,5 0 1,0-4 11,0 0 1,0-1 51,0 6 0,5-1 5,-1 0 0,8-1-63,-3-3 0,4 2 4,1-2 0,0 8-40,0 1 1,1 4 4,-1-3 0,5 3-80,0-4 0,4 5 56,-4-5 1,7 0-18,-3-4 1,4-1 28,2 1 1,4-1-11,0 0 0,0-4 10,-4-1 1,4 1 2,0 4 0,0 1 101,-5-1 1,-1 5-91,-3 0 0,3 7 114,-3-2 0,-2-2-92,1 2 0,1 1-30,5 8 0,-6-1-5,1 6 0,-2 0-5,2 5 0,1 0-35,-6-1 0,5 3-16,-5 2 1,0-1-34,-5 7 1,-5-6-474,1 5-319,-1-6 357,5 3 533,-6 1 0,-1-12 0,-7 3 0</inkml:trace>
  <inkml:trace contextRef="#ctx0" brushRef="#br3">26147 7847 8454,'-10'0'0,"1"0"-237,6 0-75,-4 0 1,9 0 292,3 0 1,4 5 239,10 0 1,5 4-245,9-4 0,3 5 36,7-6 0,0 1-177,-1-5 0,-4 0 113,0 0 0,-6 0-108,1 0 0,-5-1 172,-4-4-84,-3 3 65,-13-4 1,-10 14 23,-12 6 0,-8 14-185,-12 15 0,-10 8 131,16-21 0,-1 1 1,1 3-1,-1 2-252,-1 1 1,-1 2 0,-2 4 0,1 2-1,0-2 1,-1 1 0</inkml:trace>
  <inkml:trace contextRef="#ctx0" brushRef="#br0">6768 10378 10102,'-9'3'-475,"-1"7"1,5 12 931,-4 16 1,-1 4-14,-4 6-125,0-4-190,6 11 1,-3-6-158,6 3 68,1-3-8,4-12 1,0-4 6,0-10 0,1-4-47,4-9 1,3 1-174,6-6 0,7-8 122,2-12 0,6-7-236,4-11 1,-3 3-180,3-3 1,-3 3-72,-2 1 1,-1 6-388,-3-1 910,-3 13 1,-7-8 0,0 11 0</inkml:trace>
  <inkml:trace contextRef="#ctx0" brushRef="#br0">6782 10762 8470,'2'-10'-438,"3"1"537,-4-1 0,12-4-114,-4 0 0,4-7 56,1-2 1,5 1-189,0-2 1,6-5 64,-1-4 167,3-6 1,3 7 78,3-6 1,-3 7-18,3-2 1,2 3 137,-2 1 0,5 5-180,-5 1 0,8 1-114,2-2 1,6-1 133,8 6 1,4-5-227,1 5 1,0-5 159,-5 5 0,-1-4-184,1 4 1,-6 0 157,-4 5 1,1-1-1,4 1 1,0 0 187,10 0 0,-6 4-120,-3 1 1,-3 6 93,-3-2 1,-7 3-61,3 2 1,-10 2-46,0 3 1,-3-2-22,-2 6 1,6-4-21,-1 4 0,0-1 27,-5 2 1,6 2 82,-1-2 0,0 7 14,-5 2 0,-1 5-114,-3-5 0,-4 1 53,-5-1 0,-1 4-50,0 5 0,-1 0 93,-4 1 0,2 1-120,-6 3 0,1-1-119,-1 6 0,-3-7 102,2 2 1,0-4-178,0-6 0,-2-2-215,3-7 1,-4 0-75,-1 1-427,0-8 229,0 6-864,0-11 1510,-6 4 0,-8-6 0,-8 0 0</inkml:trace>
  <inkml:trace contextRef="#ctx0" brushRef="#br0">8602 10463 8219,'10'7'-486,"-1"2"303,1 4 1,5 3 513,4 2 0,-3 5 658,3 5 1,-2 0-381,2 1 1,-1-1 9,6 1 1,-6-1 259,6 1-519,-6-1 1,7-6-12,-6-3 0,0-5-69,-5-4 1,5-4-85,0-6 0,-2-1 68,-7-4 0,7-11-223,-3-12 1,-1-7 98,-4-8 0,1-6-556,4-3 0,0-5-166,1-4 0,-6 7-397,1-3 1,-6 5-380,6 0 1,-6 4 129,6 10 1122,-7-3 0,10 5 1,-5-7-1</inkml:trace>
  <inkml:trace contextRef="#ctx0" brushRef="#br0">10934 10634 8132,'-8'-6'0,"2"2"287,6-5-35,-7 6 835,6-4-259,-12 7-428,12 0 0,-7 0-111,3 0 1,2 0-36,-7 0 1,6 7 0,-6 2 0,7-1-31,-2 2 0,-3-2-123,-1 1 1,2 4-74,3-4 101,-4 4-189,0 1 0,-6 0 54,-1 0 1,6 2 48,0 3 0,-1-1 44,-4 5 0,1 1-70,4 4 0,-4 1 51,4-1 0,-4 5-1,-1 1 1,1 0-38,4-1 1,-2-3 2,6 4 0,-5-1-91,6-5 1,-3 7 114,3-11 1,2 6 28,-3-7 0,4 4-43,1 2 1,-5-1 44,0 1 1,-1-1-20,1 0 1,4 1 110,-4-1 1,3 1-72,2-1 1,-5 1 22,1-1 1,-1 0 17,5 1 1,0-1-45,0 1 0,0-6-3,0 1 1,2 0 8,2 4 1,-2 1-13,3-1 1,-4 5 9,-1 0 0,2 1-66,3-6 0,-4 2 81,4 3 0,-2-3 8,2 3 0,-4-3-33,4-1 0,-2-1-15,2 1 0,-3-2 21,2-4 1,-1 3-26,2-7 0,-3 1 46,3-1 1,1-2-50,-1 7 1,1-5-14,-1 5 0,-2-5 8,6 4 1,-4-4 9,4 5 1,-4-5-46,5 5 1,-6-5 48,6 4 0,-2-4-130,1 5 1,4-7 106,-4 2 1,2 2-31,-1-2 1,3 0 2,-4-5 1,2 0-7,-1 0 0,2-1-11,-2-3-11,2 2 1,3-6-66,-1 4 1,0 3 90,0-4 0,-4-1-34,-1 1 0,1-4 32,4 5 37,0-7 0,0 9 4,1-2 1,-1-2-52,0 1-1,7 1 0,-4-1 12,7 1 0,-5-5 38,4 4-85,1-6 1,4 3 8,1-6 1,-6 0 28,1 0 0,-5 0-15,5 0 0,-2 0-63,2 0 0,1 0-8,-6 0 0,5-1-113,-5-4 146,0 4 11,1-6 0,-4 3-110,3-1 114,-3-6 0,-2 8 27,0-7-20,0 1 1,0-1 49,1 1 0,4-1 7,0-4 1,0 0-29,-5 0 1,0-5 8,0 0 0,0-5-16,1 5 14,-1 0-13,0-2 0,0 6-149,1-4-12,-1 3 92,0 2 1,-5-1-129,1 1 0,-1 0 80,6 0 1,-6 0-20,1-1 1,-6 1-21,6 0 1,-5 0-34,4 0 1,-4-7 64,4-3-10,-6-3 40,4-1 1,-3 4 139,1 1 86,0-1-142,-5-4 1,5 1 123,-1 3 0,1-3-161,-5 3 0,2 2 22,2-1 1,-2 4-7,3-5 0,-4 5 1,-1-5 0,2 1-118,3-6 119,-4 7-2,6-5 1,-7 5-132,0-6 97,0-1 54,0 7 0,4-5-11,1 4 1,0 0-40,-5 0 1,0 4 8,0-5 1,0 5 24,0-5 1,0 1-2,0-6 0,-2 4-25,-3-3 24,4 2-2,-5-8 0,4 5-165,-3 1 150,4 6 2,-6-12 0,3 15-12,-1-9 1,-1 4 17,1 1 0,2-4 6,-7 3 0,5 2-16,-4-2 0,1 2-23,-1-1 24,-4-4 0,7 3-3,-4-9 0,-3 3-58,4-3 0,-2-2-14,1 2 0,-2 0 99,2 4 1,-2 2-46,-2 4 1,-1-3 213,1 7 1,5 0-125,-1 5 0,1 5 56,-6-1 1,1 2-20,0-1 0,0-4 21,0 4 1,-1 1-114,1-2 1,0-4 26,0-5 1,1 0-7,4 5 0,-4-5 27,3 0 0,4 0 104,1 5 1,-1 0-118,1-1 0,-4 6 125,4-1 0,-4 6-132,4-6-9,-6 7 1,3-8-15,-6 6 1,4-4-5,1 4 0,-1-4-71,-4 4 0,0-5 58,0 6 0,4-3 40,1 3 0,-1 2-36,-4-3 0,0 4 125,0 1 1,-1 0-95,1 0 0,0 0 9,0 0 1,-5 0-12,0 0 0,0 0 4,5 0 0,-2 0-69,-3 0 0,3 0 72,-3 0 0,-1 0-43,1 0 0,0 4 50,4 1 0,1 5-67,0-6 1,0 7-29,0-1 1,-1-2-19,1 1 0,-2 1-274,-3 4 1,4 0 107,-4 0 1,1 1-151,-1-1 1,3 2 53,-2 3 1,-3 1-785,2 4 0,0 3 1140,5-4 0,-7 11 0,-1 2 0</inkml:trace>
  <inkml:trace contextRef="#ctx0" brushRef="#br0">12796 12368 8321,'-14'0'-664,"0"-6"1581,6 4-287,2-4-35,6 6-387,0 0 57,0 6 1,0 2-5,0 6 1,1 1 110,4-1-134,-3 0-45,10 0 1,-10 5-17,3 0-3,3 0 1,-7-5-180,4 1 1,1-1 44,-1 0 91,0-6-198,1 5 1,0-10 204,4 6 1,2-6-30,-2 2 0,2-3 274,3-2-282,5 0-12,2 0 1,7 0 212,-1 0-169,1-7-82,-1 6 1,2-5 53,3 6 1,-3-5-25,3 0 0,-2-1-164,-3 1 0,0 3 142,1-2 1,-2-3-150,-4 3 1,6-7 73,-1 1 0,2 2-21,8-1 0,-5-1 8,5-4 32,0 6 0,0-3 61,0 6 0,-6-4-45,1 4 0,-8 0 113,-1 5 1,-7 0-120,2 0 30,-3 0 1,-2 0 75,0 0-87,1 7 36,-1-6 65,0 6-89,0-1 1,-4-5-52,-1 4 1,-6-2 89,2 2-104,3-3 0,-5 10 2,7-2 0,-7-2 11,1 1 0,3 1-11,-2 4 1,4 5 18,-4 0 0,4 6-5,-4-1 1,4-2-56,-4 2 48,6-7 1,-9 3 0,9-1-5,-6 0 0,4 0 57,-4-4 0,1-1 5,-1 0 0,-4 0-14,4 0 0,-2-4 47,2-1-57,-3-5 14,4 8-25,-6-10 16,0 4-55,6-12 0,-4-2 2,3-6 1,-4-2-23,-1-3 1,0 3-128,0-3 0,0-1 126,0 1 1,5-5-11,0 5 0,1 0 48,-1 5 0,-4 0-10,4-1 0,1 6 137,-1-1-158,6 7 63,-9-9 0,6 10 2,-4-3 1,0 4 26,5 1 0,-4 0 7,4 0 1,-4 0-16,4 0 1,-4 0 39,5 0 112,-1 0-169,5 0 0,1 0 40,-1 0 195,-6 0-205,4 6 54,-4-4 0,6 4 33,1-6 1,-1 0-16,0 0 1,0 5 119,1-1 1,-1 1-94,0-5 0,2 0 8,3 0 1,-2 0-1,7 0 0,-5 2 50,4 2 1,-4-2-202,5 3 116,0-10 31,4 3 0,-4-10 171,0 2 1,-1 2-198,6-1 1,-6 0 3,1-6 0,-6 0-7,1-4 1,-4 3-109,0-3 1,-3-3-104,-2-2 1,-4 2-302,-6-2 1,2-4-1621,2-5 1017,-2-7-20,4 4 0,-6-8-667,0-4 0,7 7 679,2-6 994,4 12 0,1-19 0,0 10 0</inkml:trace>
  <inkml:trace contextRef="#ctx0" brushRef="#br0">11844 13022 8239,'-8'0'-1770,"2"-1"1902,6-4 192,0 3-51,0-4 19,0 6 342,0 0-449,6 0 1,-3 0-1,7 0 1,-6 2 67,6 2-70,-7-2-124,10 11 1,-10-6 60,6 8 26,1-1-69,-2 6 1,4-2 31,-2 5 1,1 1-35,-2 5 0,4 1-145,-4 3 0,4-2 115,1 7 15,0 0 1,1 5 61,-1 0 0,0-2 105,0-4-165,-6 5 0,5-11 24,-4 7 0,4-6 61,1 1 0,0-3 9,1-2 0,-3 1 23,-2-1 0,2-4 11,-2 0 1,1-6-33,-2 6 0,2-6-4,-6 1 1,5-4 29,-6 0 61,7-1-275,-9 0 135,11-6 1,-12 0 36,4-4-247,-3-2 0,-2 3-42,0-10 1,0 2-764,0-7-1207,0 1 1047,0-5 1070,-7 0 0,-1-1 0,-6 1 0</inkml:trace>
  <inkml:trace contextRef="#ctx0" brushRef="#br0">12114 14046 8191,'5'9'1067,"-1"1"1,6-5 325,-5 4-924,6 0 1,-3 6 108,6-1 0,5 0 48,0 0 1,4-1 29,-4-4-472,7-2 0,-4-7 122,6 0 0,-1-3-32,-3-7 1,3-6-144,-4-12 0,-2-8-142,-2-7 0,-5-4-829,-4-6 640,-4-2 0,-1 11-138,-1-3 1,1-1-837,-5 5 1174,0-9 0,-6 8 0,-2-13 0</inkml:trace>
  <inkml:trace contextRef="#ctx0" brushRef="#br0">12498 14657 7939,'-14'-22'0,"-1"3"0,1 3 733,0 2-348,0 0 0,3 1 259,-4 4-239,4-4-281,-9 11 1,6-4 82,-1 6 0,0 2-55,-4 3 1,3 9-1,-3 9 1,3 9 47,2 1 0,1 7-123,4-2 0,-2 3 81,6 1 1,0 1-128,5 0 0,0-6-99,0 1 16,7-6 9,0 3 1,8-7 110,-1 1 1,5-7-26,0-3 0,6-10-105,-1-4 1,3-7 45,1-7 0,1-4-160,-1-15 1,-1-2-140,-3-8 217,2-10 1,-10 11-24,3-11-330,-3-2-552,-2 5 839,0-4 1,-4 2 62,-1 0 0,-6 4 104,2 5 0,-3 11 386,-2-1-232,0 9 50,0-2 1,0 15 71,0 6 0,-2 13 526,-3 10 0,2 10 43,-6 5-367,6 3-198,-4 8 1,7-6 4,0 0 0,2 3-336,3-9 0,3 1-373,6-9 0,5-2 107,0-4 0,6-2-876,-1-7 1190,3-6 0,1-2 0,0-6 0</inkml:trace>
  <inkml:trace contextRef="#ctx0" brushRef="#br0">13038 14572 7939,'0'9'541,"0"1"-256,6-7 0,-2 8 41,5-6 0,5 4 62,5-4 1,7 0-213,-3-5 0,4-7-76,2-2 1,-6-4-448,1-1 210,-7 0 164,4 0 0,-7 4-1258,0 1 666,-6 5 124,5-2 0,-12 8-335,4 3 0,-8 4 776,-2 10 0,-12 3 0,1 6 0</inkml:trace>
  <inkml:trace contextRef="#ctx0" brushRef="#br0">13195 14757 7939,'-15'12'0,"1"-2"-11,0 2 286,0-10 288,6 4-53,1-6 1,9 0-182,3 0 1,7-4 14,7-1 1,7-6-125,-3 1 0,-1-1 27,2 2 1,0-4-415,4 4 146,1-4 0,-7 5-1464,-3 3 800,3 4 293,-6 1 392,4 0 0,1 6 0,1 2 0</inkml:trace>
  <inkml:trace contextRef="#ctx0" brushRef="#br0">13792 14174 7939,'0'-10'0,"0"1"0,-5 4-114,0-4 190,0 5 654,5-2-259,0 6-370,0 0 0,0 6 64,0 4 1,0 7 78,0 2 1,0 7 7,0-3 1,5 4-25,0 2 0,4 4-22,-4 0 0,1 0-150,-1-5 157,-3 1-46,4-1 0,-4 2-119,2 3-98,-2-9 96,4 9 1,-6-17-88,0 3 1,5-3 40,0-2 1,0-4-118,-5-1 1,1-6 86,4 2 1,-4-7 4,4-7 0,3-7-372,2-12 180,-4-7-70,6-1 1,-4-12-154,7 1 1,-6-5 170,1 4 0,-1-2-1,5 7 0,-4-1 172,-1 11 1,-4 6-135,4 8 64,-5 3 312,2 8 0,-1 3 384,-1 10-246,1 3-196,-5 13 1,0 1 732,0 6-357,0 1-162,0 5 0,6 1 167,4 3 1,-2 3-162,1-3 0,-1-3-77,2-2 1,2-3-24,-2-2 0,1-5-30,-2-5 1,4-8-29,-4-5-140,4-4 146,1-7 1,1-4-168,-1-8 24,0-11-138,6-1 1,-4-11-123,3 3 0,-3-8 185,-2-1 0,0-7 125,1 2 0,-3 2-234,-2-3 0,-4 12-266,-6-1 1,0 10-2214,0 4 1309,0 6 506,0 7 837,0 7 0,0 2 0,0 6 0</inkml:trace>
  <inkml:trace contextRef="#ctx0" brushRef="#br0">14503 14387 7939,'-15'-2'-66,"1"-2"0,0 2 66,0-3 187,6 4 1,-5 1 308,4 0 1,-4 1 125,-1 4-103,6 3-354,-5 13 1,7 1 357,-4 6-303,-2 1-68,10 5 0,-6-2 55,4 6 0,2-8-90,-3-2 0,10-1-147,5-8 1,2-6-16,2-9 1,2-4-327,3-4 1,-3-6-417,3-9 445,-3-3 169,-2-6 0,0-5-382,0-1 308,1-5-42,-8 9 0,4-8-181,-6 10 1,2-4 234,-3 8 1,-2 4 214,3 1 483,-4 9-241,-1 4-175,0 6 1,-1 6 665,-4 4-405,3 9-155,-4-4 0,1 12 32,0-3 0,1-2-166,4 2 0,0-12-634,0 3-115,0-4 730,6-3 0,2-8 0,6-8 0</inkml:trace>
  <inkml:trace contextRef="#ctx0" brushRef="#br0">14559 14344 7939,'7'10'248,"2"-1"0,-1 1 648,2 4-380,-1 0-294,12-6 0,-4 5-18,7-4 0,-5 2-229,4-1 1,-4 1-421,5-6 0,-7 4 87,2-4 1,-3 4-793,-2-4 307,1 6 843,-8-9 0,6 4 0,-5-6 0</inkml:trace>
  <inkml:trace contextRef="#ctx0" brushRef="#br0">14758 14288 7939,'0'-10'0,"0"1"108,0 5 16,0-2 387,0 6 20,-6 0 1,5 6-247,-4 4 1,2 4-133,-2 5 1,2-2-74,-7 7 0,2-5-204,-1 5 0,-2-1 124,6 6 1,-6-5-122,2-1 1,1-1-900,-2 2 467,7 3 125,-10-11 0,12 4-315,-4-6 1,-1-4 742,1-1 0,-6-5 0,3 2 0</inkml:trace>
  <inkml:trace contextRef="#ctx0" brushRef="#br0">14687 13889 7939,'15'-7'0,"-6"0"0,1 7 0,-1 2 1280,5 3-531,0 2-370,7 14 1,-4 1 276,7 7-218,0 5-209,4-10 0,1 9 55,-1-9 0,1 3-108,-1 1 0,0-6-116,1-3 0,-1-3-70,1-2 1,-2 0-304,-4 1 0,3-1-749,-8 0 452,1 0 181,-4-6 0,-6 5-285,1-4 0,-7-1 190,1 2 1,-2-6-137,-2 6 1,-5-5 659,1 4 0,-7-6 0,-4 4 0,-7-7 0</inkml:trace>
  <inkml:trace contextRef="#ctx0" brushRef="#br0">15128 13804 7939,'0'-8'642,"0"-4"-234,-6 10 474,4-4-238,-4 6 0,4 1-230,-2 4 1,0 8-152,-5 6 1,4 7 23,-4 3 0,-2 6 0,-8 7 0,3 3-109,-3 2 0,-3 2-71,-2 3 1,4 2-929,1-7-112,3-6 254,2 0 1,6-15-1834,3 2 2512,3-9 0,2 1 0,0-5 0</inkml:trace>
  <inkml:trace contextRef="#ctx0" brushRef="#br0">15398 13420 7939,'-14'0'0,"0"0"0,-2 0-30,-3 0 223,3 0 0,-6 11 22,3 4 0,2 8 0,-7 1 0,7 3-6,-2 1 1,3-4-29,2 0 1,1-7 110,4 2-277,2-3 1,7-7 24,0 1-96,0-7 6,7 3 0,1-6-209,6 0 1,6-1 34,4-4 1,3 2-146,1-7 0,1 7 169,-1-2 0,-1 4 60,-3 1 0,-4 0-38,-6 0 0,-4 0 178,-1 0 0,-5 0 0,2 0 0</inkml:trace>
  <inkml:trace contextRef="#ctx0" brushRef="#br0">15299 13548 7939,'0'-14'0,"1"0"0,4 0-480,3-1 239,6 1 189,0 6 1,5-3 447,0 6-139,7 1-340,-4 4 1,6-5-214,1 0 0,-6 1 183,1 4 113,-7-7 0,10 6 0,-5-6 0</inkml:trace>
  <inkml:trace contextRef="#ctx0" brushRef="#br0">15469 13264 7939,'-8'6'0,"2"-3"-43,6 7 0,-5 4 45,1 5 1,-1 6 201,5-1 1,0 3 266,0 1 1,0 4-230,0-4 1,1 2-69,4-11 0,-2 0-231,7-5 100,-1 1-3,-1-7 0,5-2-832,-4-6 398,4 0 30,1 0 1,-4-3-310,-1-7 1,-1 1 672,2-10 0,2-3 0,-4 0 0</inkml:trace>
  <inkml:trace contextRef="#ctx0" brushRef="#br0">15612 13278 7939,'14'0'0,"0"0"0,0 0 0,2 0-164,3 0 0,-3 0-229,3 0 0,-2 0 691,2 0-80,-10 0-98,10 0 0,-11 5 489,7 0-261,-8 6 220,0-10-241,-7 12 0,0-5-212,0 6 1,-5 0 60,0 0 1,-6 2-94,2 3 1,-4-1-227,-1 5 0,0-5 18,-1 1 1,3-4-290,2 0 1,-1 4-818,7 0 633,-1-1 598,5-3 0,0-1 0,0 0 0</inkml:trace>
  <inkml:trace contextRef="#ctx0" brushRef="#br0">15725 13861 9251,'14'0'1174,"1"-2"-918,-1-2 0,6 1-91,4-7 0,9 1-88,5-6 0,3 1-50,2 0 1,0 1-259,-1 4 1,-5-2-72,-4 6 1,-10 0-1022,-4 5-176,-3-6 770,-8 4 729,-2-4 0,-6 12 0,0 2 0</inkml:trace>
  <inkml:trace contextRef="#ctx0" brushRef="#br0">15924 13591 7674,'0'14'756,"0"7"-417,0-6 0,0 17 406,0-4 0,-1 10-291,-4 0 1,3 3-84,-2 2 0,2 4-246,2 1 1,0-1-130,0-4 0,0-8-1500,0-7 801,6 0 421,-4-12 282,11-2 0,1-1 0,8-5 0</inkml:trace>
  <inkml:trace contextRef="#ctx0" brushRef="#br0">16379 13406 7939,'-8'2'-46,"4"2"266,2-2 1,-4 11 14,4-5 1,-4 7 113,6 4 0,5 3-104,-1 7 0,7 1 3,-1 3 0,1-1-10,-2 6 0,4-2-60,-3 2 1,-4 3-110,-1-3 0,-4-2 41,-1 2 1,5-6-182,0 1 0,-1-5 232,-4-4-232,0-4 0,2-12 39,3-3 0,-4-5-220,4-5 1,-2-9-329,2-10 346,-4-9-40,12-3 1,-5-7-214,6 1 1,0-6 144,1 1 0,-1-5 117,0 4 0,0 1 53,1 4 1,-1 2 108,0 3 0,-1 10-16,-4 9 1,-1 5 404,-3 4 346,-4 4-405,6 12-141,-7 8 1,1 9 396,4 5 1,-3 5-114,2 0 0,3 5 22,-3-5 1,6 7-92,-5-2 0,4-2-100,-4 2 0,4-2-8,-4 2 0,4-3-119,-4-7 1,2-1-129,-3-3 1,-1-5 0,7-10 0,-5-2-15,4-7 1,-4-2 93,4-3 0,-4-10-89,5-14 0,-6-4-46,6-5 0,-5-8-198,4 4 1,-4-9 86,4 4 1,-4-1-110,4 6 1,-5-1-353,0 0 347,-2 7 112,-2 8 0,0 7-579,0 7 370,-6 6 68,4 2 1,-6 14-195,3 6 0,4 6 128,-4 9 1,3 4 388,2 0 0,0 0 0,0 2 0,0 1 0</inkml:trace>
  <inkml:trace contextRef="#ctx0" brushRef="#br0">16976 13861 7409,'-9'-8'0,"-1"3"0,1 4 202,1-6 1,-5 6 335,4-4 1,1 4-223,-1 1 0,1 6-128,-2 3 0,2 6 13,4 4 1,0-1 5,-5 11 1,6-4 64,-2 8-92,3-3-34,2-7 1,0 2-107,0-6 140,0 0-206,7-11 1,-4 3-366,6-7 319,1 1 0,3-11-148,-4-4 1,4-9 53,-4-4 1,-1 1-219,2-2 0,-6 0-182,6-4 254,-7-1 101,3 1 1,-6 6 114,0 3-88,0 3 218,0 2 1,0 4 347,0 1-6,0 6 1,5 12-243,0 10 1,-1 5-60,-4-5 1,0-2-381,0 7 175,7-7 94,-6 4 1,7-7 35,-3 0 0,3 0 0,6 1 0</inkml:trace>
  <inkml:trace contextRef="#ctx0" brushRef="#br0">17147 13790 7939,'0'-14'15,"-2"1"170,-2 4 456,2 2-47,-11 7 1,7 2-235,-3 3-139,2 2-28,1 8 0,4-1-94,-2 0 122,2 7-147,2-6 1,0 11-68,0-7 1,0 4-10,0-4 0,5 0-181,0-4 0,6-8 82,-2-2 1,-1-3-81,2-2 1,-1-2-316,5-3 227,0-2 88,1-14 0,-1 4-190,0-7 151,0 7 91,-6-10 0,3 9 12,-6-5 1,5 5 99,-6-1 0,6 3 332,-6 2-206,1 6 257,-5 2 337,0 6-342,0 6-98,0 2 1,0 6 157,0 1 1,0 1-218,0 2 0,0-2-211,0 3 0,7-1-215,2 1 0,4-8-561,1 3 1,0-9 782,0-1 0,7 4 0,1 0 0</inkml:trace>
  <inkml:trace contextRef="#ctx0" brushRef="#br0">17360 13520 7763,'8'6'-101,"-1"-4"266,-7 4-565,6-6 96,-5 0 195,12 0 1,-10 0 108,7 0 0,-1 0 0,5 0 0</inkml:trace>
  <inkml:trace contextRef="#ctx0" brushRef="#br0">17687 13321 7939,'-4'-10'-9,"-1"1"1,-6 4 37,1-4 0,-1 4 153,2-5 1,-4 6-105,4-6 1,1 7 210,-2-2-294,1 4 0,-4 9 458,4 6-265,-4 13-48,11 3 0,-4 15 310,6-2-212,0 9-142,0-8 0,0 10 17,0-6 1,2-3 15,2-7 0,4-3-166,7-7 1,-1-4 39,0 0 1,0-11-155,0 1 1,1-10-211,-1 1 240,0-3 49,0-9 0,1-5-116,-1-7-79,-6-6 83,4 2 0,-5-5-145,2 0 1,-3-6 70,-6 1 0,0-5-66,0 5 1,0-6 233,0 1 0,-4 3 28,-1 2 0,-5 3 423,6 1-199,-1 14 152,5-4 53,0 11-217,0 0 1,0 13 193,0 9 0,6 14-53,4 1 0,2 10 45,3 4 0,-1-1-200,0 6 1,0-5-20,0-6 0,2 3-2,3-7 1,-3-4-121,3-6 0,2-7-605,-3-2 265,8-6 27,-10-8 1,4 0-275,-6 0 1,1-11 115,-1-3 1,0-11 475,0-4 0,-6-6 0,-2-7 0</inkml:trace>
  <inkml:trace contextRef="#ctx0" brushRef="#br0">18043 12923 7989,'0'-14'0,"0"4"0,0 1-75,0 5 84,-7-2 110,6 6 1,-12 2 207,4 2 0,-5 4-180,-5 7 0,3 3-61,-3 1 0,1 7-3,-1-3 1,4 3 9,-4-3 1,8 3-43,1-7 43,7 0-13,-3 1 1,7-4-87,4 3-133,3-10 145,6 4 1,7-11-89,2 2 1,3-2 58,-3-2 0,4 0-146,-3 0 1,-2 0-75,2 0-269,-7-6-505,4-2 479,-7-7 293,-6 8 0,-2-6 244,-6 3 0,-6 4 0,-2 0 0</inkml:trace>
  <inkml:trace contextRef="#ctx0" brushRef="#br0">18043 13051 7989,'6'-15'-222,"2"3"-55,6 2 0,-3-2 285,3 2 1,-2 2 200,6-1 0,-2-1-201,-2-4 1,5 2-121,0 2 0,-4-3-38,-6 4 1,-4 3-558,4 1 707,-6 3 0,4-4 0,-7-2 0</inkml:trace>
  <inkml:trace contextRef="#ctx0" brushRef="#br0">18156 12837 7521,'0'8'-468,"-1"10"1183,-4-4-382,4 10 1,-6-2 290,7 6-353,0 7 1,0-7-80,0 1 1,0-2-18,0-8 0,2 4-119,3-4 1,-2-1-246,6-9 0,-4 2-831,4-6 544,1 0-186,-2-5 106,4 0 1,-5-7 135,2-2 420,-2-4 0,-1-1 0,2 0 0</inkml:trace>
  <inkml:trace contextRef="#ctx0" brushRef="#br0">18228 13036 7989,'0'-7'-1121,"0"-6"1743,0 11-184,0-10-124,6 10 1,2-6 42,6 3 0,0 4-292,0-4 1,5-1-263,0 1 0,5-1-23,-5 1 0,0 3-772,-5-2-7,0 2 999,1 2 0,-7-6 0,-2-2 0</inkml:trace>
  <inkml:trace contextRef="#ctx0" brushRef="#br0">18398 12738 7989,'13'14'-331,"-4"0"1,-1 2 132,-3 3 0,-3 2 685,2 2 0,-2 4-253,-2-3 1,0 1-157,0-1 1,0 1 5,0-6 0,1 5-113,4-5 1,-3 0-416,2-5 1,-2-5 16,-2 1 427,0-7 0,0 3 0,0-6 0</inkml:trace>
  <inkml:trace contextRef="#ctx0" brushRef="#br0">18555 12766 7989,'4'10'0,"1"-1"0,1-4-25,-1 5 0,-2-7 347,7 1-24,-7-2 1,10-2-60,-4 0 1,-1 0-127,1 0 67,1 0-167,4 0 191,0 0-74,1 0-201,-8 0 0,1 2 121,-3 2-114,-3-2 183,4 11-88,-6-6 1,0 3 108,0-1-9,-6-5-72,4 8 1,-9-9 13,6 7 0,-6-5-23,2 4 1,-4 2 12,-1 8 1,-2-2-267,-3 7 0,-3 0 79,-6 4 1,1-4-1154,3 0 658,4-7 619,5 4 0,7-14 0,2 0 0</inkml:trace>
  <inkml:trace contextRef="#ctx0" brushRef="#br0">18796 13335 8232,'15'-2'680,"-1"-2"1,6-4-522,4-6 0,8-1-267,1 1 1,6-5 81,-1 0 1,-3 5-522,-2 5 1,-4 1 23,-6-2-474,4-2 997,-11 10 0,4-4 0,-5 6 0</inkml:trace>
  <inkml:trace contextRef="#ctx0" brushRef="#br0">18938 13065 8013,'8'0'-490,"-1"8"441,-7 6 1,0 3 36,0 12 0,1 2 613,4 12 1,-3 0-170,2-1 1,4 6-73,2-1 0,-2-1-367,1-8 1,0-3 125</inkml:trace>
  <inkml:trace contextRef="#ctx0" brushRef="#br0">19393 12624 8108,'0'19'107,"0"0"1,2 8-20,3 1 0,-4 4 196,4 11 0,3-2 337,1 11 0,-2-2-143,-2 2 1,1 2-428,-1-6 0,1 4 96,-1-5 1,-4-4-250,4-5 1,-3-5 30,-2 5 1,4-8 71,0-8 0</inkml:trace>
  <inkml:trace contextRef="#ctx0" brushRef="#br0">19486 13392 8127,'2'-14'-144,"11"-10"-23,1 0 1,2 5 66,8-4 0,4 10 160,5-1 0,2 9-20,-2 0 1,-3 4 221,-9 1-95</inkml:trace>
  <inkml:trace contextRef="#ctx0" brushRef="#br0">12668 14103 8045,'-1'-13'-1,"-4"4"170,4 2 28,-12 7 0,5 7-1,-6 2 1,0 4-335,-1 1 1,1 2 96,0 3 0,0-4 15,-1 4 1,1-3 105,0-2 1,1 1-53,4-1 0,-2 0 33,6 0 0,0 1-125,5-1 0,7 0 95,2 0 0,9-1 5,1-4 1,6-2-202,-1-7 0,1 0 55,-2 0 1,3-2-313,-7-3 1,4-3 138,-4-6 1,-4 5 282,-6-1 0,1-6 0,4-6 0</inkml:trace>
  <inkml:trace contextRef="#ctx0" brushRef="#br0">12640 14160 8045,'14'0'-912,"0"0"598,1 0 0,4 0 562,0 0 1,0-5-49,-5 0 0,0-1-449,0 1 1,-1 2 74,-4-7 0,2 6 174,-6-6 0,6 1 0,-3-6 0</inkml:trace>
  <inkml:trace contextRef="#ctx0" brushRef="#br0">12711 13961 8045,'-6'7'0,"4"1"-432,-3-3 0,4 3 216,1 6 0,-2 5 743,-2 0 0,2 6-125,-3-1 1,4 8-199,1 1 0,0 0-5,0-5 1,4-1-139,1-3 0,6 0-11,-1-10 1,-2 2-218,1-12 0,1 6 45,4-5 1,0-7-225,0-7 0,5-4-302,0-1 0,-2-7 648,-7-3 0,3-2 0,-6-3 0</inkml:trace>
  <inkml:trace contextRef="#ctx0" brushRef="#br0">12825 13946 7779,'9'0'-203,"1"0"0,-1 0 751,5 0 0,1 2-481,-1 3 1,0-4 37,0 4 1,1 1-71,-1-1 0,0 4 96,0-4 0,-1 2-333,-4-3 189,4-2 1,-10 4-125,7-6 238,-7 6 1,3 2-73,-6 7 1,-6-1 58,-4 0 1,-2 2-41,-3 3 0,0 3 21,-4 6 1,-3 2-7,-7 4 0,1 0-332,-1 4 269,1 3 0,-1-4 0,1 5 0</inkml:trace>
  <inkml:trace contextRef="#ctx0" brushRef="#br3">13948 15126 8080,'-9'8'243,"-1"-3"1,7-2-244,-2 2 0,4-4 0,2 6 832,4-7 1,4-5-241,10 0 0,7-7-165,12-3 0,6 1-137,13-5 1,1-1-14,4 1 1,-9 0-145,4 5 1,-5-5-152,1 0 0,-4 0 38,-7 4 0,-4 1 65,0 0 0,-8 0-415,-2 0 0,-5 4 47,-9 1 3,-6 5 0,-2-3 18,-6 2 0,-9 3 143,-10-2 1,-5 10-2,-14 8 1,-2 2-119,-7 8 0,-3 4 227,-7 5 1,-5 7-385,0-2 0,-4 3 522,4 1 0,7-5-129,8-4 0,9-5 561,5-4 0,11-4-135,7-5 1,7-6 56,8 1 0,4-9-131,5-1 0,13-8 3,16-11 1,14-8-307,5-6 0,13-6-134,-4 1 0,-30 18 0,-1 0-292,27-17 1,-7-3 245,-8 7 0,-2 0 96,-3 4 0,-2 7-692,-7 3-361,0 10 747,-17 2 1,-10 14-126,-15 2 1,-10 10 467,-10 5 0,-5 3 0,-3 1 0</inkml:trace>
  <inkml:trace contextRef="#ctx0" brushRef="#br0">12356 16619 8021,'0'-14'-758,"1"6"856,4 3 1,4 4 0,10 2 194,5 4 0,3 3-121,1 6 1,-4 0-47,0 0 1,-1 5-14,6 0 0,-7 7 59,-3-3 0,-5 4-40,-4 2 0,1 1 12,-7 3 0,1 5-22,-5 9 1,-6-1-41,-4 6 1,-7-6-85,-2 1 1,-1-9 75,1-5 1,-2-4-69,-3-6 1,-2-7 78,2-6 0,2-7 27,-2 2 1,2-15-38,-2-4 1,5-10 18,10 1 1,2-11-90,7-4 1,8-3-125,7-1 0,7-1-387,11 0 1,2 9 246,3 5 1,-2 4-237,-3 11 1,-3-2 494,3 11 0,-3-6 0,-1 3 0</inkml:trace>
  <inkml:trace contextRef="#ctx0" brushRef="#br0">12995 16619 8037,'-14'0'0,"0"0"0,5 0 15,-1 0 1,1 0 339,-6 0-116,1 0 1,0 0-52,0 0 1,1 6-91,4 4 0,-2-1 83,6 5 0,-2-1 18,3 11 0,2 0-104,-3 4 1,4 2 85,1 3 1,0 5-100,0 9 1,5-2 13,-1 2 1,7-7-137,-1-3 0,2-5 41,3 1 0,4-14-203,0-5 0,4-9 76,-4 0 1,2-16 89,-2-8 1,-3-8-120,3-6 0,-4-10 64,0-9 1,-1 1-191,0-1 0,-5 7 6,1-3 1,-7 4 103,2 1 1,-4 7 188,-1 3 1,0 4-86,0 6 1,-1 2 469,-4 7-290,4 6 1,-7 3 71,3 10 1,3 4-18,-2 10 1,2 5 199,2 9 1,5 4-124,-1 5 0,8 1-253,-3 0 1,4-2-20,1-3 0,2 1-199,3-6 1,-4-6-608,4-8 1,-3-9 382,-2-6 1,1-4-218,-1-4 1,0-6 666,0-9 0,-6-3 0,-2-6 0</inkml:trace>
  <inkml:trace contextRef="#ctx0" brushRef="#br0">13251 16221 8037,'-6'-8'668,"3"-3"-374,-7 6 0,6 1 32,-6 4 0,5 1-138,-4 4 0,0 4-1,-6 10 1,1 3-13,0 7 1,0 4-97,-1 0 1,6 7-39,-1-2 1,6-4 64,-6-1 0,7-4-228,-2-5 0,10-1 37,5-8 1,2 0-144,2-10 1,7 0 79,3-5 0,1-7-35,-1-2 0,1-4-307,-6-1 0,1-2 189,-1-3 0,-3 4-273,3-4 1,-8 3 186,-1 2 0,-7-1 387,2 1 0,-4 0 0,-1 0 0</inkml:trace>
  <inkml:trace contextRef="#ctx0" brushRef="#br0">13266 16392 8037,'14'-15'-904,"0"3"785,0 2 1,0-2 420,1 2 0,-6-3-335,1-1 0,-1 5-540,5-1 573,1 1 0,-1-5 0,0-1 0</inkml:trace>
  <inkml:trace contextRef="#ctx0" brushRef="#br0">13322 16150 8037,'-7'14'30,"2"0"0,3 7 579,2 3 1,0 9-381,0 5 1,0-2-303,0 2 0,2-8-301,3-2 0,-2-1 109,6-8-42,1 0 0,4-6 151,0-4 1,-6-4 155,-3-10 0,3-15 0,0-10 0</inkml:trace>
  <inkml:trace contextRef="#ctx0" brushRef="#br0">13422 16178 8037,'14'2'75,"0"3"1,5-4 172,0 4 1,2-2-144,-2 2 1,-2-4 92,7 4 1,-5-3 49,5-2 223,-7 0-450,3 6 1,-7-3 48,-3 7 0,-6 1-134,-8 8 0,-6 0-75,-9 9 1,-3 2-104,-6 8 0,-1 3-306,1-3 0,1-3 248,3-2 1,4-5-335,5-4 634,8-3 0,-6-1 0,5 2 0</inkml:trace>
  <inkml:trace contextRef="#ctx0" brushRef="#br0">12555 17756 8037,'-15'7'-290,"1"-6"-445,6 6 1216,2-7-232,6 0 0,6 4-22,4 1 0,7 0-68,2-5 0,11-7 135,-1-2 1,9-1-96,-1-4 1,12-3 13,8-12 1,13-10-290,-30 18 1,0-1-1,-1-1 1,0 0 170,-1 2 1,0 0 0,-2 0 0,-1-1-133,31-20 0,-3 0-17,-6 5 1,-6 2-132,-4 6 0,-3 3 117,-1 2 1,-2 3-124,-3 7 0,-8 1-613,-6 4 26,-7 3 1,-3 12 777,-9 3 0,3 4 0,0 1 0</inkml:trace>
  <inkml:trace contextRef="#ctx0" brushRef="#br0">12939 17955 6420,'9'0'636,"1"0"1,-6 0-386,6 0 1,-1 7 172,5 2 1,-4-1-77,-1 2 1,1-1-205,4 5 0,-4-1-51,-1-4 1,-4 2-139,4-6 0,-4 1 97,4-1 229,-5-3-163,2 4 1,-6-8 66,0-2-164,0 2 76,0-4 0,0 12 9,0 4 1,-5 4 49,0 5 0,-1 3 19,1 6 0,4 6-119,-4-1 1,2 1 46,-2 0 1,2-6-198,-6 0 1,4-1 66,-5-8 1,1 5-164,-5-5 0,-7 0 62,-3-5 1,-2 0-58,-3 1 0,-4-3 75,0-2 0,1 1 97,9-7 1,-3 1 100,7-5 0,0-1-78,5-4 1,5 2 200,-1-7 0,7-6-36,-2-7 0,10-4-300,4-2 0,6-5 130,4-4 1,4-10-473,11-4 1,3 2-369,11-2 1,-4 7 834,3 3 0,-1 5 0,-2 9 0,-1 0 0,-3-1 0</inkml:trace>
  <inkml:trace contextRef="#ctx0" brushRef="#br0">13166 17756 8037,'-8'0'147,"2"7"68,6 2 0,1 4 1,4 3 118,5 2 1,-1 5-73,5 5 1,-3 2 27,8 3 1,-3-3-107,-2 3 1,1-3 45,-1-1 1,-5 2-186,1-2 1,-2 1 143,1-11-472,4 0 265,-12-11 1,6-4-104,-7-8 0,0-11-12,0-8 1,0-4 10,0-1 1,0-6-194,0 1 1,0-6 111,0 1 0,0 1-95,0 0 1,-5 5-142,0-1 750,0 3-254,5 8 64,0 7 1,5 17 45,0 12 0,4 7 184,-4 7 1,6 2 94,-1 3 0,2-3-127,3 4 0,-1 0-169,0-1 1,0-6 28,0-8 0,1-3 18,-1-2 0,0-4 120,0-1-116,1-6 1,-3-7-65,-2-11 1,1-8 3,-7-1 0,6-4-277,-5-6 1,-1 3 106,-4-7 1,2 5-513,3-5 1,-4 6 252,4-1 0,-3 9-1789,-2 5 532,0 4 315,0 7 1230,0 8 0,0 8 0,0 6 0</inkml:trace>
  <inkml:trace contextRef="#ctx0" brushRef="#br0">13820 17884 8037,'-6'10'377,"-4"-1"1,-2-4-80,-3 4 1,1 6-105,0 4 0,0 4 97,0-4 1,6 7-15,3-3 1,-1-2-95,1-2 0,0-3-123,5-2 0,6-2-217,4-2 1,-2-4 145,1-6 1,1 0-284,4 0 1,-5-1 96,1-4 1,-2-3-21,1-6 1,-1 1 38,-3 4 1,-3-4-415,2 3 164,-2-2 406,-2-2 413,0 6-198,0 1-3,6 20 0,-4-3-25,3 8 0,1-2 38,-1-1 0,4-6-131,-4 0 1,4-4-422,-4 5 1,6-7-240,-1 2 35,-4-4 1,5-2-122,-6-4 0,-1-3 674,-4-6 0,0-7 0,0-1 0</inkml:trace>
  <inkml:trace contextRef="#ctx0" brushRef="#br0">13863 17941 8037,'14'0'0,"0"0"0,0 2 420,1 2 1,-1 0-55,0 5 1,7-6-306,2 2 0,-1-3-179,2-2 0,0 0-319,4 0 1,-4 0-318,0 0-486,-7 0 1124,4 0 116,-14 6 0,0-5 0,-7 6 0</inkml:trace>
  <inkml:trace contextRef="#ctx0" brushRef="#br0">14062 17813 8037,'0'-17'-340,"0"3"283,0 3 1,-2-2 56,-3 3 0,4 6 0,-4 8 0,-1 1 0,1 9 0,-1 5 0,1 14 0,3 1 0,-2 8 0,2-1 0,2 12 0,0-8 0,0 3 0,0-4 0,0-1 0</inkml:trace>
  <inkml:trace contextRef="#ctx0" brushRef="#br0">14133 16918 7787,'14'6'0,"0"-5"594,1 4 0,0-3-191,4-2 0,2 0-400,3 0 0,2-2-292,-2-3 0,-3-1-338,-2-3 1,-4-2 626,0 6 0,-1-6 0,0 3 0</inkml:trace>
  <inkml:trace contextRef="#ctx0" brushRef="#br0">14232 17159 8037,'-14'22'27,"0"-3"-14,6-3 1,3-3 559,10-4 1,5-4-162,8-10 0,5-9-666,5-10 0,7-9 142,3-5 1,-4-6 111,0 1 0,2-9 0,0 8 0</inkml:trace>
  <inkml:trace contextRef="#ctx0" brushRef="#br0">14773 15027 7448,'0'16'905,"0"3"0,1 4-408,4 10 0,8-3-428,6 4 1,1 0 91,-1-1 0,-3-1-659,3-8 1,-3 1 285,-2-6 0,0 0-1158,0-5 1370,-6 0 0,5 7 0,-5 1 0</inkml:trace>
  <inkml:trace contextRef="#ctx0" brushRef="#br0">14659 15482 8037,'6'14'0,"2"2"394,6 3 0,2 3-2,3 6 0,2 7 72,2 3 0,4-2-94,-3 2 1,-2-6-4,2 1 1,-7-9-102,2-5 0,2-5 2,-2-5 0,0-2-19,-5-7 0,0-8-29,0-7 0,0-10-455,1-8 1,-6-7 254,1 3 1,-3-5 59,3 0 1,-2 1 12,-3 3 0,-4 3-93,4 7 0,-4-1 0,-1 1 0</inkml:trace>
  <inkml:trace contextRef="#ctx0" brushRef="#br0">14886 16889 8037,'-14'-6'0,"2"-2"-211,2-6 140,4 6 664,-1-5 0,7 7-180,0-4 0,8 2-91,11 4 1,3 2-110,7-3 0,4 5 199,0 5 0,7 3-123,-2 6 1,-2 0-24,2 1 1,-2 4-107,2 0 1,5 6-140,-1-1 0,1-2-8,4 1 1,-4-1 61,-5 2 0,-3-2-312,-7-3 1,-1-1 165,-3 5 1,-4-5-224,-5 1 1,-8 1-10,-2-1 0,-3 5-564,-2-5 368,0 0 0,-7-7-251,-2-2 1,-4-4 749,-1-6 0,-6-19 0,-3-4 0</inkml:trace>
  <inkml:trace contextRef="#ctx0" brushRef="#br0">15213 16434 8037,'-9'0'0,"-1"0"0,7 6 144,-1 4 1,2 9 253,2 5 0,-2 6 519,-2 8 0,2-4-453,-3 14 1,2-1-15,-2 10 1,4-5-95,-4 0 0,4 0-126,1 5 0,-5-2-215,0-2 0,0-6 115,5-9 0,0-3-549,0-7 0,2-6-43,3-3 0,-4-3-1125,4-2 619,-3-6-119,-2-2 1087,0-6 0,0-6 0,0-2 0</inkml:trace>
  <inkml:trace contextRef="#ctx0" brushRef="#br0">15441 16107 8273,'-14'0'281,"-1"0"0,0 7-519,-4 2 1,3 10 1032,-3 5 0,2 4-284,-2 5 0,3-1-256,-3 6 0,5-2-29,4 2 0,-1-3-265,6-7 0,1-1 30,4-3 1,1-5 7,4-10 0,3 2 49,6-6 1,7 0-170,2-5 1,4 0-42,2 0 0,-1 0 42,0 0 0,1-2-322,-1-3 1,-4 4 161,0-4 0,-7 2-492,2-2 0,-8 4 196,-1-4 0,-7 2 576,2-2 0,-4-3 0,-1-6 0</inkml:trace>
  <inkml:trace contextRef="#ctx0" brushRef="#br0">15441 16249 8037,'9'-8'-229,"1"4"0,-1 1 518,6-2 1,-1 2-119,0-7 1,2 1-411,3-5 1,-2-1 94,7 1 0,-7 0-97,2 0 0,-3-1-73,-2 1 314,0 0 0,1 0 0,-1 0 0</inkml:trace>
  <inkml:trace contextRef="#ctx0" brushRef="#br0">15555 16050 8037,'-8'0'64,"1"7"599,7 2 0,0 10-204,0 5 1,5 3-143,0 1 1,0-3-73,-5 4 0,4-4-221,1 8 1,1-8-100,-1-1 1,-2-2-270,7 2 0,-5-3-24,4-7 0,-4-6-1139,4-4 584,-6 4 0,8-8 923,-6 0 0,0-6 0,-5-8 0</inkml:trace>
  <inkml:trace contextRef="#ctx0" brushRef="#br0">15725 16065 8037,'14'4'-69,"1"1"0,-1 5-1,0-6 1,0 1 295,1-5 1,4 0 391,-1 0 1,6-2-348,-5-2 0,6-4-82,-1-6 0,-3-1-80,-2 1 0,-4 1 247,0 4-200,-7 3 32,-2 6 1,-8 3-238,-2 6 1,-11 7-25,-8 13 1,-4 1-136,-2 3 0,-1 5-548,-3 9 756,3 4 0,-11 12 0,5 2 0</inkml:trace>
  <inkml:trace contextRef="#ctx0" brushRef="#br1">18270 12667 8216,'-14'0'-852,"5"-5"1019,-1 0 1,5-1 976,-4 1-769,-1-3 0,1-4-167,-1 2 1,7 2 529,-1 4-127,-4 2-147,0-4-365,-7 6 0,1 4 142,0 1 0,0 5-229,0-6 1,-1 6 119,1-5 1,0 6-126,0-2 0,0-1 67,-1 2 1,-4-7-35,0 1 1,-1 3 27,1-2 1,3 1-9,-3-1 0,-1-4 28,1 4 1,-2-4 11,2-1 0,3 5-93,-3 0 1,-1 4 88,1-4 0,0 6-79,5-1 0,-2-1 63,-3 5 0,3-3-86,-3 8 1,3-1 25,2 1 1,5-3-96,-1 2 0,1 3-3,-5-2 1,-1 5 97,1-5 0,0 6-100,0-1 0,-1-2 83,1 1 0,0 0 7,0 0 1,0 2-18,-1-6 1,1 2 56,0-2 1,4-2 23,1 7 0,4-5 13,-4 5 1,4-5 87,-4 4 1,5 1-129,0 4 1,2 6 46,2-1 0,-5 0-26,1-5 1,-1 4-9,5-4 0,0 9 10,0-9 0,0-1 17,0-3 0,5-2 27,-1 2 0,3-2 1,-3-3 0,0-2-4,5 7 0,-4-7 12,4 2 0,-4-2 37,4 2 1,-4-3-58,5 3 0,-6-2 121,6 2 1,-5-1-113,4 5 0,-1-5 189,2 1 0,2-3-128,-2-2 1,-2 0-55,1 0 1,0-1-22,6-4 0,-3 4-8,-2-4 1,7-2 3,-3-2 1,4-2 38,-4 1 1,2-2-25,3 3 1,-2-4-16,7-1 1,-2 0-64,2 0 1,3 0 28,-4 0 1,4 0-99,1 0 1,1 0-30,-1 0 1</inkml:trace>
  <inkml:trace contextRef="#ctx0" brushRef="#br1">18570 13677 18256,'11'-15'19,"-1"1"1,3 1-48,-4 4 0,-1-4 96,1 4 1,-4-4-71,5-1 0,-6-1-10,6 1 0,-5 0-13,4 0 1,-1 0-4,1-1 0,-1 0-6,-3-4 0,-3 3 17,2-3 0,3-2-3,-3 2 1,1-4-47,-5 4 1,5 0 54,0 5 0,-1-1-32,-4 1 1,2 0 10,3 0 1,-4-1-68,4 1 0,-3 5-3,-2-1 0,0 1 29,0-5 40,6-1 0,-4 1 32,2 0 1,-2 0-51,-2 0 1,1 1 98,4 3 0,-3-2-82,2 2 1,-2-2 212,-2-3 1,0 6-50,0 0 0,0-1-33,0-4 0,0 4-18,0 1 0,0-1 1,0-4 1,-5 5-114,1-1 1,-1 1 96,5-5 1,0 4-136,0 1 1,-2 1 107,-2-2 1,2-2-180,-3 2 1,-1 2 67,1-1 0,-4 4 18,4-5 46,-6 1-11,3-5 1,-5 0 39,4-1 0,-4 6-37,4-1 1,-4 2 40,-1-1 1,0-4-30,-1 4 0,0-4 82,-4-1 0,3 5-67,-3-1 0,-2 2-4,2-1 1,-4-2 75,4 6 1,-6-5 10,1 6 0,2-1-235,-2 5 1,0 6 108,-4 4 0,-1 2-664,1 3 1,6-1 284,3 0 1,3-6-1391,2-3 1803,6-4 0,2-7 0,6-2 0</inkml:trace>
  <inkml:trace contextRef="#ctx0" brushRef="#br0">18597 13634 8017,'-8'-8'-454,"2"1"1,4 12 760,-2 0 0,2 1 115,-3-1-72,-3-4-232,7 6 1,-7-2 173,3-1 92,4 1-250,-12-5 1,7 2 112,-4 2 0,-2-1-93,2 7 0,-2-1-6,-3 6 0,-5 5 36,-4 4 1,-3 3-27,-1 1 0,-1 2-2,1 3 0,-1-3 22,1 4 1,4-4-74,1-2 1,-1 0 4,-5 1 1,1-7-62,0-3 0,-2-5 100,-4-4 1,4-4-8,-3-6 0,8 0 25,1 0 0,7 0 79,-2 0-326,3 0 1,4-2 81,2-2 0,12 2-2024,12-3 2022,6-3 0,21-6 0,4-8 0</inkml:trace>
  <inkml:trace contextRef="#ctx0" brushRef="#br1">18569 14103 7997,'-19'-13'-283,"0"4"0,5-2 897,4 6 1,5-5 311,-4 6 84,6-7-652,-3 9 0,6-3-76,0 10 0,7 8 43,8 6 0,0 11 112,9-2 0,-7 15-220,2-1 0,2 9-42,-2-4 0,0 5-445,-5-4 0,0 4 262,1-5 0,-1-1-745,0-8 0,-1 0 413,-4-10 1,2 2-209,-6-11 1,1-1-619,-1-9 364,-3-3 0,2-6 297,-8 0 1,-4-6 504,-7-3 0,-5-10 0,-2-3 0</inkml:trace>
  <inkml:trace contextRef="#ctx0" brushRef="#br1">18526 14558 7997,'0'14'-467,"0"0"600,0 0 0,2 5 564,2 0 0,4 5-142,7-5 0,4 5-133,0-6 0,-1 6-62,-3-5 0,4 6-134,0-1 1,1-2 282,-1 2 0,-3 0-130,3 4 1,-3-4 117,-2-1 0,0-5-29,0 1 0,-4-8-91,-1-2 1,-4-6-132,4 2 1,-4-3 27,5-2 1,-7-14-170,2-10 1,1-6 80,-1-13 0,1 2-611,-1-11 0,-4 0 265,4-5 0,-2 6-1336,2 4 0,-2 9 61,7 5 1,-6 6 1434,6 8 0,-1-6 0,5 9 0</inkml:trace>
  <inkml:trace contextRef="#ctx0" brushRef="#br1">18953 15524 7997,'-15'-22'-69,"6"2"34,0 5 0,1 6 731,-2 0 1,4 4-193,6-5 0,-2 7-77,-3-2 1,4 5-202,-4 5 1,5 5-120,5 9 0,-2-2 79,7 7 0,-1-1-124,5 6 0,5 4 64,0 0 1,5 5-180,-5-5 0,6 7-92,-1-2 1,-4-4 101,-1 0 0,2 0-35,-2-1 1,-5-1 90,-5-8 1,-4 1-122,5-6 1,-7-5-55,2-4 46,-4-7-282,-1 3 261,0-25 0,-1 2-19,-4-16 0,3-5 51,-2-5 0,-3-6-174,2-8 1,1 7 33,4 2 1,0 7 247,0 8 0,0 1 543,0 14-428,6-1 1,2 11 73,6 3 1,0 5-41,1 5 0,-1 7 55,0 7 1,0 7-47,0-3 1,2 10 159,3 5 1,-1 3-52,5 2 1,-5-5-232,1 0 1,-4-11-21,0 1 0,-1-9-119,0 0 1,0-9 225,1-6 1,-6-2-35,0-2 0,-4-10-18,5-9 0,-7-11-17,2-17 0,-4 0-146,-1-10 1,2 3 40,3-8 1,-4 4-61,4 1 0,-4 7 21,-1 2 0,0 12-214,0 7 0,0 7-365,0 8 418,0 6 0,2 5-626,3 13 1,-4 5-50,4 14 923,-3-1 0,4 7 0,2 1 0</inkml:trace>
  <inkml:trace contextRef="#ctx0" brushRef="#br1">19777 15610 7997,'-14'0'-30,"0"0"1,0 0-1,-1 0 0,1 1 404,0 4 0,5 3-72,-1 6 1,5 7-94,-4 2 0,6 4 18,-2 2 1,3 4 128,2 0 1,5 5-192,0-5 0,6 0 12,-2-4 1,4-3-246,1-2 1,0-3 89,1-7 0,-1-6-426,0-3 313,0-4 0,1-12-112,-1-3 1,-6-10 23,-4 0 1,-2-9-110,-2-5 0,0-1 2,0 1 1,0-2 121,0 7 1,0 2 117,0 7 1,0 3-175,0 7 428,0 6-255,0 2 231,0 25 0,5-6-65,-1 15 1,6-3-5,-5 4 0,4-2-109,-4-4 0,6 3-179,-2-7 1,-1-5-89,2-5 1,-7-4-367,2 4 1,-2-5 626,2 0 0,-4-8 0,5-4 0</inkml:trace>
  <inkml:trace contextRef="#ctx0" brushRef="#br1">19891 15681 7997,'14'0'-134,"0"0"1,2 0 117,3 0 0,-3 4 573,3 1 0,3 2-290,2-3 1,-4 3-305,-1 2 0,2 2-326,-2-6 0,0 6 211,-5-2 1,-5-1-291,1 2 1,-5-2 2,4 1 439,-6-3 0,-3-6 0,-8 0 0</inkml:trace>
  <inkml:trace contextRef="#ctx0" brushRef="#br1">20047 15510 7997,'-7'2'0,"2"2"0,2 11 90,-2 8 0,2 6 105,-7 4 0,7 3 337,-2 7 1,-1 0-1021,1-1 0,1-1 40,4-3 448,0-3 0,0-13 0,0-1 0</inkml:trace>
  <inkml:trace contextRef="#ctx0" brushRef="#br1">19976 15112 7997,'0'-8'192,"0"2"1,7 6 562,2 0 1,4 6-253,1 4 1,7 4-81,2 5 0,9 1-121,1 4 0,7 1-77,-3-6 1,5 5-105,0-5 0,1 0-179,-1-5 1,-5 0-99,-4 1 0,-5-3 160,-4-2 0,1 2-1386,-6-2 580,0 2-1013,-4 3 660,-8-8-169,0 0 1324,-7-7 0,-2 0 0,-3 0 0,4 0 0,-18-13 0,3-3 0</inkml:trace>
  <inkml:trace contextRef="#ctx0" brushRef="#br1">20403 14984 7997,'-14'-13'-505,"-1"4"1807,8 3-835,-6 6 0,10 1-49,-7 4 0,7 4-164,-2 10 1,4-1-15,1 5 1,0 1-19,0 5 0,-2 1 0,-3 3 0,4-2-141,-4 7 1,4-5 110,1 5 1,0-6-292,0 1 0,-2-3 41,-3-1 1,4-3-457,-4-2 1,2 1-10,-2-6 1,3-4-1047,-2-6 571,2-6-320,2 4 578,0-26 740,0 1 0,0-4 0,0 9 0</inkml:trace>
  <inkml:trace contextRef="#ctx0" brushRef="#br1">20460 14415 7997,'-21'-14'316,"5"5"163,-3-1 1,4 7 231,0-2-457,1 4 1,0 7-246,0 4 0,4 2 127,1 2 1,6 5-66,-2 0 0,3 5 2,2-5 0,0 5 37,0-5 0,2 4-17,3-4 1,-2 0-199,6-5 0,1-4-43,4-1 1,2-1 135,3 2 0,-3-4-133,3-6 1,1 0 38,-1 0 1,0 0-410,-5 0 1,0-5-290,1 1 375,-1-7 0,-5 4-56,1-2 1,-7 1-353,2 3 837,-4 4 0,-7-6 0,-2 1 0,-6-2 0</inkml:trace>
  <inkml:trace contextRef="#ctx0" brushRef="#br1">20460 14487 7997,'9'0'-202,"1"0"0,-6-2 587,6-3 0,-1 2-80,6-6 1,-1-1-456,0-4 6,0 0 0,1-1-193,-1 1 1,-5 0-262,1 0-337,-7 0 935,3-1 0,-6 1 0,0 0 0</inkml:trace>
  <inkml:trace contextRef="#ctx0" brushRef="#br1">20531 14302 7997,'0'9'165,"0"1"0,0-1 12,0 5 1,0 2 364,0 3 0,0-2-104,0 7 1,0 0 28,0 4 1,5 5-229,-1 1 0,6-3-308,-5-7 0,6 1-182,-2-6 1,-1-5-1323,1-4 272,1-7 1,-1 2 1300,1-10 0,-7-3 0,3-6 0</inkml:trace>
  <inkml:trace contextRef="#ctx0" brushRef="#br1">20630 14415 8332,'7'8'0,"1"-1"0,6-7 690,0 0 1,0-5-450,0 0 1,5-6-484,0 2 0,5-9-31,-5-1 0,5 0-267,-5 5 1,0 5-303,-5-1 842,-6 1 0,4-5 0,-4-1 0</inkml:trace>
  <inkml:trace contextRef="#ctx0" brushRef="#br1">20858 14188 7997,'0'-14'-502,"0"4"1216,0 1-36,0 6 417,0-4-234,0 7 429,0 0 1,6 0-1065,4 0 1,-2 0-258,1 0 0,1 5 21,4 0 0,0 0-153,0-5 0,5 0 4,0 0 1,0 0-135,-5 0 0,7-2 73,2-3 0,-2-3-103,-2-6 0,-3 5 153,-2-1 0,0 2 51,0-1 0,-4-2 157,-1 6-181,-5 0 352,2 5 0,-11 11-87,0 4 1,-7 10 47,-2 3 0,-2 2-53,-8 8 1,2-2-42,-2 2 0,4-1-270,5-4 1,1-5-1051,0 1 1244,6-7 0,2-8 0,6 0 0</inkml:trace>
  <inkml:trace contextRef="#ctx0" brushRef="#br1">21270 14927 7919,'5'-14'605,"0"0"0,12 0 131,2-1-443,6 1 1,12-5-136,5 0 1,1-6-106,4 1 0,2-4-160,-1-5 0,-1 3 100,-4-4 0,-12 9-300,-2 2 264,-4 5 1,-3-1-1717,-3 10 945,-9 2 814,-4 7 0,-6 7 0,0 1 0</inkml:trace>
  <inkml:trace contextRef="#ctx0" brushRef="#br1">21583 14472 7919,'0'-9'0,"0"-1"-40,0 7 174,6-3 1,2 7 563,6 4 0,-4 5-160,-1 9 1,1 4-91,4 10 1,-1 5-129,-4 10 0,4-4 92,-4 3 1,-1-1-324,2 2 0,-1-9 129,5 4 1,-4-10-586,-1 0 1,1-8 293,4-1 1,-1-7-2044,-4 2 2116,4-3 0,-5-2 0,6 1 0</inkml:trace>
  <inkml:trace contextRef="#ctx0" brushRef="#br1">22137 14117 7931,'-6'-14'137,"5"6"96,-6 1 1,7 11 107,0 5 0,2 4-86,3 15 1,2-1-58,8 11 0,-1-2-2,0 2 1,5 3-89,0-3 1,0 2 37,-5-2 0,-1-1-136,-4-8 0,4 7-178,-4-7 0,-2-4 87,-3-6-105,4-3 31,-6-2 82,4-6 0,-6-3-42,0-10 0,0-9-52,0-10 0,0-3-8,0-1 0,0-7-123,0-3 1,0-8-59,0-1 1,0-7 89,0 2 1,2-2 111,3 2 0,-2 5-27,6 9 0,-6 5 639,2 9-233,3 3 1,-2 17 180,4 8 0,1 11 50,-6 13 0,6 5-165,-2 0 1,2 12 60,-1-3 1,2-1-39,-2-3 0,2-5-183,3 5 1,-1-5-23,0 5 1,0-11-140,1 2 1,-6-15 47,1 0 0,-1-9-78,5 0 0,-4-12 52,-1-7 0,1-8-88,4-11 1,-5 0-40,1-10 1,-5 2 38,4-11 1,-6-2-52,2-8 0,1-1-74,-1-3 0,0 4-151,-5 10 0,0 10-402,0 8-250,0 11 338,0 8 1,0 17 349,0 12 1,0 12 335,0 7 0,6 13 0,2-2 0</inkml:trace>
  <inkml:trace contextRef="#ctx0" brushRef="#br1">22934 14231 7931,'-7'-15'-330,"-1"3"461,-6 2 1,5 4 625,-1 6-592,1 0 1,-4 2-25,4 2 0,-2 9 122,6 6 1,-5 8-52,6 1 0,-3 2 130,3 8 0,2-2-134,-3 2 1,4 2-27,1-7 0,4-1-135,1-9 1,6-4-193,-1-9 1,-2 1 120,1-6 0,-1-2-77,1-8 1,3-9-256,-8-10 1,6-3 175,-6-1 0,6-1-317,-5 1 1,-1-5 180,-4 0 1,5 1-154,0 8 0,0-1-97,-5 6 591,0 0-68,0 5-67,0 6 0,4 8 385,1 9 1,1 9-164,-1 1 1,-2 4 114,7-4 0,-5 0-248,4-4 0,1-1-385,4 0 0,-5-5 151,1 1 255,-7-7 0,10 3 0,-6-6 0</inkml:trace>
  <inkml:trace contextRef="#ctx0" brushRef="#br1">23104 14131 7931,'0'-8'114,"-4"3"328,-1 10 1,0 0-85,5 9 0,-5-3-206,1 8 0,-1 2-41,5-2 0,0 4-152,0-4 0,0 5 126,0-5 0,1 0-102,4-5 0,-2 0-272,7 1 1,-5-8 165,4-2 1,-4-3-300,4-2 1,-4-2 170,4-3 1,-4-4-68,5-10 0,-6-3 25,6-6 1,-7-1 128,2 1 0,-4 1 33,-1 3 0,0 2 57,0 3 660,0 10-315,0-4 75,0 13 0,5 6-148,0 4 1,1 2-2,-1 3 1,-2 4-154,7-1 1,-6 1-141,6-4 1,-6-1 262,6 0-167,-1-6 0,6-2 0,-1-6 0</inkml:trace>
  <inkml:trace contextRef="#ctx0" brushRef="#br1">23545 13435 7931,'-6'-23'0,"-2"-2"-88,-6 6 0,-5 0 312,0 5 1,-2 1 398,2 4 0,2-2-272,-7 6 1,7 0-132,-2 5 0,-2 0 81,2 0 1,0 13-83,5 6 1,0 8-21,0 6 0,-1 5 2,1 9 0,5-1-28,-1 6 1,7-6-36,-2 1 0,4-2-135,1-3 1,6-2-192,4 2 0,2-13 132,2 4 0,1-8-143,-1-1 0,0-10 84,0-9 0,5-3-26,0-2 1,0-7-35,-5-2 0,2-7-60,3-8 1,-3 1-4,3-11 1,-5 0-111,-4 0 1,2 0 94,-2 1 0,-2 3 39,1-4 0,-6 0 21,2 0 0,1 1 0,-1 5 1,0 4 206,-5 0 0,0 7 64,0-2 404,0 3-272,0 8 0,1 2 195,4 6 1,-3 8 19,2 6 0,3 8-129,-3 11 1,3-4 30,-2 9 0,1-8-56,3 12 1,4-4-221,-4 0 1,4 2-94,1-7 0,1-1-444,-1-9 0,2 1-15,3-10 0,-2 2-531,7-11 1,-5-4-547,4-10 1578,-5-1 0,8-23 0,-3 3 0</inkml:trace>
  <inkml:trace contextRef="#ctx0" brushRef="#br1">23716 12681 7940,'-7'8'54,"-2"-3"0,1-2 110,-2 2 0,3 2 494,-3 8 0,-3 0-179,4 4 1,-4 4-295,-1 5 0,0-4 35,0-1 1,-1-4-62,1 5 1,0-2 74,0 2 0,6-2 207,3-3-435,4-3 1,2 4-317,4-6 0,4-4 126,10-1 1,-3-5 73,3 0 1,2-2-186,-2-2 1,4 0 66,-4 0 1,0-6-311,-5-4 1,5-1 14,0 2 0,-4-4-823,-6 3 655,-6-2 691,4-2 0,-7-1 0,0 1 0</inkml:trace>
  <inkml:trace contextRef="#ctx0" brushRef="#br1">23687 12909 7940,'14'-7'-331,"1"-2"1,-1-1 76,0-4 0,2 8 420,3-9 1,-3 0-58,3-4 1,1 0-360,-1 5 0,0-1-24,-5 1 1,-4 1 273,-1 4 0,1-4 0,4 5 0</inkml:trace>
  <inkml:trace contextRef="#ctx0" brushRef="#br1">23829 12567 7940,'-12'7'-202,"2"2"0,-1 5 844,6 5 1,-1 7-156,1 11 0,4-2-29,-4 13 1,4-3-125,1 8 1,1-4 51,4-7 0,3-6-178,6-2 1,2-6-163,3-4 0,-2-5-185,7-10 1,-2-2-533,2-7 0,-2 0-495,-3 0 1,-4-12 535,4-2 1,-4-5 629,-6 0 0,-3-3 0,-6-6 0</inkml:trace>
  <inkml:trace contextRef="#ctx0" brushRef="#br1">23957 12852 7940,'2'12'779,"3"-2"0,3-4-504,6-6 0,0 0-214,0 0 0,2-3-200,3-7 0,-3 1-9,3-10 0,-5 3-312,-5 2 1,2 0-234,-6 0 0,0 4 354,-5 1 0,0-1 339,0-4 0,0 0 0,0-1 0</inkml:trace>
  <inkml:trace contextRef="#ctx0" brushRef="#br1">24057 12582 7940,'14'0'794,"0"6"-627,1 3 0,-6-1 65,0 2 0,1-2 261,4 1-126,0 4-206,1-5 0,-7 6-135,-4 0 0,-2 0 63,-2 0 0,0 5-124,0 0 0,-6 7 114,-4-3 1,-1-2-352,1-2 0,-2-3 11,2-2-53,4-6 265,0 4 4,6-10 1,1 4-80,4-6 1,3 0 100,6 0 0,0 0-144,1 0 0,4-6 98,0-4 1,-1-2-498,-3-2 0,4-5 69,0 0 0,-5 0 497,-5 5 0,1-7 0,4-1 0</inkml:trace>
  <inkml:trace contextRef="#ctx0" brushRef="#br1">24313 12582 7940,'14'0'0,"0"0"0,-4 0 0,-1 0 0,1 0 748,4 0 1,5 0-232,0 0 1,1 0-93,-1 0 1,-1 0-125,5 0 0,-1 0-14,2 0 0,-3 0-39,-7 0-14,-6 6 1,-2 2-188,-6 6 1,-6 6 82,-4 4 0,-10 5-441,-9 4 1,1 3-258,-5 7 0,3-4-480,1-6 0,7 4 467,3-14 581,3 7 0,2-14 0,0 5 0</inkml:trace>
  <inkml:trace contextRef="#ctx0" brushRef="#br1">24668 13335 7928,'-14'0'1125,"1"-2"-844,4-2 1,4-3-372,10-2 1,4-4-2,10 4 0,3-5 409,7-5 0,4-2-116,0-3 1,7-2-170,-2 2 0,3-5 55,1-4 1,3 3 4,2-3 1,-4 9-701,-1 5 1,-5 4 292,-9 0 1,-6 6-1261,-3-1 1098,-9 7 1,-6 3 475,-8 10 0,-17 2 0,-9 3 0</inkml:trace>
  <inkml:trace contextRef="#ctx0" brushRef="#br1">24910 12894 7928,'8'3'954,"-3"7"1,1 6-497,-1 12 1,-1 1-114,-4-1 1,5 7-206,0 3 0,0-2-66,-5 2 1,1-2-200,4 2 0,-2-3-174,7-7 0,-1-1-426,5-3 0,5-4-382,0-5 0,2-7 1107,-2-4 0,-4-8 0,6-4 0</inkml:trace>
  <inkml:trace contextRef="#ctx0" brushRef="#br1">25308 12283 9552,'5'19'729,"0"0"0,-1 11-534,-4-2 1,5 15 664,0 0 1,-1 9-191,-4 0 1,0 8-32,0 2 0,2-1-316,3-4 1,-2-6-122,6-4 0,1-9-389,4-5 0,-1 0 196,-4-4 1,4-4-9,-4-11 1,-1-1 89,2-4 0,-6 2-312,6-6 143,-1 0 1,6-7 126,-1-3 1,5-2-30,0-8 0,6-5 59,-1-4 1,7-3-148,3-1 0,5-5 165,-1-1 0,-3-3-585,-2 3 1,-8 6 234,-1 4 0,-12 7-1198,3-2 1,-11 3-1225,1 2 2675,-3 6 0,-9-5 0,0 5 0</inkml:trace>
  <inkml:trace contextRef="#ctx0" brushRef="#br4">19592 15411 8332,'-14'-21'-6,"-2"5"200,-2-3 0,2 4-44,-3 0 0,-3-4 62,-2 0 1,2-1 55,-2 1 0,0 3-55,-4-3 1,0 3-34,-1 2 1,2 0 59,4 0 1,-3 6 42,7 3 0,-4 3-180,4 2 1,-5 2 67,5 3 0,-5 4-98,5 10 1,-4 8 117,4 6 0,-5 7-218,5-2 1,0 1 15,5-1 1,1 8 79,4-3 0,2 4 111,7 0 0,0 1-6,0 9 1,7 3-190,2 11 1,4-5 149,1 0 1,5-1-72,0 1 0,6 7 97,-1-7 0,3 7-121,1-7 0,5-4 38,1-5 0,5-3 13,-1-12 0,3-2 77,2-12 0,1-7 0,3-7 1,17-1-89,11-9 0,3 6-140,-38-7 1,0-1-1,33 1 43,-2-8 1,-1-9 87,-9-10 0,2-4 33,-1-6 0,-3-8-57,-28 17 1,-1-2 0,-1-3 0,-1 0-1,-1-1 0,-2 0 0,18-35 27,-10 4 0,-9 1 17,-5 4 0,-10 0-105,-4 0 0,-10-5 112,-4 1 1,-17-2-163,-7 1 1,-14 3 91,19 28 1,-1 1 0,-2 1-1,-1 1-114,-4 1 1,1 2-1,1 0 1,1 1-34,-33-19 0,30 22 1,-1 1-146,-2 1 0,-2 0 0,-1 2 1,0 1 137,-1 4 1,1 0 0,-36-8-283,7 6 1,8 6 88,11 3 0,4 3-94,11 2 1,3 7-2018,11 2 2430,-4 4 0,17 1 0,-2 0 0</inkml:trace>
  <inkml:trace contextRef="#ctx0" brushRef="#br0">21228 11615 7994,'-8'0'-162,"-5"6"0,11-3 508,-2 7 948,-4-7-587,6 3-625,-4-6 0,7 0-292,4 0 0,-2-1 159,7-4 0,-5-3-342,4-6 1,-4 4 90,4 1-177,-6 6-7,4-10-74,-7 11 326,0 2 1,-7 8 61,-2 7 0,1-3-45,-1-2 0,5-2 217,0-4 0,-4-2 0,6-2 0,-4-8 0</inkml:trace>
  <inkml:trace contextRef="#ctx0" brushRef="#br0">21284 11345 9817,'0'14'490,"0"2"-244,0 3 0,0 4-12,0 11 1,0-3-5,0 7 0,0 0 5,0 5 0,5-7-188,0-3 0,4-4 58,-4-6-226,6 4 1,-3-13 136,6 1 0,-4-8-206,-1-7 186,-6 0 1,8-6 44,-6-3 0,2-6-187,-3-4 1,-2-3 42,3-6 0,-2-7-202,1-3 1,-2-1 24,3 1 0,1-2 4,-1 7 1,4-5 329,-4 5 0,5 6-181,-6 8 208,7 3 0,-8 4-106,7 2 0,-5 7 285,4 13 0,-6 1-42,2 12 0,-2 7 136,2 8 1,-2 8-16,7 2 0,-6 4-33,6-5 0,-2-1-197,1-8 1,4-3-70,-4-7 1,4-6 68,1-3 0,-4-9 9,-1-6 0,-4-2 122,4-2 1,-1-13-102,2-6 0,2-8-165,-2-6 1,-2-8-17,1-6 1,-4-1-176,4 6 0,-1-1 149,2 0 1,1 7-92,-6 3 0,4 4-548,-4 6 1,0 2-94,-5 7-319,0 6 1,0 10 49,0 12 1069,0 6 0,-7 9 0,-1-1 0</inkml:trace>
  <inkml:trace contextRef="#ctx0" brushRef="#br0">21853 11714 7963,'-8'-14'0,"0"1"-101,4 4 1,0 3-24,-5 6 1,4 0 765,-4 0 1,4 1-225,-5 4 1,7 3-104,-1 6 0,-3 2-163,3 3 0,-3 1 120,2 4 1,4 1-93,-4-6 0,4 5 8,1-5 1,1-2-337,4-7 0,-2 1 129,7-6-274,-1-1 1,5-10 148,0-3 0,-4-6-273,-1-4 0,-4-3 118,5-6 0,-2-1-34,1 1 0,-1 0 214,-3-1 1,-4 7-228,4 3 837,-3-3-333,-2 12 74,0-2 0,0 20-73,0 6 0,0 6-198,0 9 0,0-2-21,0-4 1,1 3-211,4-7 1,-2 0-1199,7-5 1468,-1-6 0,5 4 0,0-4 0</inkml:trace>
  <inkml:trace contextRef="#ctx0" brushRef="#br0">22066 11629 7963,'0'-14'1207,"0"6"-670,-6 2 0,0 7-123,-4 4 1,4 0-258,6 9 1,-5-3 25,0 8 1,1-2-122,4 2 1,0-1 12,0 5 1,1-4-221,4 5 0,-2-8-408,7-2 0,-1-1 313,5-9 0,1 1-85,-1-5 1,2-2 78,3-2 0,-8-4-76,3-6 1,-3-2 104,3-3 0,-1-3 186,-4-7 0,2 7 404,-6 3-240,0 3 152,-5 2 1,0 8-125,0 6 1,0 13-51,0 10 1,0-1-55,0 2 0,0-5-334,0 5 1,1-8 276,4-2 0,3 0 0,6-6 0</inkml:trace>
  <inkml:trace contextRef="#ctx0" brushRef="#br0">22294 11203 7963,'9'0'-21,"1"0"0,-1 4 1065,6 1 1,-1 6-563,0-1 0,2 1-110,3-2 0,-3 5-128,2 1 1,3-1 6,-2 5 0,1 3-53,-1 1 1,-3 6 24,3 4 0,-5 10-78,-4 9 1,-4 5-46,-6 4 1,-1 6-466,-4 9 1,-9-2 260,3-34 0,-2 0 0,-1-1 0,0 0-245,-3 3 0,0 1 0,0-4 0,-2-1 349,-2 5 0,-1 0 0,-2-2 0,-1 0 0,0 0 0,-2 0 0,0-2 0,-1-2 0,0-2 0,-1-1 0</inkml:trace>
  <inkml:trace contextRef="#ctx0" brushRef="#br0">16081 16690 7905,'-22'0'5,"1"0"-5,7 0 1160,0 0-735,6 0 1,3 0 12,10 0 0,4 0-150,10 0 1,10 5-70,9 0 0,3-2-121,1-8 1,2-5 87,4-8 1,-4-6-631,3-9 1,-2 3 308,-3-4 0,-1 4-941,-3 2 1,-4 6 92,-11 3 983,-2 9 0,-7-2 0,0 4 0</inkml:trace>
  <inkml:trace contextRef="#ctx0" brushRef="#br0">16294 16448 7905,'0'-8'-158,"0"4"726,0 8 1,2 6-136,2 9 1,-1 3 101,7 6 1,-2 7-161,1 3 1,2 5-277,-6 4 0,6-3-347,-1 4 0,2 1 248,2-2 0,7-6 0,1-6 0</inkml:trace>
  <inkml:trace contextRef="#ctx0" brushRef="#br0">16664 16235 7905,'-8'-14'0,"-5"0"-651,4 0 461,2-1 0,-1 1 1237,4 0-358,2 6-490,-4 2 0,7 6-93,4 0 1,-2 3 48,7 6 1,-2 2 60,1 13 0,4 1-44,-4 8 0,9 4-68,1 5 1,0 3 63,-5 2 1,-5-3-22,1 4 1,-1 1-48,5-2 0,-4-4-69,-1-5 0,-4-8-99,5-2 0,-6-7-1,6-12-52,-7 4 1,8-15 30,-6-3 1,-1-6-134,-4-17 1,5-4 50,0-10 0,0-6-57,-5 1 0,0-10 20,0 5 1,1-7-37,4 7 1,-3 8 164,2 1 1,-2 12 119,-2 2 0,1 7 227,4 8-200,-3 6 1,6 2 145,-4 6 1,0 8-45,5 6 0,-6 7 47,2 7 1,3 7 44,1 3 1,-1 3 90,2 1 0,-2-4-135,1 0 0,4-8-60,-4-1 1,4-3-136,1-7 1,-4-6 126,-1-8 0,1-4 21,4-1-48,0 0 1,-1-12-24,-4-7 0,2-8-104,-6-6 1,0-4-122,-5-5 0,1-2-310,4-4 1,-4 9 227,4-4 0,-3 7-431,-2 2 0,0 3 247,0 12 0,0 5-584,0 4 401,0 7 1,0 9 574,0 13 0,6 7 0,2 2 0</inkml:trace>
  <inkml:trace contextRef="#ctx0" brushRef="#br0">17289 16406 7905,'-6'-8'1030,"-4"3"-961,-2 4 0,-2 7 42,-1 3 1,3 6 115,2 3 0,-1 5-31,6 5 1,1-4-28,4-1 1,0 0 3,0 0 0,0 3-116,0-8 1,6 1-266,3-4 0,-1-7 173,2-4 1,-1 3-115,6-3 0,-3-1 61,-2-7 1,1-6-151,-7-9 1,6 2-22,-5-7 0,4 2-23,-4-2 1,0-1 96,-5 6 1,0 0-35,0 5 567,0 0-262,0 6 0,0 10 37,0 12 0,0 0-28,0 5 1,1 1 38,4-1 0,-2 0-268,7-4 1,-1-1-307,5 0 1,-4-6 50,-1-3 0,1-4 389,4-1 0,0-6 0,0-2 0</inkml:trace>
  <inkml:trace contextRef="#ctx0" brushRef="#br0">17502 16363 7905,'-9'0'0,"0"0"0,5 6 344,0 4 0,-3 3-44,3 1 1,-6 0 9,5 0 1,1 5-91,4 0 1,0 5-134,0-5 0,0 4 7,0-4 0,6 5-183,3-5 1,2 0-84,-1-5 0,3-6 107,-4-3-301,4-4 0,-1-2 149,-2-4 0,1-4-32,-6-10 0,-1 1 15,-4-5 1,0-1 108,0-5 1,0 6 38,0-1 1,0 7 182,0-2 694,0 3-568,0 8 0,0 3 98,0 10 1,0 9-119,0 10 1,5-2 30,0 2 0,6-7-37,-2 2 1,4-5-199,1-4 0,0-4-1111,1-6 0,0-1 1112,4-4 0,-3-9 0,5-9 0</inkml:trace>
  <inkml:trace contextRef="#ctx0" brushRef="#br0">17346 15354 7905,'-20'-19'-70,"5"0"0,3 5-354,7 4 846,0 7 1,7-3-82,3 6 0,4 8-93,10 6 0,3 8-90,7 11 0,-6 2 23,1 3 1,-2 3-77,2-3 1,1 3-107,-6 1 1,0 1 85,-5 0 0,-4-2-155,-1-3 0,-6-2 126,2-3 0,-3-4 19,-2-1 0,-2 0 30,-3-4 1,-3-3-33,-6-2 1,-2-4-27,-3 0 0,2-3 2,-7-2 0,1-4 6,-6-6 0,5 0-2,1 0 1,5-6-97,-1-4 0,10-7-185,4-2 0,5-6 67,5 1 1,4-3-83,10-1 0,2-5 58,3-1 1,2 1-577,-2 5 1,3-1 760,1 1 0,1-1 0,-1 1 0</inkml:trace>
  <inkml:trace contextRef="#ctx0" brushRef="#br0">17886 15382 7905,'-14'6'0,"0"-4"-274,0 3 1,-1-2 109,1 2 0,5-2 463,-1 6 1,1-4 23,-5 5 1,4-1 56,1 5 0,6 5-41,-2 0 0,-2 6-120,3-1 0,-1 9-52,5 5 0,2-1 32,2 0 0,3-5-257,2 1 1,5-4 9,1-6 1,-1-4-44,5-9 1,-4-4-4,0-6 1,2-11-148,-3-3 1,4-10-52,-9 0 1,2-7 115,-1-2 0,-2-2-129,-4 2 1,-2 3 62,3-3 1,-4 3 67,-1 1 1,0 7 6,0 3 256,0 3-94,0 8 1,0 4 195,0 8 0,0 6 112,0 9 1,0 3-145,0 6 1,7 1-233,2-1 1,4-1 91,1-3 0,0-4-284,0-6 1,1-4-65,-1-1 329,0-5 0,0-4 0,0-8 0</inkml:trace>
  <inkml:trace contextRef="#ctx0" brushRef="#br0">18043 14984 7905,'-13'14'-332,"4"1"0,-4-1 411,4 0 0,-4 2 683,-1 3 0,-5-2-455,0 7 1,0-2-197,5 2 0,-1 1-69,1-6 1,5 5 57,-1-6 0,7 1-46,-2-4 1,5-6 71,5 1 1,3-2-194,6 1 0,0 2-30,1-6 1,0 0-96,4-5 1,-3 0-13,3 0 1,2-7-228,-2-2 0,0-4-22,-5-1 0,0 0 173,0-1 0,-4 0 280,-1-4 0,-6 3 0,4-5 0</inkml:trace>
  <inkml:trace contextRef="#ctx0" brushRef="#br0">18029 15140 7905,'12'-1'-157,"-2"-4"1,2-1 475,-2-4 0,2-2-276,3 2 0,-1-2-362,0-3 83,0-5 0,-1 4-2,-4-3-562,4 10 800,-11-4 0,4 11 0,-6-4 0</inkml:trace>
  <inkml:trace contextRef="#ctx0" brushRef="#br0">18085 14970 7905,'-7'0'-247,"0"0"800,7 0 1,0 6-234,0 4 1,0 7-104,0 2 0,0 6-163,0-1 1,2 8 83,3 1 0,-2-2-458,6-7 0,-1 1-72,2-6 1,2-5-329,-2-4 0,2-7 369,2 2 1,-6-10 350,-3-4 0,3-10 0,0-3 0</inkml:trace>
  <inkml:trace contextRef="#ctx0" brushRef="#br0">18156 14927 7905,'0'-8'-334,"0"2"0,7 11 769,2 0 0,-1 6-100,2-2 0,-1-1-248,5 1 1,1-5 38,-1 0 0,2 3-10,3-3 0,-4 1 7,4-5 0,-8 0-3,-1 0 0,-5 0 128,4 0-108,-6 6 1,2 2-140,-10 7 1,-3 0 61,-6 4 1,-5 5-508,0 9 1,0-1 90,5 6 0,0-2 353,0 2 0,-7 3 0,-1-5 0</inkml:trace>
  <inkml:trace contextRef="#ctx0" brushRef="#br0">17588 16178 7905,'-10'2'-116,"1"3"-125,-1-4 1412,-4 6-319,6-7-650,2 0 1,7 0 41,4 0 1,9 0 153,10 0 0,11-8-121,8-7 1,13-2 55,16-11 0,0 1-461,-32 8 1,1 0 0,-4 2 0,0 1 145,1-3 1,0 0-1,-2 0 1,0 0-3,0-2 0,0-1 0,1 1 0,1 0 24,0-1 1,0 1 0,0 2 0,-2 2-547,31-17 0,-6 6 311,-8 4 1,-11 4 194,-9 5 0,-6 3 0,-8 2 0,-6 4 0</inkml:trace>
  <inkml:trace contextRef="#ctx0" brushRef="#br0">18057 16235 7130,'0'-8'761,"6"15"1,2 4-381,6 12 0,-1 1-147,-3 4 0,2 1-13,-2-1 1,1 5-223,-2 1 1,-3 4 28,-6-5 1,0 5-104,0-5 1,-1 6-9,-4-1 1,0-3 121,-9-2 0,3-4-141,-8-6 0,-1 3 70,1-7 1,-7-7 165,3-7 0,-3 1-38,3-1 0,2-2-26,7-8 1,1-3-85,4-6 1,4-6 9,10-4 0,4 0-511,10-4 0,3 3 254,7-9 0,-1 4-1139,1 2 1400,-1-7 0,1 5 0,-1-5 0</inkml:trace>
  <inkml:trace contextRef="#ctx0" brushRef="#br0">18228 16178 7297,'0'15'1016,"0"5"-607,0 4 0,4 4-81,1 5 1,5 4-130,-6 5 1,6-1-120,-6-3 0,6-3 15,-5-7 0,6-1-55,-2-3 0,-1-3 119,2-7-426,-7-6 82,9-2 0,-10-8 95,3-2 1,-4-6-123,-1-9 0,0 0 37,0-9 1,0 1-221,0-11 0,0 0 131,0-4 1,-1 4 20,-4 0 1,3 8 127,-2 1 1,2 7 146,2 8 178,0 0 1,2 6-129,2 3 1,4 10 245,7 4 0,-1 10-122,0 5 1,0 9 93,0 5 0,2-2-25,3 2 1,-3-5 45,3 5 0,-3-12-135,-2-3 1,0-5-87,0-4 0,1-6-66,-1-3 0,-5-7 112,1-8 0,-5-1-245,4-12 0,-6-7 60,2-8 0,1-2-148,-1 2 1,0-1-148,-5 6 1,0 1-276,0 8 1,0 4-389,0 6-308,0 6 1305,0 2 0,0 6 0</inkml:trace>
  <inkml:trace contextRef="#ctx0" brushRef="#br0">18739 16377 7905,'-14'11'-84,"0"4"0,0-3-94,0 12 0,4-5 55,1 5 0,1-1 7,-2 6 1,-1-6 846,6 1 1,1-7 162,4 2-896,0-3 0,1-8 33,4-3 1,-2-4-598,7-1 395,-1 0 0,4-6-137,-4-3 1,2 1 9,-6-2 1,5 6 13,-6-6 1,1 5 182,-5-4 1,2 6-215,2-2 454,-2 3-100,4 2 690,-6 0 387,0 0-813,7 0-159,-6 0-171,12 0 153,-12 0-542,12-6 1,-11 3-27,2-7-436,-2 7 878,-2-3 0,0 0 0,0-2 0</inkml:trace>
  <inkml:trace contextRef="#ctx0" brushRef="#br0">18782 16477 7905,'10'0'-318,"-1"0"-356,1 0 695,4 0 0,0 0 673,0 0-352,-6 0-73,5 6-324,-5-4 0,4 6 185,-2-4-474,2-2 0,-8 4 24,5-6 0,-6 2 320,2 3 0,3-4 0,0 5 0</inkml:trace>
  <inkml:trace contextRef="#ctx0" brushRef="#br0">18825 16491 9004,'8'6'436,"4"-4"-257,-2 3 0,-2 1-152,1-1 0,1 4 143,4-4 0,0 6-159,0-2 0,0-1-160,1 2 1,-6-2-296,1 1 0,-2-1-957,1-3 641,-3-4 760,-6 6 0,-6-14 0,-2 0 0</inkml:trace>
  <inkml:trace contextRef="#ctx0" brushRef="#br0">18953 16363 7905,'0'-8'180,"0"2"0,-2 7-21,-3 4 0,4 5-279,-4 9 0,-1 3 77,1 6 1,-4 1-62,4-1 1,-5 5 65,6 0 1,-1-1-144,5-8 1,0-4 180,0-6 0,-7 1 0,0-1 0</inkml:trace>
  <inkml:trace contextRef="#ctx0" brushRef="#br0">18711 16448 7905,'0'-9'-733,"0"-1"1,-2 7 1141,-2-1-225,2 2 1,-6 8 136,3 4 0,4 2-103,-4 3 1,-1-1-15,1 0 1,0 2-69,5 3 0,-4-3-30,-1 3 0,-1-2-128,1 2 0,2-3 132,-7 3 1,7 1-77,-2-1 0,2-2 82,-2-7 1,4 3-228,-4-4 33,3-3-4,2 1 1,2-7 32,3 0 0,-2-7 23,6-2 1,-4-4 5,5-1 1,-1 0-87,5 0 1,-4-5-15,-1 0 0,-1-7 103,2 3 0,2 2-208,-2 2 1,-4 3 108,-1 2 1,-4 0 58,-1 0 0,0 4 47,0 1 308,0 6-302,0-4 1,0 9 123,0 3 1,-4-2 298,-1 6-237,0 1 0,4 4 42,-4 0 1,3 0-77,-2 1 1,2 4-98,2 0 0,5 1-58,-1-1 0,6-3-209,-5 3 0,6-3 187,-2-2 29,10-6 0,-3-2 0,5-6 0</inkml:trace>
  <inkml:trace contextRef="#ctx0" brushRef="#br4">17446 14927 8110,'-7'-12'120,"-2"2"0,-2-3 59,1 4 0,2 3-103,4 1 0,0 3 518,-5 2-223,6 0 0,-5 2-330,3 3 1,4 4 140,-4 10 1,-1 2-111,1 2 1,0 4 44,5-3 0,0 1-82,0-1 1,0 3 29,0-4 0,0 4 50,0 2 0,2 1-95,2 3 0,-2-3 53,3 3 0,1 2 23,-1-2 0,4 5 9,-4-5 1,4 7-42,-4-3 0,5 3-9,-6-2 1,7 3-3,-1-3 1,-2 3-3,1 2 0,-1-1-1,2 1 0,1-5 87,-6 0 0,4-7-64,-4 2 0,6-3 128,-2-1 0,-2-2-73,-3-4 0,4 4 7,2-3 0,-2 3-23,1 1 1,-1 1-4,1-1 1,4 1-27,-3-1 1,2 0-96,2 1 1,-4 4-36,-1 0 0,1 0 67,4-4 0,0-1-40,1 1 0,-1-6 57,0 1 1,5-5 32,0 5 1,1-7-12,-1 2 1,-3-2-1,3 2 1,2-3 35,-2 3 1,1-3 23,-1-2 0,-3 0 2,3 1 0,1 0-45,-1 4 1,0-3-145,-4 3 0,3-2 135,1 2 0,0-3-90,-4 3 1,-1 2 12,0-2 0,0 0-20,0-5 0,-1 0 16,-3 0 1,4 0-1,0 1 0,0-3 113,5-2 0,-3 2-92,-2-2 1,5-4-11,0-1 0,2-3 24,-2-2 1,-2 0 14,7 0 0,-5 0-30,4 0 1,1 0-7,5 0 0,-1 0 13,0 0 1,-4 0-9,0 0 0,-2-5-194,2 0 0,1-4 103,-6 4 1,1-1-139,-1 1 1,-3-2 112,3-2 0,-3-2-245,-2 6 254,7-6 0,-6 3-118,4-6 0,-8-6 3,-1-4 1,-5-3-18,4-1 1,-4-1 317,4 1 1,-6-1-81,2 1 0,3 1 2,2 3 1,-2-3-22,1 4 1,-1-4 98,1-2 0,2 1-81,-6 0 0,5-1-60,-6 1 0,1-5-6,-5-1 1,-1-5-44,-4 1 1,2-5 60,-7-4 0,1 3 6,-6-4 1,3 6 94,2 4 1,-2-2-69,2 7 1,-1 0 293,2 4 0,-2 1-76,6 0 1,-5-1 37,6 1 0,-3-2-206,3-3 1,0 1-20,-5-6 0,1 0 114,-1-5 0,-9 1-57,4-1 1,-5 1 138,0-1 1,2-4-154,-7-1 0,-4-6 411,-6 2 1,1 3 17,5 2 1,-5 4 157,-1 5 1,-3 0-190,3 10 1,-4-4-74,5 9 0,-1 1-291,0-2 0,4 2 156,-3-2 0,-3-3-284,-2 4 0,-9-4 99,-6-2 0,-11 1-356,26 13 1,0 1-1,-30-6 77,-8 6 1,8 1-131,2 8 1,-4 8-569,4 12 0,1 7 437,-1 11 0,3 2-397,1 3 0,13-5 298,16-10 1,11-7 571,7-6 0,8-7 0,7 3 0</inkml:trace>
  <inkml:trace contextRef="#ctx0" brushRef="#br0">19166 16875 8195,'-19'0'364,"0"0"1,6 1-175,9 4-124,2-3 0,4 10 161,2-2 1,11 9 310,8 5 0,1 2 178,4 3-414,-2-1 1,10 1-14,-3-1 0,-1-1 166,6-3 0,0-1-234,4-8 1,14 2 24,5-8 0,7-2-82,3-2 1,0-4 96,0-1 1,5-1-395,0-4 0,-35 1 0,0 0 227,-1-3 1,1 0-1,1-1 1,0 0-3,0-2 0,1 1 0,-1 1 0,0 0-338,-2-1 0,0-1 0,28-12-1,-6-2 0,-7-1-118,7 1 0,-10-1 185,-5 6 1,-6 0-254,-8 5 1,-6 6 121,-13 3 1,-6 5-1096,-3 5 1,-7 5-18,-7 9 1606,-7-4 1,-19 12-1,-1-5 1</inkml:trace>
  <inkml:trace contextRef="#ctx0" brushRef="#br0">20801 16818 8009,'8'0'1598,"5"-2"-2050,-4-2 0,10 2 29,5-3 1,-2 4 1334,1 1 1,6 0-422,4 0 0,0 0-138,-4 0 0,4 0-38,0 0 0,0-5 82,-4 0 1,-2-4-303,-4 4 0,-2 0 121,-7 5 0,-6 7-285,-3 2 0,-5 15 122,-5 4 1,-9 17-718,-10 2 0,-9 2 329,-5 3 0,-3-1-11,-2 1 1,-6 3 0,-1-4 0</inkml:trace>
  <inkml:trace contextRef="#ctx0" brushRef="#br0">22265 15937 8008,'-20'-29'-381,"6"1"317,-1-1 1,3 7 228,7 3 1,0 3-117,5 2 1,2 2 636,3 2 1,9 4-239,10 6 1,2 8-193,3 6 1,-1 8-125,1 11 1,-1-3 42,1 3 0,-7 4-109,-3 1 0,-5-2 158,-5 2 0,2-5-295,-6 5 1,0-5-12,-5 5 1,-6-2-36,-4 2 1,-3 2 94,-1-7 1,-6 0-133,-4-4 0,-3-9 125,-1-6 0,4-1 41,0-8 0,1-1 75,-6-4 1,7-1-76,3-4 1,10-3 88,4-6 0,3 0-251,2 0 1,8-1-242,6 1 0,7-5-64,7 0 0,1-5-324,-1 6 1,5-8 778,1 3 0,-1-4 0,-5-2 0</inkml:trace>
  <inkml:trace contextRef="#ctx0" brushRef="#br0">22905 15823 8050,'0'-14'0,"-6"1"74,-4 4 0,3-3 178,-3 8 1,5-1 243,-4 5 0,-1 2-104,-4 2 1,0 6-14,0 9 0,-5 8-133,0 6 1,0 11 133,5-1 0,1 7-129,3-2 0,4 2-139,6-7 0,0 6 36,0-11 0,11 0-111,3-10 1,5-7-613,0-7 0,2-6 327,3-8 1,1-8-156,-6-6 1,0-12 145,-5-7 1,0-10-143,0 6 0,1-11 38,-1 10 1,-5-4 150,1 8 0,-7-3 82,2 3 0,-4 3 100,-1 7 0,0 4 351,0 5-247,0 7 0,0 4 253,0 8 0,0 11-129,0 8 1,2 6 105,3 4 0,-4-3-54,4 3 1,1 0-441,-1-4 1,6 2-59,-1-7 1,1-3-52,-2-3 1,4-3-1450,-4-6 922,4-2 824,1-7 0,0-13 0,0-3 0</inkml:trace>
  <inkml:trace contextRef="#ctx0" brushRef="#br0">23204 15453 8916,'-14'0'1399,"1"7"-1138,3 2 0,-2 5-30,2 5 1,-2-1-162,-3 5 0,6-4 74,0 5 0,4-2-132,-5 2 1,7 1 73,-2-6 0,5 0-74,5-5 1,3 0 15,6 1 0,2-3-189,3-2 0,-2-4-228,7-6 1,0-5 207,4 1 1,4-12-445,-4 2 1,2-4 242,-11 4 1,0 0-127,-5-1 0,-6 1 16,-3 0 0,-3 5 492,-2-1 0,0 1 0,0-6 0</inkml:trace>
  <inkml:trace contextRef="#ctx0" brushRef="#br0">23261 15595 8049,'15'0'-102,"4"0"0,-1 0 241,5 0 0,1-6 268,5-3 1,-1-4-563,0-1 1,-4 0 33,0-1 1,-5 1-272,5 0 0,-12 0 173,2-1 0,-7 3-330,2 2 220,-6-2 329,4 10 0,-20-11 0,-3 6 0</inkml:trace>
  <inkml:trace contextRef="#ctx0" brushRef="#br0">23474 15382 8022,'-8'0'-622,"2"6"1235,6 4 1,0 3-137,0 1 1,-5 5-162,0 0 0,0 6-73,5-1 1,0 1-140,0-1 0,0 1 125,0-6 0,2 5-628,3-5 1,3-7-94,6-7 0,2-4-390,3-1 0,-4-6 882,4-3 0,-3-17 0,-2-4 0</inkml:trace>
  <inkml:trace contextRef="#ctx0" brushRef="#br0">23602 15340 8128,'14'6'-100,"0"3"0,1-1 1,-1 2 0,0-2 658,0 1 0,2 2-197,3-6 1,-3 4-255,3-4 0,-5 1 73,-5-1 0,2-2 122,-6 7 1,0-1-217,-5 5 1,-6 2 0,-4 3 1,-7 3-153,-2 7 0,-6 4 133,1 0 0,2 8-593,-2 2 0,7-1 275,-2 6 0,3-10 249,2-5 0,-1-3 0,1-2 0</inkml:trace>
  <inkml:trace contextRef="#ctx0" brushRef="#br0">22265 16647 7937,'-12'2'0,"2"3"52,4-4 0,14 6 39,6-7 0,7 0 151,7 0 0,7 0 429,3 0 0,11-4 77,8-5-885,18 0 1,-31-5 0,1-1 303,7 1 1,0 0 0,-1-3-1,-1-1 61,2-3 0,1-1 0,0-2 1,1-1-223,0-1 0,1 0 1,0 1-1,-1 1 51,-1 0 0,-2 1 0,-3 3 1,-3 2-440,-3 1 1,-3 1 0,24-6 102,-1 7 1,-15 8-895,-4 7 1,-8 0 1172,-12 0 0,1 4 0,-10 1 0,-3 0 0</inkml:trace>
  <inkml:trace contextRef="#ctx0" brushRef="#br0">22521 16989 7971,'-8'3'792,"4"6"-395,2 7-505,2 12 0,0 2-470,0 4 0,5-3 385,0 7 0,1-5 402,-1 5 1,-4-6-174,4 1 0,-3 2 93,-2-2 1,-2 6 743,-3-1-597,-3 3 0,-1-3-10,-1 0 0,1-6 22,-5 1 0,-1-9-255,1-5 0,0-5 109,0-5 0,0-2-10,-1-7 1,7-4 19,4-5 1,2-7-112,2-12 0,2-5-47,2-1 1,9-3-81,6 3 1,6-2-188,-1 8 1,9-7-364,5 11 1,3-4-1448,2 9 2022,-7 0 1,5-2 0,-4-1-1</inkml:trace>
  <inkml:trace contextRef="#ctx0" brushRef="#br0">22991 17031 8020,'-15'0'0,"0"-4"125,-4-1 1,1 0 321,-6 5 0,7 11-164,-2 3 1,-1 10 66,1 0 1,-5 4-30,5 5 0,5-1-78,4 6 0,7-7 3,-2 3 1,4 0-5,1 0 1,6-3-189,4-7 0,4-4-190,5-5 1,-2-8-224,7-2 0,-2-3 150,2-2 0,1-13-145,-6-6 0,1-1 83,-1-4 0,-8-4 3,4-6 1,-4 0 84,3 0 1,-5 3-101,1-7 1,-7 6-42,2-1 0,-2 3-55,2 2 198,-4 6 92,6 1 0,-9 15-72,-3 6 1,4 12 416,-4 12 1,3 8 560,2 1 0,0 2-9,0-2 1,2-3-482,3 3 1,3-3-535,6-2 1,0-6-151,0-3 0,7-7-575,3-3 0,1-6 440,-2 2 492,4-4 0,-11-13 0,5-4 0</inkml:trace>
  <inkml:trace contextRef="#ctx0" brushRef="#br0">23289 16647 7958,'-14'0'0,"0"0"0,-1 0 497,1 0 0,0 0-5,0 0 1,0 8-227,-1 7 1,-4 0-103,0 9 0,0 0-90,5 4 1,0 1 90,0-1 1,0 0-113,-1 1 0,6-2 40,-1-4 1,7 3 103,-1-7 0,2 0-303,2-5 0,6-5 93,4 1 0,9-7-188,4 2 1,4-10-15,2-5 1,4-2-15,0-2 1,2-2-576,-2-3 0,-9 5 361,-1-1 1,-5 1-1090,-4 5 1532,-6 2 0,-2-5 0,-6 10 0,-12-4 0,-4 6 0</inkml:trace>
  <inkml:trace contextRef="#ctx0" brushRef="#br0">23204 16889 7958,'14'0'0,"0"-6"385,0-4 0,5 2-81,0-1 1,7-1 52,-3-4 1,9 0-210,1 0 1,-1 0-255,-9-1 0,3 1-14,-7 0 0,0 4-692,-5 1-445,0 6 651,-6-10-452,-2 12 1058,-6-6 0,-6 7 0,-8 0 0,-8 0 0</inkml:trace>
  <inkml:trace contextRef="#ctx0" brushRef="#br0">23445 16633 7958,'-6'-8'0,"5"0"87,-4 4 149,-3 2 0,6-3-14,-2 10 1,-3 8 142,3 6 0,-1 6 193,5-1 0,-2 7-233,-2 2 1,2 5-90,-3-4 1,8-1-529,2-5 1,6-1 249,-1-3 1,2-5-336,2-10 0,1-1 244,-1-3 1,-1-5-816,-4 0 0,2-7 199,-6-7 1,4 0 299,-4 0 1,0 0 448,-5-1 0,0 1 0,0 0 0,-2 4 0,-3 1 0,4 6 0,-7-8 0,3 6 0,4 0 0,-4 4 0,10-4 329,3 3 0,11-6 586,0 4 1,4 1-913,-4-7 1,2 1 64,-2-6 1,-4 6-646,4-1 0,-3 3 334,-2-3 1,-1-3-391,-3 4 633,-4 3 0,0-7 0,2 5 0</inkml:trace>
  <inkml:trace contextRef="#ctx0" brushRef="#br0">23673 16619 7958,'2'-8'64,"2"3"1,-1 4 166,7 1 0,-7 1 156,2 4 0,1 5-82,-1 9 1,0-2-84,-5 7 1,0-1-1,0 6 0,4-2-590,1-4 0,0 3-444,-5-7-515,0-1 592,0-3 735,0-7 0,0-8 0,0-8 0</inkml:trace>
  <inkml:trace contextRef="#ctx0" brushRef="#br0">23773 16605 7958,'22'0'49,"-2"0"-49,-6 0 0,7 6 460,3 4 1,-4-4-94,-1-1 0,2 1-333,-2-1 0,0 4 68,-5-4 1,-5 1 210,1-1 0,-7-2-117,2 7 0,-5 1-152,-5 8 0,-9-2-239,-10 7 1,-4 1 139,-6 8 1,0 2-1805,-4 3 1859,3 3 0,0-5 0,-1 7 0</inkml:trace>
  <inkml:trace contextRef="#ctx0" brushRef="#br0">24270 16264 7961,'-9'0'130,"-1"0"62,7 0 0,-5-2 144,3-3 114,4 4 1,-4-10-1152,10 6 444,-4-6 0,12 8-1252,-4-7 1509,4 1 0,1-5 0,1-1 0</inkml:trace>
  <inkml:trace contextRef="#ctx0" brushRef="#br0">24398 15183 7961,'0'-14'-113,"2"6"344,2 3 0,4 10 381,7 4 0,-1 10-88,0 5-358,0 3 0,5 8-6,0 3 0,-5 3-2,-4 1 0,-2 3-90,1 2 0,-3-1 120,-6 6 0,0-3-254,0 8 1,-1-10 77,-4 5 0,-3-6-257,-6-3 0,0-12 54,0-2 0,-1-15-63,1 0 1,-2-9 161,-3 0 1,2-5 14,-7-5 0,7-3 123,-2-6 0,5-7-59,4-2 0,4 0 181,6 0 0,0 5-39,0-1 1,2 4-41,2 0 1,6 1-244,9 0 1,4 0-273,11 0 1,4 4 100,9 1 0,-3-2-410,4-8 640,-4 3 0,-2-11 0,1 5 0</inkml:trace>
  <inkml:trace contextRef="#ctx0" brushRef="#br0">25066 15098 8011,'-6'-8'-287,"-2"-3"-37,-6 6 1,0 0 398,-1 5 1,1 0 466,0 0 0,0 0-50,0 0 0,4 7-140,1 2 1,1 10-37,-2 5 1,-2 6-89,2 8 0,-1 0-96,2 9 1,-4-1 83,3 1 1,4-7-29,1 2 1,4-4-99,1 0 1,0-5-190,0-9 0,5-3-311,-1-7 1,7-6 219,-1-4 0,2-2-60,3-2 0,-6-11 72,1-3 1,1-10 4,8 0 0,-4-4-88,4-5 0,-3 0-47,-2-10 0,1 8 71,-1-7 0,-1 2-75,-4-3 1,2 7 319,-6 3 1,0 4-216,-5 6 621,0 2-265,0 7 0,0 12 78,0 7 1,-2 13 61,-3 5 1,4 10 245,-4 5 1,3 3-174,2 2 0,2 0 114,3-1 1,3-5-418,6-4 1,5-3 49,0-2 0,4-1-898,-4-3 0,7-5 436,-3-10 0,4-2-371,2-7 1,-3-7 723,-2-2 0,3-10 0,-5-3 0</inkml:trace>
  <inkml:trace contextRef="#ctx0" brushRef="#br0">25408 14771 8032,'-15'0'-70,"1"0"194,0 6-35,0 2-28,-7 6 0,4 1 187,-7-1 0,2 5-71,-2 0 0,-3 1-253,4-1 0,2-3 105,2 3 0,5 1 194,5-1 1,2 0-171,7-4 1,7-6-8,2 0 0,10-1-80,5 2 1,2-4-210,3-6 0,4-1-89,0-4 1,0-3 152,-4-6 1,-2 0-994,-4-1 1172,-2 1 0,0-6 0,1-3 0</inkml:trace>
  <inkml:trace contextRef="#ctx0" brushRef="#br0">25422 14842 8032,'1'-8'-1023,"4"3"1016,3 4 0,6-4 340,0 0 0,1-6-388,-1 2 1,-2 1 28,-2-2 0,3 1-671,-4-5 222,4-1 475,-5 1 0,4 0 0,-4 0 0</inkml:trace>
  <inkml:trace contextRef="#ctx0" brushRef="#br0">25507 14714 8032,'-5'16'0,"1"3"0,-6 1 186,5 4 0,-1 3 104,1-3 1,4 2 181,-4 3 0,3-5-242,2-1 0,0-5-194,0 1 1,2-4-639,3 0 1,-2-8 352,6-2 1,-4-3-1318,5-2 1566,-1 0 0,5-7 0,1 0 0</inkml:trace>
  <inkml:trace contextRef="#ctx0" brushRef="#br0">25521 14899 8032,'10'-2'-194,"-1"-3"0,-4 4 415,4-4 1,3 4 22,6 1 1,0-2 161,6-3 0,-1 2-829,6-6 0,-1-1 183,1-4 1,-6 0-332,1 0 0,-7 4-61,2 1 632,-3-1 0,-2-4 0,1 0 0</inkml:trace>
  <inkml:trace contextRef="#ctx0" brushRef="#br0">25806 14629 8032,'9'8'-276,"1"6"0,-7 2 928,1 7 0,-2 1-310,-2 4 0,0 1-229,0-1 0,-2-1-268,-2-3 1,2 1 115,-3-6 0,-1 2-199,1-2 1,1-8 132,4 3 1,-2-9 104,-3-1 0,-3-2 0,-6-2 0</inkml:trace>
  <inkml:trace contextRef="#ctx0" brushRef="#br0">25976 14714 8032,'24'0'-519,"0"0"1,-7 0 265,2 0 1,-2 0 796,2 0 1,-8 0-113,4 0 0,-9 5 378,3-1-566,-5 8 1,0 0 112,-8 7 0,-6 6-197,-9-1 0,-1 5-186,-4 4 1,-8 3-222,4 7 0,-8 1 247,2 3 0,-5 4 0,3 6 0</inkml:trace>
  <inkml:trace contextRef="#ctx0" brushRef="#br0">24654 16079 7987,'-14'-7'-573,"0"6"689,-1-5 0,9 4 612,6-3 1,8 4-263,11-4 1,9 2-32,10-2 1,5 2-93,4-7 0,5 1 76,10-5 1,11-7-1418,-31 10 1,1-2 1038,3 0 0,0 0 0,1-3 1,0 0-1,1-2 1,-1-2-1,-2 2 1,-1-2-248,1-3 1,0-1-1,0 2 1,1 1-85,-1 2 0,0 0 0,0 1 0,-1 1 5,-3 3 0,-2 0 0,31-8-681,-13 3 0,-10 10-191,-14 4 1157,1 3 0,-16 2 0,1 0 0,-6 0 0</inkml:trace>
  <inkml:trace contextRef="#ctx0" brushRef="#br0">25038 16235 6903,'8'14'-209,"4"13"902,-2 6 1,1 8-253,-2 7 1,4 4 29,-3 10 0,-4-4-106,-1 4 0,-4-1-121,-1-4 1,0 3-153,0-8 0,-1 2-183,-4-2 0,-3-5-17,-6-9 1,-5-4 120,0-11 1,-5-4-72,5-9 1,-6 1 52,1-7 0,2 1-14,-2-5 0,7-6 73,-2-4 1,8-4 34,2-5 0,5-3-119,0-6 1,8-5-155,6-1 0,9-4-449,5 5 1,7-5 279,2 5 1,13-5-560,1 5 0,1 2 912,-1 7 0,4-9 0,-1 3 0</inkml:trace>
  <inkml:trace contextRef="#ctx0" brushRef="#br0">25322 16278 7652,'-8'-7'-128,"2"6"1,6-7 726,0 3-193,0 4-71,0-6 1,2 7-114,2 0 0,-2 2 101,3 3 0,-4 3-71,-1 6 0,0 8 114,0 6 1,0 7-79,0 8 1,0-4-66,0 4 1,5-8-81,0 7 0,4-7-91,-4 3 1,6-6-93,-2 1 1,4-8 256,1-1-555,1-7 0,-1-3 129,0-9 1,-5-3-29,1-2 0,-5-8 67,4-7 1,-6-5 1,2-8 1,1-6-135,-1 1 0,1-8 61,-1-2 1,-2-6 58,7-7 1,-5-1 74,4 0 0,-1 2 132,1 2 1,2 11-24,-6 9 1,2 9 151,-3 5-232,-2 3 208,4 8 0,-6 15-20,0 12 1,0 7 213,0 8 0,0-1-92,0 9 0,2-1-104,2 12 0,4-8 116,7 3 0,-1-9-200,0-1 1,-4-8 4,-1-1 1,0-7 31,6-8 1,-1-6-119,0-3 0,0-5 126,1-5 1,-1-9-17,0-10 1,-5-4-183,1-6 1,-2-2 92,1-7 0,2-1-265,-6-3 1,5 7-101,-6-2 0,6 13-106,-5 1 1,4 9-539,-4 0-469,0 9 1071,1 4 1,-3 12 422,6 4 0,1 9 0,4 3 0</inkml:trace>
  <inkml:trace contextRef="#ctx0" brushRef="#br0">26062 16448 7951,'-10'-9'0,"1"-1"0,-1 7-155,-4-1 1,-2 2 335,-3 2 1,3 0 508,-3 0 1,4 8-277,0 6 1,1 2-145,0 8 1,4-4-107,1 9 1,6-4 29,-2 8 1,4-1-197,1 1 0,0-3-33,0 3 1,1-5-156,4-4 0,3-3 124,6-7 0,0-6-161,0-4 0,1-4-124,-1-4 0,-5-6 131,1-9 0,-2-3-7,1-6 0,2-1-4,-6 1 1,4-1 130,-4 1 1,1 4 2,-1 1 1,-3 10 128,3-1 854,-4 9-405,-1-1-30,0 18 0,2-2-174,2 9 0,-2 1-114,3-1 1,-2 5 24,2-5 0,-2 0-954,6-5 1,-6-4-331,2-1-139,-3-6 773,-2 4 0,0-9 462,0-3 0,0-3 0,0-6 0</inkml:trace>
  <inkml:trace contextRef="#ctx0" brushRef="#br0">26104 16505 7951,'21'0'0,"-4"0"-22,7 0 1,0 7 96,4 2 0,7 2 251,3-1 1,-2 2-85,2-2 0,-7-4-267,3-1 1,-11 1-140,-4-1 1,-3 4-491,-2-4 42,-6 0-255,-1 1 867,-7-4 0,-7-2 0,-1-8 0</inkml:trace>
  <inkml:trace contextRef="#ctx0" brushRef="#br0">26431 16363 7951,'-6'-14'1659,"-2"6"-1078,-6 3 1,0 16-18,-1 8 1,0 8-233,-4 6 0,-4 15-138,-5 9 0,0 4-848,-1 1 0,2 3-1056,4 6 1425,2-7 0,7 6 0,0-5 0</inkml:trace>
  <inkml:trace contextRef="#ctx0" brushRef="#br0">21953 16406 7972,'-13'8'-288,"4"6"0,2 13 48,7 11 1,0 4 561,0 6 1,2 9 114,3 9-800,9-3 1,8 7 363,6-4 0,9-8-1,5-1 0,7-9 0,8 1 0</inkml:trace>
  <inkml:trace contextRef="#ctx0" brushRef="#br0">26815 15112 8034,'8'0'0,"3"2"237,-6 2 1,4 0-8,-4 5 0,6-4 55,-1 4 1,1 1-79,-2 4 0,5 0-15,1 0 1,0 5 81,9 0 0,-5 2 0,5-2 0,-1 4-240,6 11 1,-7-3 106,-3 7 1,-5 6-324,-4 8 0,-6 5-231,-8 5 1,-12 12-222,2-34 1,-1 1-1,0 2 1,-1 1 633,-5-3 0,-1-2 0,0-3 0,-2-1 0,-4 0 0,-1 0 0</inkml:trace>
  <inkml:trace contextRef="#ctx0" brushRef="#br0">1181 15340 8414,'-8'-7'1747,"3"6"-1104,10-4-442,3 3 0,10 4 72,1 3 1,8 1 33,2 3 0,7-1 30,11-3 1,6-3-1,8 2 1,-2-4-27,2-4 1,-4-3-44,-5-2 0,2-4-327,-7 4 1,5-2-24,-4 1 1,4-1-108,-5 6 1,4 1-441,-8 4 1,-4 1-885,-10 4 0,-3-3 1513,-2 2 0,-3 4 0,-7 0 0</inkml:trace>
  <inkml:trace contextRef="#ctx0" brushRef="#br0">1991 15041 8414,'13'8'554,"2"5"1,14-6 1033,-1 8-585,1 5-551,5-4 0,-2 4 113,6-5-297,-6-7-37,9 4 1,-10-9 66,7 7 0,-5-7-13,5 2 1,-1-2 16,0 2 0,-2-4 33,-6 4-67,-7 3-67,-8 0 0,-8 12 173,-6 4-39,-12 3-248,-10 8 1,-16 6-125,-10 6 0,2 7-451,-6-2 0,26-22 1,-1 2-112,-3 0 0,-2 2 1,-4 3-1,-2 0 599,-2 1 0,-1 0 0,-4 1 0,-1-1 0,3 0 0,0 0 0,0 2 0,-1 1 0</inkml:trace>
  <inkml:trace contextRef="#ctx0" brushRef="#br1">25479 14415 8101,'-5'-9'0,"0"-1"-376,-6 7 1,8-8 353,-7 7 0,7-3 723,-1 2-492,-4 4-80,6-5-377,-4 6 256,6 0 703,0 0-381,0-7-22,-7 6 0,4-6 154,-6 7 321,6 0-199,-10 0-112,5 0-258,-6 0-68,6 0 0,0 0-173,3 0 113,4 0-176,-6 0 1,6 0 52,-4 0-112,4 0 1,-7 0 56,3 0 107,-3 0 0,-6 0-36,0 0 0,-1 0 96,1 0 1,0 0 5,0 0 1,-1 0-33,1 0 1,-5 2 13,0 3 0,-1-2-23,1 6 1,3-4 8,-3 5 0,3-7-2,2 1 1,5 0 4,-1 0 1,1-2-41,-6 3 0,6-4 68,-1-1-46,1 0 0,-5 5 33,0 0-32,-1-1 1,1 1-21,0 0 0,0 4 3,-1-4 0,6 5-62,0-6 1,-1 6 64,-4-5 1,0 4 27,-1-4 0,1 1-3,0-1 1,0 1 3,0 4 0,-1 2-40,1-2 1,0 2-1,0 3 1,-1-1 17,1 0 1,-5 5 6,0 0 1,0 0-46,5-5 1,-5 0 32,0 1 1,0-1-65,5 0 0,0 2 22,0 3 1,-2-3-4,-3 2 0,3-2-27,-3-1 0,5 3-9,4 1 0,-2 0 45,2-4 1,-2-1-12,-3 0 1,6 0 49,-1 0 0,3 1-44,-3-1 1,-1 0 121,6 0 0,-4 2-59,4 3 0,-4-3 14,4 3 0,0 1-36,5-1 1,-1 0 3,-4-5 1,3 5-30,-3 0 0,4 2-2,1-2 0,0-3-127,0 3 137,0-4 3,0 6 0,0-4 31,0 7 0,0-5-25,0 5 1,1-5 0,4 4 1,-3-1-6,3 2 0,-4 3 0,-1-3 1,0 3 32,0 1 1,0 5 8,0 0 1,0 7-29,0-2 0,0 3-2,0 1 1,0 0 77,0-5 1,-5 3-77,1-7 1,-1 7 4,5-3 1,0 0 13,0 1 1,0-5-6,0 5 1,0 0-48,0 4 1,0 1 43,0 0 1,0-1-17,0 1 0,1 0 10,4-1 1,-3 1 4,3 0 0,1 4 15,-1 0 1,6 2 7,-2-1 1,-1-2-41,2 6 0,-1-5 2,5 5 0,5-6-20,0 1 1,5-2-11,-5-3 1,6-1-34,-1-3 1,4-1 94,5-4 0,-3-3-2,4 3 1,-3 2 1,2-2 0,-3 6 8,4-1 0,-4 2-6,-2-2 0,-1 1 14,-3-6 0,7 5-57,-2-5 0,2 1-8,-2-6 1,5-1 152,4-3 1,3 2-110,2-2 0,4 3 53,1 1 0,-1 1-47,-4-1 0,-5 1 1,0-1 0,-5-7-6,5-7 1,-5-2 41,5-7 1,0 0-98,4-5 1,12 0-264,3 0 1,3-5 85,-3 0 1,-2-7 97,-3-2 0,-3-1 25,-6-4 1,-2-1 12,-3 1 0,3-2 12,-3 2 1,5-1-7,4-4 0,-1-3-6,6 4 0,-6-4-69,1-2 1,-3-1-13,-1-3 0,-5 2 52,0-7 0,-7-2 21,3-7 1,-6 3-47,-4-4 1,6 4 9,-7 1 1,7 1-16,-6-1 1,3 0 85,1 1 1,-1-6 133,-3 1 1,1-2-67,-6 2 0,5-2 173,-5-3 1,1-4-194,-1 4 1,-3 2 7,3-3 0,-5 1-24,-4-5 1,2-1-20,-2-4 0,-2 2-91,1-6 1,-4 6 169,5-2 0,-7 4-20,1 1 1,-2 7-3,-2 2 1,0 4 78,0 1 0,0 1-119,0-1 1,-2 0 38,-2 1 1,1-3-111,-7-2 0,2-2 39,-1-3 1,-4-3-12,4 3 1,-4-4 99,-1-1 0,-1 1-130,1-1 1,0 1 158,0 4 0,-5 3 158,0 7 1,-6 1-132,1 3 0,-3-2 76,-1 7 0,4-2-235,0 2 0,1 1-2,-6-5 0,5-1-85,1-5 1,1 0 87,-2 1 0,-3-1-88,3 0 1,-3 1 135,-1-1 1,0 7-18,-1 3 0,-6 4 267,-2 5 0,-6 4-68,-5 6 0,3 0-7,-7-1 1,1 7-174,-1 4 0,3-3 15,6 3 0,-6-1-1,-3 5 1,-5 0-130,-4 0 1,-4 0-42,-6 0 1,4 1 17,1 4 0,6-3-370,-2 2 1,4 3 206,1-2 0,-6 4-1025,-3-4 1,-7 6 88,2-2 1,4-2 1222,15-3 0,7-7 0,5-2 0,1 2 0,1 2 0</inkml:trace>
  <inkml:trace contextRef="#ctx0" brushRef="#br1">24597 17699 8018,'8'-20'0,"3"9"-532,-6-3 382,6 9 1,-10 0 158,4 10 1,-3-2 9,-2 7 0,0-1 327,0 5 1,0-4-144,0-1 1,-2-1 326,-3 2-17,4 2-339,-12-4 1,5 2-20,-6-1 1,-6-4-7,-4 4 0,-5 1-77,-4 4 1,-3 2 60,-7 3 0,-1-2-130,-3 7 0,-4-1-105,-6 6 0,-8-1 142,-6 1 1,33-15-1,-1 0-187,-4 0 1,1 1 0,2-1 0,1 0 155,1 0 0,0 1 0,-35 13 15,2 0 1,-2-1-65,-2-3 0,33-13 0,0-2 35,-3-1 0,0-1 0,0 0 0,1 1 23,4 2 1,0-1 0,-5-1 0,0 0 49,0 2 1,0-1 0,-7-1 0,-1 0-37,-4-1 1,1 0 0,5 0 0,1 0 51,0 0 1,0 1-1,-4 1 1,-1 1-321,-1-1 1,-2 1-1,-2-1 1,0 0 273,1-1 0,0-1 0,0-1 0,1 0-13,6-1 1,0 0-1,-6 1 1,-1 0-1,0-1 1,-1 0 0,2-1 0,-1 0-60,2 1 1,1-1 0,-1-2 0,0-1 34,2 2 0,1-1 0,-5 1 0,-1 1-57,-1-2 1,-1 0 0,5 1 0,0-1 57,3-2 1,-1 0 0,2 0 0,1 0 88,-3 0 0,1 0 0,-2 0 0,-1 0-29,-2 0 1,0 0 0,2 0 0,0 0 26,5 0 0,0 0 1,-1 0-1,-2 0-63,-1 0 1,-1 0 0,-3 2-1,0 1 8,3-1 0,0 0 1,-1 3-1,1 0-77,7-3 0,0 1 0,-4 0 0,-1 0 52,-2 0 0,0-1 0,-1-1 1,1-1-86,5 3 0,0-1 1,-1 0-1,0-1 7,1 2 0,0-1 0,-4-1 1,0 0 44,-4 1 0,1 0 0,2-1 0,2 0 38,3-1 1,0 0 0,-5 0 0,0 0 56,-2 0 0,-1 0 0,-1 0 0,-1 1-44,0 2 0,1-1 0,2-1 0,-1 1 13,1 3 0,0 0 0,0-3 1,-1 1 52,-6 1 0,0 1 0,4-3 0,2-1-57,3 1 1,0 1-1,-5 1 1,0 0-17,0 1 0,0-1 0,-1 0 0,0-1-13,3-1 1,2 0 0,-1-1-1,1 0-4,5-1 0,1 0 0,-6 0 0,-1 0 4,0 0 1,0 0-1,3 0 1,0 0-9,1 0 0,1 0 0,2-2 0,1-1-19,2 1 1,-1-1 0,-6-1 0,-1-1-4,-2 3 0,0-1 0,3-1 0,0-1 0,1 2 0,1 1 0,1-3 1,0 1 22,-1 1 0,-1 1 0,-3-1 0,-1-1 53,-3 2 1,1 0 0,1 1-1,1 0-35,7-1 1,0-1 0,-4 2 0,0 1 4,-3 0 1,-1 0 0,-1 0 0,1 0-18,3 0 1,0 0 0,1-2 0,0-1 8,4 1 1,0-1-1,-2 0 1,-1 0-16,-5 0 0,1 1 1,4 1-1,1-1-2,-1-2 1,1-1 0,2 2 0,0 1-14,0-3 0,0 0 0,-2 3 0,0 0-183,-3-3 1,0 0 0,4 3 0,1 0 181,2-3 0,0 0 0,0 3 0,-1-1 12,1-2 0,0 1 0,-2 2 0,-1 1 1,-4-2 0,0 1 0,3-1 1,0 0 1,2 0 0,0 1 1,-1-1-1,-1 1 0,-1 2 1,1 0 0,-2 0 0,0-1-7,-1-2 0,0 1 1,3 1-1,0 0 6,2-1 0,0-1 1,0 2-1,0 1 1,-2 0 0,-1 0 0,1-2 1,0-1-2,-2 1 0,-1-1 0,3 0 0,0 0 32,5 0 0,-1 1 0,-3 2 1,-2-1-20,-2-1 1,1-1 0,2 1-1,0 1 3,0-2 0,-1 1 0,4 1 1,0 1-5,1-3 1,0 1 0,-5 1 0,-1 0 3,-1 1 0,1 0 1,1 0-1,1 0-12,4 0 1,0 0 0,-2 0 0,0-1-3,2-2 0,0 1 0,-3 1 0,-1 0-65,2-1 0,0 0 1,0 1-1,1 0 67,3 1 1,1 0 0,-2-2-1,0-1-9,2 1 1,-1 0 0,-1-3 0,-1 0 22,-2 3 1,0-1-1,4-1 1,1-1-83,-1 2 0,1 1 1,2-1-1,0 0 89,0 0 0,0 1 0,-1-1 1,-1 0 70,-3-2 0,0 0 0,3 1 1,1 0-59,1 2 0,0 0 0,2 1 0,1 0 53,1-1 0,1-1 0,-2 0 0,0 0-33,2 1 0,0-1 0,-2 1 0,0 0 22,-1 2 0,1 0 0,-37-5-48,3 0 1,10-4 13,4 4 1,4-6 244,1 1 1,0-4-249,0-5 1,5 2-21,0-7 1,6 0 328,-1-4 0,4 0-454,5-1 0,3 1 368,7-1 1,6-1-269,3-3 1,-2 1 263,2-5 0,-1 3-265,1-4 1,3 1-1,-3-6 1,3-5 21,2 1 1,0-7 4,0 2 1,4 2-24,1-2 0,1-1 46,-2-3 1,4-1-43,6 0 1,-5 5 2,0 0 0,1-1-8,4-3 0,0 5-2,0 4 1,-2 4-61,-3 5 0,4-1 1,-4 5 1,3 0-97,2 1 0,-4 3 93,-1-4 0,0 4-11,5 2 1,-1 1 185,-4 3 0,3-2-173,-2 2 0,2 3 137,2 2 1,-5 4 1,1 0 1,-1 1 20,5 0-99,0 0 0,-5 4 35,0 1-155,1 6-9,4-4 51,0 7-40,0 0 96,-7 0 0,6 2-3,-4 3 1,-3-1 3,-1 11 1,-4-3 28,-1 12 0,-7 0 3,-3 4 0,-2 2-3,-3 3 1,-1-1-13,-3 6 0,1 0-6,-6 4 1,7 1-9,-2 0-643,-4-7 661,7 5 0,-3-11-47,9 3 1,-1-3-99,6-1 1,0-6-106,5 1-71,6-7 0,3 2-1204,10-9 710,3-4 707,6-19 1,7-2-1078,3-14 690,2 1 174,3-7 1,-1-1 47,1-7 1,-6 2 70,1 3 0,-2-3 137,2 3 1,1 3 66,-6 2 0,0 5 0,-5 4 0,-1 3 132,-4 7 0,2 5 58,-6-1 1210,6 7-606,-3-3-198,0 12 0,5 0 400,-4 4 0,4 7-315,1-2 1,5 3 61,0 1 1,6-3-278,-1 3 1,4-3 3,6-2 1,-4 0-272,3 1-115,-3-7 88,4 4 0,-4-10-518,4 2 0,0-2-449,0-2 0,4 2-2072,-5 2 2867,0 4 0,-5 13 0,1 1 0</inkml:trace>
  <inkml:trace contextRef="#ctx0" brushRef="#br3">10834 13875 8416,'-14'-6'-129,"2"3"180,2-7 351,4 7 104,-1-3-256,-1 6 1,-1-5 409,0 0 38,5 1-79,-8 4-33,4 0-347,-6 0-5,-1 0 1,6 0-74,-1 0-84,1 0 0,-5 4 114,0 1 0,4 0-184,1-5 0,-1 1 150,-4 4 1,0-3-85,-1 2-79,1-2-126,-6-2 215,4 0 0,-5 5-142,7-1-39,0 1 121,0-5 0,-1 2-92,1 3 0,0-4 102,0 4 0,0 1-12,-1-1 1,1 1 57,0-1-6,0-3 7,0 10 6,-1-4-130,1 6 92,0 1-54,6-1 13,-5 0 22,5 0-19,-6 0 0,0-4 13,0-1 1,4-4-5,1 5 0,-1-6 69,-4 6 0,0-5 8,0 4 0,-1 0 128,1 6-177,0-7-15,0 4 0,0-4 28,-1 6-13,7 1-8,-4-8 1,9 6 10,-7-3 0,5 1-27,-4-2 0,6 4-9,-2-4 0,-1-1-33,1 2 58,0-1-21,5 5 1,-4-4 160,-1-1-144,0 1 25,-1-2 1,-1 4 16,-2-2 1,-4 2-22,4 3 1,1-1 1,-2 0 0,3 0 0,-3 0 1,-1 1 2,6-1 1,-4 0-187,4 0 176,0 1-14,5-1 0,-4 0-195,-1 0 181,0 0 0,5 1-132,0-1 121,0 0 0,-1 0 8,-4 0 1,3-4-6,-3-1 0,4 1 127,1 4-52,0 0 1,-5 1-24,0-1 0,1 0 13,4 0 1,-5 0 96,0 1-134,0-1-3,-1 0 1,5 0 13,-4 1 0,3-1-47,2 0 0,-1 0-25,-4 0 1,3 1 22,-2-1 0,2 0-5,2 0 1,0 0 150,0 1-122,0-1-12,0 0 1,0 0 125,0 1-112,0-1 51,0 0 0,0 0 19,0 0 1,0 1-27,0-1 1,0 0-2,0 0 0,0 0-42,0 1 1,0 0-6,0 4 0,2-3-5,2 3 1,-2-3-12,3-2 0,-4 0-163,-1 1 191,0-1-42,7 6 0,-6-4-4,4 3 1,-2-3-6,2-2 0,-4 0-1,4 1 0,-3-1 8,-2 0 1,0 0-20,0 0 88,6 1-32,-4 5 0,9-4 108,-7 3-130,1-3 28,-5-2 0,5 0 14,0 0 0,1 1-34,-1-1 0,-2 0-10,6 0 1,-4 0 37,5 1 1,-6-1-1,6 0 0,-6 0-20,6 1 0,-1-1-3,6 0 0,-6 2 152,1 3-151,-1-3 45,-1 4 0,5-6 114,-4 1 0,4-1-93,1 0 1,-5 0 10,1 0 1,-2 1-55,1-1 0,4 0 0,-4 0 0,-1 0 5,2 1 21,-1-1-18,-1 0 1,5 5-23,-4 0 13,-2 0-67,5-5 1,-4 0 3,6 1 0,-4-1 53,-1 0 1,1-1-6,4-4 0,-5 4 47,1-4 1,-2-1 3,1 2 0,4-1 232,-4 5-267,4 1-7,-5-1 0,5-5 77,-4 1-38,4-1-99,1 5 1,0 1 22,0-1 0,5 0 13,0 0 0,2-4-21,-2-1 0,-2-1 23,7 2 0,-5 2-14,5-2 1,-1-2-40,6 1 28,-7-6 0,5 4 1,-10-6 0,7 4 0,-5-3-15,4 2 1,-5-2-4,1-2 1,1 5-13,-1-1 1,0 3-12,-5-3 0,1-2 20,-1 3 1,0-4-9,0-1 0,0 0-2,1 0 13,-1 0 5,0 0 1,5-1-56,0-4 48,6 3 35,-9-10 0,11 5-5,-3-2 1,2-4-6,3 4 0,-2-2 6,-4 1 0,3-2-24,-7 2 0,4 2 5,-4-1 1,5 4-220,-5-4 216,0-1 4,-5-4 1,5 0 7,0-1-26,0 1 0,-5 0 0,1-2-15,-1-3 0,0 3-13,0-2 0,0 0-1,1-1 0,-1 3 21,0-3 1,-1 4 7,-4 0 0,4 1-3,-4 0 1,4 0-9,1 0 0,0-1-49,1 1 56,-8 0-23,6 0 1,-5-1-17,6 1 1,-4 0 8,-1 0 0,1-2-3,4-3 1,-5 3-32,1-3 1,-1 2 6,6-2 1,-6 3 54,0-3 0,-4 3 3,5 2 0,-6 0 89,6 0-120,-7 0 1,8-1-7,-6 1 0,1 0 23,-1 0 1,-4-5 1,4 0 1,-2-5-61,2 5 1,-3-6-10,2 1 0,-2 2 75,-2-2-20,6 7-3,-4-10 0,4 10 294,-6-7-287,0 7 79,0-10 0,0 9-4,0-5 0,0 5-31,0-1 0,0-1 11,0 1 0,0-6-46,0 1 1,0-3-118,0-1 0,-4-1-130,-1 1 10,0-1 228,5 1 1,0 0-172,0-1 157,-6 1 37,4-1 0,-6 1-30,3-1 0,2 1 12,-6 0 0,1-1 139,-2 1 1,-1-1-64,7 1 1,-7-1 26,1 1 1,-1-1 53,2 1 1,-4 4-59,3 1 1,-1 4 30,2-5-73,-4 7 3,5-4 1,-1 2-1,-1 0 0,1 0-1,-5 5 1,1-5-4,4 0 1,-4 0 74,4 5 0,1-5 4,-2 0 0,2 0 231,-1 5-275,-4-7-12,12 6 0,-12-8 354,3 4-330,4 4 28,-7-6 1,10 5 25,-6-3 1,1 4 28,-2-4 0,-2 4 5,2 6 0,2-4 4,-1 4-82,0-4 0,-6-1-127,1 0-28,6 0 147,-4 6 1,4-5-96,-7 4 107,8-4-52,-6-1 0,5 1 12,-6 4 0,0-4 40,-1 3 0,1 3 21,0-3 1,0 7-25,-1-2 0,1 2 15,0-2 0,0 4-175,0-4 167,-1 3-25,-5 2 1,4 0-46,-3 0 51,3 0-55,-4 0 0,4 0-7,-3 0 1,-2 0 114,2 0 1,1 0-1,3 0 0,1 0-34,0 0 0,0 0 11,-1 0 0,-4 0-113,1 0 103,-1 0-28,4 7 0,-4-4-85,0 6 104,-6 1-189,3 4 1,-8 0-220,-3 0 1,-2 7-107,-3 3 0,-3-4-349,3-1 0,3-3-239,2-2 1,5-6 1039,4-3 0,4-16 0,5-5 0</inkml:trace>
  <inkml:trace contextRef="#ctx0" brushRef="#br3">20161 9312 8212,'0'-29'0,"0"1"3,0-1 0,0 1 70,0 0 0,0 4 748,0 0-82,0 7-379,0-4 0,2 9-61,3 2 0,-2 5-3,6 10 0,-4 6 15,4 13 1,-1 6 285,2 13-314,2 12 1,-8-1-335,5 12 1,-4 0 344,4 5-221,-6-6 1,5 5-108,-3-4 1,1 0 109,4-4 0,2-4-121,-2-15 1,-2 0-160,1-15 0,-4 2-385,5-11 1,-7 0-1419,1-5 1361,-2-6 0,-4 3-1388,-2-6 1523,-4 0 511,-13-5 0,-1-7 0,-6-1 0</inkml:trace>
  <inkml:trace contextRef="#ctx0" brushRef="#br3">20119 9966 8162,'9'16'463,"1"2"-60,-1-2-177,5 11 1,-1-5 149,-4 7 0,4-1 48,-4 1 1,4 4 196,1 0 0,1 6-126,-1-1 1,0-1 175,0 1 1,0-7 450,1 2-544,-1-9-271,0-3 1,0-14 293,0-2-424,7-3 1,-4-12 88,7-9-112,-7-15 0,9-17-146,-7-6 1,6-8-688,-1-6 0,-4-6 377,-10 35 1,-1-1-1,-1-2 1,0 1-978,-1 1 0,0 1 1279,0 0 0,0 2 0,11-35 0,-1 4 0,1 7 0,0 4 0</inkml:trace>
  <inkml:trace contextRef="#ctx0" brushRef="#br3">18114 10463 8142,'-22'-6'0,"-5"-2"0,5-5-22,-7 4 233,7-4 0,-5 7 146,4-3 0,1 1-116,-2 3 0,6 3-40,0-2 0,-3 8 39,2 6 1,-2 9-146,3 4 0,0 4 326,-6 2-489,7-1 242,-10 7 0,10-4-94,-7 7-75,7-6 1,-2 7 119,9-5 1,-2 4-145,2-5 1,4 5 124,1-5 0,2 2-4,-2-2 0,4 3-30,-4 7 1,3-1-28,2 1 1,-1 0-60,-4-1 1,3 1 117,-2 0 1,2-5 9,2-1 0,0 0 20,0 1 1,0 6-1,0-6 1,0 6-39,0-6 0,0 3-10,0 2 0,2-5-41,2 0 1,0-5 5,5 5 1,-1-7 108,1 2-70,4-3 44,-5-1 1,8-2 165,3-4-207,-3 4 13,4-5 1,-1 2 32,0 0 0,6-1 36,-1 6 0,3-1 6,1 1 1,1 1-56,-1 3 0,1-3 2,-1 3 1,-4-3-64,-1-1 31,1 5 1,5-8 96,-1 2-252,0-3 178,1-3-98,-1 5 0,1-13-67,-1 1 0,5-1 90,1-5 0,10 4-13,-2 1 1,11-4-8,-1-1 0,-2 1 3,2 4 1,-6-5-26,2 1 48,-4 6-52,-2-1 0,-1 6 16,-3-7 0,5 0 34,0 1 0,1 0-5,8 4 0,0-3 24,5 3 0,-5-3-2,0-2 1,-6 0-10,2 1 1,-4-1 12,-2 0 0,3 0-120,2 0 0,8-4 98,7-1 0,4-6-806,-4 2 799,0-3-64,1-2 1,-10 0-5,4 0 1,-3 0-79,3 0 0,6 5 91,3-1 0,4 1-19,1-5-1062,-6 0 1095,-2 0 0,-11 0-48,0 0 0,-3 0-45,8 0 0,-3 0-11,7 0 1,-1-2 33,2-2 0,-3 1-19,2-7 0,-4 1 58,-5-6 0,-3 1 17,-6 0 0,6-2-57,3-3 1,3 3-3,2-3 1,-2-3 76,-3-1 1,2 1-49,-6-2 0,-1 6 351,-4-1 0,-5-3-328,-1-1 1,1 1 4,5-2 0,0 5-69,-1-5 1,10 1-131,1-6 0,3 1 91,-8-1 0,-2-1-136,-8-3 1,1-2 189,-6-3 1,0-7-44,-4 2 0,-1-3 63,1 3 1,-6 1 2,1-1 0,-7 5 102,2 0 1,-4 5-91,-6-5 1,2 7 706,-6-2 0,0 1-568,-5-1 0,-2 1 35,-3-6 0,-3 0-65,-6-4 1,0-3-71,0-2 1,0 3 48,-1-4 0,-4 3-61,0-3 1,0 4 2,5-3 0,0 2 3,0 3 1,-7-1-9,-2 0 0,-4 1-36,-2-1 0,-4-3 42,0 4 0,-8-4-224,-2 8 0,-1 2 213,-8-2 0,3 0-13,1-5 1,0 1 28,5-1 0,3 0-2,-7 1 1,6-4 23,-6 3 1,-6-6 88,-3 11 1,-6-4-92,-4 8 1,-2 1 14,6 5 1,0 4 0,6 0 1,-3 2-5,-3-1 0,-9-3-13,32 16 0,-2 1 1,0-1-1,0 0-180,0 0 0,1 1 0,-37-7 172,6-3 0,0 3 62,-1 2 1,-7 5 14,37 4 1,-1 0 0,1 3 0,0 1-73,0-1 1,-1-1 0,-36 2 6,8 1 0,30 0 0,0 0-49,-1 0 1,-1 0 0,-5 0 0,1 1 10,-1 1 1,1 1 0,4 0 0,1 2-9,1 2 1,1 0 0,-1 0-1,0 0 46,-2 0 1,1 1 0,-2-1 0,1 1-4,-4 2 1,-1-1-1,1 0 1,1 0 21,-2 2 0,1 1 0,2 0 0,2 0-134,0 2 1,0 1 0,2 1 0,-1 1 153,-6-1 1,1 1-1,0 2 1,1 1-7,-2-1 0,1 0 0,0 4 1,2 2-145,2 0 0,1 2-769,2 0 1,1 1 889,0 1 0,0-1 1,5-2-1,0 0-699,-1 0 1,-1 0-766,-25 20 727,25-25 0,2 1 0,-15 17 704,7-6 0,5 0 0,12-7 0,6-7 0,6-7 0</inkml:trace>
  <inkml:trace contextRef="#ctx0" brushRef="#br3">22308 10847 8059,'-22'0'-267,"1"0"1,7 0 494,0 0 14,6 0 219,2 0 96,6 0 1,6 0 89,4 0-261,9 0-227,9 6 1,4-4-21,5 3 124,1-4-306,5-1 0,6-1-220,3-4 1,3 3-108,2-2 0,-1-3-457,-4 3 1,-10-1 826,-8 5 0,-4-6 0,-2-2 0</inkml:trace>
  <inkml:trace contextRef="#ctx0" brushRef="#br3">22848 10662 8059,'16'2'-213,"3"3"0,-3 3 335,4 6 1,-5 0 229,-1 0 0,0 0-55,0 1 0,-4-1 161,-1 0 0,-4 0-265,4 0 1,-5 1-25,0-1 0,-2-5-127,-2 1-104,0-1 200,-6 6 1,-2-1-992,-6 0 419,-1 0 268,-5 0 166,4 7 0,-11 1 0,5 7 0</inkml:trace>
  <inkml:trace contextRef="#ctx0" brushRef="#br3">24071 10506 8042,'-9'-22'0,"-1"3"0,5-2 55,-4 2 1,6 0 117,-10 5 0,12 5 556,-4-1-310,3 1-225,2 1 1,7 2 11,2 6 1,4 12-79,1 7 1,5 8-143,0 6 0,0 3 95,-5 7 1,-5-2-230,1-3 0,-7 3 57,2-3 0,-4-2-40,-1 2 1,-1-6 52,-4 1 1,-4-8-66,-10-1 0,-3-7 177,-7 2 1,1-3 15,-1-2 0,-1-6 218,-3-3 0,3-3-78,-3-2 1,3-7 85,1-2 0,7-4-66,3-1 0,10 0 17,4 0-252,4-1 1,8 1-316,8 0 1,11 0-36,12-1 0,5 1-353,4 0 0,4 0 728,6 0 0,-7-1 0,-1 1 0</inkml:trace>
  <inkml:trace contextRef="#ctx0" brushRef="#br3">24427 10435 8042,'-2'-22'-258,"-3"3"0,-1 8 417,-4 1 0,-2 7 297,2-2 1,2 4-261,-1 1 1,-1 0-82,-4 0 1,5 11 189,-1 3 0,6 11-116,-6 4 0,1 1 164,-6 8 0,6 0-162,-1 4 0,6-4-152,-6 0 1,7-11 4,-2 1 0,4-7-203,1 3 0,0-12-62,0 2-24,6-9 0,2 1 62,6-6 1,-4-1 7,-1-4 0,-1-4-210,1-10 0,4 1-46,-3-5 1,2-6-40,2-4 1,1-2 170,-1 2 0,0 3 86,0-3 0,-4 9 145,-1 5 1,-6 4 441,2 0-198,-3 7 1,-2 4-115,0 8 1,0 6 368,0 9 1,0 3-142,0 6 1,-5 1 11,0-1 0,1 1-341,4-1 0,0-4-333,0-1 0,0-5 196,0 1 176,6-3 0,-5-2 0,6 0 0</inkml:trace>
  <inkml:trace contextRef="#ctx0" brushRef="#br3">24682 10478 7897,'0'14'-66,"0"0"1,0 2 520,0 3 0,-1 3-172,-4 6 0,-1-4-118,-4 0 0,-1-7-138,7 2 1,-3-3 60,2-2-337,4-6 222,-5 4 0,7-10-97,4 3 0,-2-10-14,7-4 1,-1-4-214,5-1 1,0-2 25,1-3 0,-1 3 60,0-3 0,2 5 221,3 5 50,-3-4 110,4 11 0,-7-2-77,-4 8 1,-2 6 130,-7 9 1,0 1-44,0 4 1,0 3 105,0-3 0,-2-2-394,-3 1-46,4-5 250,-12 2 1,10-1-918,-7 0 874,7 0 0,-16-5 0,4 1 0</inkml:trace>
  <inkml:trace contextRef="#ctx0" brushRef="#br3">23787 11203 7969,'-8'0'556,"2"0"0,23 0-207,7 0-126,18 0-71,-4 0 1,19-2-60,0-3 0,4-4-375,6-10 0,-2 1 380,-4-5 0,6 4-35,8-5 0,-7 5-244,3-5 1,-11 9-355,-3 0 0,-8 8 434,-11 7 1,-9 0-292,-10 0 0,-10 12 392,-4 7 0,-10 6 0,-3 4 0</inkml:trace>
  <inkml:trace contextRef="#ctx0" brushRef="#br3">23957 11402 8014,'-8'14'-956,"2"-3"914,6 3 0,0-1 839,0 10 1,0 1-466,0 5 1,-1-1 35,-4 0 0,2 6-122,-7-1 0,1 5 100,-6-5 1,0 5-227,-4-5 54,3 0-44,-5-5 0,7-5-75,0-4 1,0-5 8,0-5 0,-1 2-233,1-6 213,0 0 0,0-12 14,-1-2 1,8-4-31,2-1 1,-2-2-26,3-3 0,1 2-92,7-7 0,4 7 90,6-2 0,2 2-941,3-2 424,3 3 31,7-5 1,1 9-392,3 2 1,2-2 242,3 2 633,3-3 0,-11-1 0,4 0 0</inkml:trace>
  <inkml:trace contextRef="#ctx0" brushRef="#br3">24185 11544 7735,'-13'-10'413,"4"1"62,-4 6-190,5-10-11,0 11-158,-4-4 42,4 12-24,-6 2 0,1 8 112,3 3 1,-2 3-57,2 7 1,2 1 9,-1 3 1,6-3-105,-2 3 0,-1-8 7,1-1 1,0-7-454,5 2 170,7-9 149,0-4 1,8-6-230,-1 0 0,-2-2 8,-2-2 1,7-9-22,-2-6 1,2-6 122,-3 1 1,0-3 6,1-1 0,-1-5-10,0 0 0,-1 1 9,-4 8 1,-1 4-29,-3 6 22,-4-1-13,6 1 0,-7 8-207,0 6 1,0 8 444,0 11 1,0-2 371,0 7 0,0-5 390,0 4 97,0 1-977,0-2 1,0-1 130,0-7 0,0 0-800,0 0 1,4 1 67,1-1 644,0-6 0,1 4 0,2-4 0</inkml:trace>
  <inkml:trace contextRef="#ctx0" brushRef="#br3">24313 11615 8014,'8'-7'193,"0"4"501,-4-6-361,-2 6-105,4 3-29,-6 8 1,0 7 92,0 4-64,0 3-57,0 7 0,0-1 59,0 1 0,-1-1-44,-4 1 0,3-3-85,-2-2 1,2 1 4,2-6 0,0 0-300,0-4 1,0-6-215,0 1-345,0-7 353,0 3 1,5-14 93,-1-6 0,1-2-56,-5-8 0,5 2 147,0-1 0,4-3 51,-4 7 0,4-4 57,-4 4 0,5 5 243,-6 4-14,7 7 112,-3-3 0,5 7-52,-4 4 0,2 3-123,-6 6 0,5 0-345,-6 0 0,1 1-252,-5-1 41,6 0 497,-4 0 0,4 0 0,-6 1 0</inkml:trace>
  <inkml:trace contextRef="#ctx0" brushRef="#br3">24583 11757 8014,'14'-8'0,"0"-3"46,1 6 0,0-4 107,4 4 0,-3-1 136,3 1 0,-3 3-48,-2-2 1,0 2-615,1 2-314,-1 0-388,0 0 662,-6 0 413,-2 6 0,-6 2 0,0 7 0</inkml:trace>
  <inkml:trace contextRef="#ctx0" brushRef="#br3">24825 11629 8014,'0'-8'917,"0"2"-457,6 6 1,-4 8-61,2 6 1,-2 6-35,-2 9 0,-2-1-242,-2 1 0,2 4-191,-3 0 0,-1 0-211,1-4 1,0-2-1225,5-4 1502,0 4 0,0-11 0,0 4 0</inkml:trace>
  <inkml:trace contextRef="#ctx0" brushRef="#br3">25180 11160 9127,'-6'8'-72,"4"-2"0,-6-4-142,4 2 142,2-2 0,-4 4-110,6-6 179,6-6 1,-4 3-15,2-7 8,4 7 1,-5-3 176,7 6-167,-7 0 56,3 0-54,-6 0 6,0 6-188,0-4-336,0 4 394,7-6 121,0 0 0,8-6 0,-1-2 0</inkml:trace>
  <inkml:trace contextRef="#ctx0" brushRef="#br3">25436 10719 8005,'-22'0'0,"3"0"0,3 5 89,2 0 0,0 10 217,-1 0 1,0 10 474,-4 3-454,3 7 1,-9 14-48,6 3 1,-5 8-39,5 2 0,2-5-45,7-5 1,-1-2-15,6 3 1,1-6-289,4-9 0,1-3 122,4-7 0,8-6-598,6-3 1,4-5 36,-4-4 1,5-4-193,-5-6 1,5-1 303,-5-4 0,1-3 432,-1-6 0,-3-7 0,4-1 0</inkml:trace>
  <inkml:trace contextRef="#ctx0" brushRef="#br3">25536 10932 8204,'7'15'91,"1"-1"-550,-3 0 0,1 2 542,4 3 0,2 3 927,-2 6 1,4-1-566,5-3 1,-1 1-5,5-6 1,1 5-317,4-5 0,1 1 34,-1-1 0,1-3-511,-1 3 1,-4-5 123,-1-4 0,-5 2-79,1-2 0,-8-2-63,-2 1 1,-5-4-1181,0 4 903,-2-5 647,-2 2 0,-13 0 0,-3 2 0</inkml:trace>
  <inkml:trace contextRef="#ctx0" brushRef="#br3">25863 10819 8133,'-12'6'467,"-2"3"0,3 6 9,-8 4 1,-3 4-152,-2 11 1,-2 2-46,-3 7 0,1-1 85,-1 1 1,6-5-146,-1 0 0,2-2-55,-2 2 1,4-3-89,5-7 0,6-1-247,-1-3 1,7 1-520,-2-6-99,-2 0 0,5-10-1291,-3 1 2079,10-7 0,3 3 0,6-6 0</inkml:trace>
  <inkml:trace contextRef="#ctx0" brushRef="#br3">26062 10605 7350,'0'-7'-123,"0"0"360,0 7 129,0 0 1,-5 2-350,0 3 1,-4-2 4,4 6 1,-8 1-68,-1 4 1,0 0 63,-5 0 0,-2 1-16,2-1 0,0-5 109,5 1 0,5-6 1,-1 6 1,7-5-53,-2 4 1,4-4 14,1 4 0,0 1 35,0 4 1,6 0 14,4 0 0,4 1-292,5-1 1,-2 0 87,7 0 1,-7-4-524,2-1 0,2-6 45,-2 2 556,0-3 0,-5 4 0,0 2 0</inkml:trace>
  <inkml:trace contextRef="#ctx0" brushRef="#br3">26104 10634 7963,'8'-8'-334,"-2"3"271,-6 10 0,0 4 564,0 10 1,0-1-122,0 5 0,0-5-206,0 1 1,0 1-43,0-1 1,0 0-135,0-5 0,0-4 135,0-1 1,0-4 227,0 5-672,0-7 251,0 3 1,0-7-597,0-4 1,0-3 275,0-6 0,0-2 94,0-3 0,0-3 58,0-7 0,7 3-48,2 2 0,-1-1 215,2 6 0,-6 4 174,6 6 1,-5 6 222,4-2 0,-4 5-191,4 5 0,-6 3 57,2 6 0,-3 5-24,-2 0 0,0 4-52,0-4 1,0 5-172,0-5-248,0 0 1,0-5 97,0 0 195,0-6 0,6 5 0,2-5 0</inkml:trace>
  <inkml:trace contextRef="#ctx0" brushRef="#br3">26289 10719 7963,'14'0'-160,"0"0"1,-4 5 105,-1 0 1,6 1 305,4-1 0,1-4-77,-1 4 0,-2-3-42,7-2 1,-2 0-216,2 0 1,-3 0-291,-7 0 0,0-2 137,0-3 235,-6 4 0,5-6 0,-5 7 0</inkml:trace>
  <inkml:trace contextRef="#ctx0" brushRef="#br3">26517 10620 7963,'14'-8'153,"0"1"1,0 7 18,0 0 1,2 0-102,3 0 0,-3 2 267,3 3-326,-3-4 0,-2 10 83,0-6 0,-4 5-87,-1-6 22,-6 7 69,4-3 1,-7 7-185,0-1 1,-4 0-3,-5 0 1,-1 0 3,-8 1 0,-5 0-45,0 4 0,1-3-168,-2 3 1,5-3 153,-5-2 1,7-1-110,-2-4 1,8-2-468,1-7 718,7 0 0,-3-13 0,6-3 0</inkml:trace>
  <inkml:trace contextRef="#ctx0" brushRef="#br3">26687 10591 7864,'13'2'-4,"-4"3"1,4-4 426,-4 4 1,4 1-126,1-1 1,0 4-27,1-4 1,-1 5-219,0-6 0,5 6 89,0-5 1,0 6-165,-5-2 0,0 4 17,1 1 0,-7-5-79,-4 1 0,-4-1 106,-4 6 0,-6 4-92,-9 0 1,-3-1-593,-6-3 1,4-1 660,0 0 0,0 7 0,-4 1 0</inkml:trace>
  <inkml:trace contextRef="#ctx0" brushRef="#br3">26701 11245 8140,'15'0'603,"-1"0"1,6-1-103,4-4 1,4 3-418,6-2 61,2-4 0,11 0-91,1-6 1,-1 1-233,-4 3 0,-1-1-82,1 7 0,-11-1-423,-4 5 1,-9 0-855,0 0 1537,-9 0 0,-4 6 0,-6 2 0</inkml:trace>
  <inkml:trace contextRef="#ctx0" brushRef="#br3">27000 10975 7923,'8'0'493,"0"2"158,-4 2 0,-2 9 49,3 6 1,1 11-238,-1-2 0,0 6-98,-5-1 0,0 3-70,0 7 0,0-2-7,0-3 0,-5 3-291,0-3 0,-4 1-276,4-1 0,-5 2-88,6-7 0,-6-5-558,5-4 0,-4-7-469,4 2 1394,0-3 0,5-8 0,0-2 0</inkml:trace>
  <inkml:trace contextRef="#ctx0" brushRef="#br3">27569 10492 7954,'-8'-21'-262,"-3"10"-393,6-3 1389,-6 3-34,9 3-376,-4-5 1,12 20-96,4 2 0,2 10 1,3 10 1,4 10-14,0 4 0,4 2-254,-4-2 1,-1-2-43,-9-3 1,2 3-81,-6-3 0,0-2 146,-5 2 1,-7-6-133,-2 1 1,-5-3 103,-5-1 0,-3-3-35,-7-2 0,1-5-8,-1-10 0,1 3 54,-1-8 0,2-1 74,4-7 1,2-9-6,7-6 0,1-11 11,4 2 0,3-4-84,6 4 0,6-1-99,3 1 0,12-1 78,7 1 1,2 6-126,8 3 0,-1 5-374,1 4 0,1-1 554,-6 6 0,7 1 0,-4 4 0</inkml:trace>
  <inkml:trace contextRef="#ctx0" brushRef="#br3">27953 10620 7962,'-8'-15'-874,"-3"6"640,6-1 1,-1 7 226,1-1 1,2 2 107,-7 2 0,5 0 203,-4 0 0,4 0-138,-4 0 1,-1 11 87,-4 3 0,1 8-75,4-3 1,-4 11 146,4-1 0,-4 4-21,-1 0 0,1 3-84,4 7 0,2-2-110,7-3 0,-4 2-12,-1-7 1,2-2-223,8-7 1,1-3 57,3-7 0,4-6-155,-4-4 1,9-4 21,1-4 1,0-11-32,-5-8 0,0-4-162,0-1 0,4-6 148,-4 1 1,3-2-36,-7 2 1,1 5 26,-2-1 0,-1 3-142,-3 7 315,-3 0 265,4 11 1,-6 5-34,0 12 0,0 2 270,0 13 1,0 4-77,0 5 0,0 5-115,0-5 1,6-1-235,4-8 0,2 1-109,3-6 0,-1-5-838,0-4 676,0-7 1,0-3-162,1-10 1,-7-4 432,-4-5 0,-2-3 0,-2-6 0</inkml:trace>
  <inkml:trace contextRef="#ctx0" brushRef="#br3">28052 10250 7962,'10'0'-36,"-1"0"0,-6 6 227,2 4 1,-2 2 45,2 3 0,-4 5 39,4 4 1,-3 4-41,-2 6 1,-5-3-52,0 7 0,-1-6 38,1 1 0,2-8-123,-6-1 0,5-7-19,0 2-375,-4-9 5,6-4 3,-4-6 0,11-13 59,-1-6 0,7-6 46,-1-3 0,7-6-170,2 1 1,0-5 38,-5 5 1,4-3 142,-4 7 1,3 1 43,-7 14 293,2-4-85,3 17 1,-6-6 187,1 7 1,-7 12-112,2 2 1,-5 9-23,-5 1 0,2 1-297,-7-1 1,2 3-61,-1-3 1,-4-4-634,4-1 268,2-3 584,1-2 0,0 0 0,-2 1 0</inkml:trace>
  <inkml:trace contextRef="#ctx0" brushRef="#br3">28265 10449 7962,'7'-8'-182,"1"-3"-47,6 6 1,0 1 227,0 4 1,0-5 61,1 0 1,-1 0-8,0 5 0,-4 0-16,-1 0 1,-4 0-592,4 0 1,-6 2 552,2 3 0,-3-4 0,-2 6 0</inkml:trace>
  <inkml:trace contextRef="#ctx0" brushRef="#br3">28493 10278 7962,'8'7'-38,"-4"2"1,-2 5-50,-2 5 1,0 0 649,0 10 1,0 1-128,0 8 0,-2 1-426,-2-6 1,1 5 50,-7-5 1,5 1-642,-4-6 0,6 1 167,-2-1 0,-1-4 413,1-1 0,-12 1 0,1 4 0</inkml:trace>
  <inkml:trace contextRef="#ctx0" brushRef="#br3">27441 11302 7860,'0'-8'856,"1"0"-636,4 4 0,4 2-15,10-3 1,10 4 165,9 1 1,4-2-130,6-3 0,-2 4 132,6-4 0,0-1-94,5 1 1,1-5-141,4 6 1,7-7-334,7 1 0,-2-2 104,-7-3 0,-6 6-106,-8-1 1,-11 7-1199,-9-2-649,-9 4 1476,-3 1 0,-20 6 566,-6 4 0,-12 9 0,-5 3 0</inkml:trace>
  <inkml:trace contextRef="#ctx0" brushRef="#br3">27526 11458 7897,'2'10'-84,"2"-1"1,-2 6-122,3 4 0,1 11 353,-1-2 0,1 8 343,-1-2 0,-4 3-229,4-3 0,-8 4-119,-2-5 0,-7 5 33,-3-5 0,1 0-5,-5-5 0,-3 1-144,-2-1 1,2-1 40,-1-3 0,5-4-159,-1-5 0,-1-6 33,1 0 1,-5-7-58,5-2 1,0-6 182,5-8 1,6-1-21,3 1 1,4-5-77,1 0 0,1 0 54,4 5 1,4-3-308,10 2 0,-1 0-149,5 10 1,3-5-188,7 6 0,-1-6 617,5 5 0,8-6 0,5 3 0</inkml:trace>
  <inkml:trace contextRef="#ctx0" brushRef="#br3">27839 11657 7897,'-8'-14'0,"-5"0"-335,4 0 1,1 4 231,-2 1 1,1 6 418,-5-2 0,-1 5-100,1 5 1,0 7 154,0 7 0,-5 7-116,0-3 0,0 9 91,5 1 1,1 2 84,4-2 1,-2-3-123,6 3 1,0-3-308,5-1 1,0-7-105,0-3-143,6-4 0,2-2 96,7-3 1,3-4-84,1-6 0,0-8 80,-4-6 0,-1 0-56,0-5 0,0-4-168,0 0 1,1 1 84,-1-2 0,-5 0-50,1-4 1,-2 4 98,1 0 1,2 7 221,-6-2 1,1 5-30,-1 4 229,-3-2 0,4 12-140,-6 0 1,0 6 98,0 8 1,0 7 334,0 3 1,0 2-190,0 3 0,0 1-56,0 3 1,0-3-346,0 3 0,2-9-374,2-5 0,-1 0-111,7-5-165,-1 3 766,6-15 0,-1-2 0,0-8 0</inkml:trace>
  <inkml:trace contextRef="#ctx0" brushRef="#br3">27938 11402 7897,'8'-7'608,"5"6"-593,-12-6 0,6 14 224,-7 2 0,0 5-14,0 5 0,0 5-62,0 9 0,-5-3 27,0 3 0,-1 1-54,1-6 1,2 7 74,-6-12 0,5 6-402,0-10 1,2-5-130,2-4 126,0-7 1,0 1-6,0-8 1,6-11-102,4-8 1,-2-6 45,1-4 0,1 2-144,4-7 1,0 6 200,0-1 1,-4 4 31,-1 6 1,1 2 264,4 7 0,-4 6 80,-1 3-81,-6 4 0,3 7-60,-6 4 0,0 7 138,0 2 0,-6 6-130,-3-1 0,2 1-60,3-1 1,2-4-489,2-5 1,-5-1 500,1 0 0,-1 0 0,5 0 0</inkml:trace>
  <inkml:trace contextRef="#ctx0" brushRef="#br3">28123 11544 7897,'14'-5'0,"1"0"0,0 1 0,4 4 0,-3-5 0,3 0 0,-3 0-220,-2 5 1,0 0-35,1 0 0,-6-4-183,0-1-176,-5 0 613,2 5 0,-6-6 0,0-2 0</inkml:trace>
  <inkml:trace contextRef="#ctx0" brushRef="#br3">28393 11402 7897,'8'6'0,"3"-3"-203,-6 7 0,1-1 315,-1 5 0,-3 0 488,2 1 1,-2-1-275,-2 0 1,0 5-237,0 0 0,-6 6 31,-4-1 0,-3-2-106,-1 2 1,-2-7-28,-2 2 0,2-3 321,-3-2-386,3 0 1,3-4-48,4-1 159,3-6 1,6 2-9,0-10 1,6 2-8,3-6 0,4 4-32,1-4 0,2 5 8,3 0 1,-3-3-242,3 3 1,1-1 244,-1 5 0,6 0 0,-2 0 0</inkml:trace>
  <inkml:trace contextRef="#ctx0" brushRef="#br3">28891 11188 7848,'-10'-4'35,"1"-1"1,1-1-36,-1 1-176,-4 3 144,5-4 395,0 6-183,2 0-714,6 0 0,1 0 534,4 0 0,3-6 0,6-2 0</inkml:trace>
  <inkml:trace contextRef="#ctx0" brushRef="#br3">29133 10549 7351,'-10'1'1075,"1"4"-728,5-4 1,-8 12-148,2-3 1,2 2-160,-1 2 0,0 2 161,-6 3 1,6-3-39,-1 3 0,1 3 89,-5 2 0,-1 3-63,1 1 1,0 7 221,0 3 1,-5 14-68,0 5 0,0 9-22,5 0 0,-1-1 93,1 1 1,5-5-41,-1 0 0,7-9-210,-2-4 0,12-10-142,7-5 1,2-5-114,7-4 0,1-8 171,5-7 0,-1-6-808,0 2 0,-1-3-230,-3-2 0,1 0 956,-6 0 0,0 0 0,-5 0 0</inkml:trace>
  <inkml:trace contextRef="#ctx0" brushRef="#br3">29175 10861 7980,'-8'0'55,"4"7"756,8 2-564,-2 4 1,11 7 9,-4 4 0,4 8-71,1 1 0,0 2-1,0-2 1,-4-3-57,-1 3 0,1-3-117,4-2 0,0-1-18,0-3 1,1-2-301,-1-3 0,-5-3 80,1 3 0,-7-8-711,2-2-211,-4 1 771,-1-2 1,-6 3 376,-3-7 0,-4-5 0,-1-7 0</inkml:trace>
  <inkml:trace contextRef="#ctx0" brushRef="#br3">29417 10890 7980,'-10'6'-279,"1"4"1,-2 2 670,-8 2 0,3 7-81,-3 3 0,-1-2-117,1 1 1,-5 1-2,5 5 0,-1-1 120,1 0 1,3 1-201,-3-1 1,-2-1-140,2-3 1,2 1-252,7-6 0,-2 0 188,2-5 1,4-4-1218,1-1 636,4-6 226,1 4 0,6-15 444,4-6 0,8-7 0,5-7 0</inkml:trace>
  <inkml:trace contextRef="#ctx0" brushRef="#br3">29673 10705 6985,'-14'0'528,"-1"0"0,1 0-417,0 0 0,0 6 116,0 4 1,-1 2-103,1 3 0,1-1 41,4 0 0,-2 5-94,6 0 0,-4 0 21,4-5 0,0 0 45,5 1 1,7-1-12,2 0 1,4-6-313,1-3 1,5 1 66,0-1 0,1 1-85,-1-1 0,-3-4-69,3 4 1,-3-3-409,-2-2 357,0 6 1,-4-3-572,-1 7 894,-6-7 0,4 3 0,-7-6 0</inkml:trace>
  <inkml:trace contextRef="#ctx0" brushRef="#br3">29758 10705 8688,'0'14'283,"0"0"-96,0 1 1,-5 0-134,1 4 0,-3-1 49,3 5 1,0 0-127,-5 0 0,6 3 60,-2-8 0,-1 3-111,1-2 1,0-8 88,5 3-232,-6-9 27,4 1 1,-2-17 58,8-3 0,0-8-116,5 3 0,-1-6 7,1 1 1,4-1-11,-3 1 0,-3-1 191,3 6 1,-1 0-23,6 5 0,-6 1 13,1 3 254,-1 4-100,5 6 1,-1 2 172,-4 2 0,-2 4 93,-7 7 0,0 0-81,0 4 0,0-1-31,0 5 0,0-4-166,0 5 0,-5-5 7,0 5 0,-4-7-125,4 2 0,0-3-260,5-2 0,-1-1-1088,-4-4 671,3 4 721,-4-12 0,12-1 0,2-7 0</inkml:trace>
  <inkml:trace contextRef="#ctx0" brushRef="#br3">29971 10876 8535,'0'7'934,"7"5"-695,2-8 0,4 6-193,1-6 1,0 1-26,1-5 1,3 0-196,1 0 1,0-5 71,-4 1 0,-1-3-503,0 3 605,0 2 0,0-4 0,1 6 0</inkml:trace>
  <inkml:trace contextRef="#ctx0" brushRef="#br3">30199 10776 7961,'0'-14'-1028,"0"0"1786,0 6-498,0 1 1,0 9-130,0 3 1,0 3-132,0 6 1,0 0 115,0 0 0,0 0-146,0 1 1,2-3 33,2-2 1,-1 2 50,7-2-67,-7-4-129,3 7 1,-6-10-10,0 7 1,-6-6 144,-3 6 1,-6-6-79,-4 6 1,4-1 58,-4 6 0,3-6 159,2 1 0,-1-1-25,1 5 1,6-4-32,4-1 0,2 1 14,2 4 1,2-5 27,2 1 0,6-7-105,9 2 0,-2-4-123,7-1 1,-2-1-333,2-4 0,1 2 194,-6-7 0,0 1 245,-5-5 0,0 0 0,0-1 0</inkml:trace>
  <inkml:trace contextRef="#ctx0" brushRef="#br3">30298 10733 7961,'10'0'-610,"-1"0"225,1 0 520,4 0 0,0 2-3,1 3-107,-1-4 1,0 7 516,0-3 79,-6-3 0,-2 10-402,-6-2 1,0 2-65,0 2 1,-1 1-145,-4-1 1,-8 6-19,-6 4 1,-6 5-262,2 4 0,0-6 51,0 6 217,5-13 0,-2 13 0,6-10 0</inkml:trace>
  <inkml:trace contextRef="#ctx0" brushRef="#br3">30611 11146 8057,'-8'0'-301,"2"0"841,6 0-160,0 0 19,-6 0-204,4 0 1,-3 0-23,10 0 1,-2 0 81,7 0 1,1 0-38,8 0 0,-2 0-11,7 0 1,-2 1-39,2 4 1,3-3-88,-4 2 0,6-2-56,4-2 1,-3-6-210,3-4 1,-5-1-608,-4 2 0,-3-2 394,-7 6 1,0 0-1266,0 5 830,-6 0 831,-1 0 0,-14 6 0,-1 2 0</inkml:trace>
  <inkml:trace contextRef="#ctx0" brushRef="#br3">30839 10947 8057,'0'-7'-441,"0"7"1,0 7 716,0 7 0,0 8-55,0 6 1,-2 2 318,-3 8 0,4-1-90,-4 1 0,-1 3-209,1-3 1,-1-4-86,1-1 0,3-3-136,-2-1 1,2-7-133,2-3 0,0-3-782,0-2-776,0-6 932,6-2 738,-4-12 0,11-2 0,-5-6 0</inkml:trace>
  <inkml:trace contextRef="#ctx0" brushRef="#br3">31308 10264 7932,'0'14'-234,"0"9"293,0 5 0,0 7 139,0 7 1,0 3 27,0 2 1,-2-4-123,-2-1 1,0 1-79,-5-5 0,4-3 26,-4-2 0,4-3-87,-4-2 1,-1-1 43,-4-3 1,0-4-21,-1-5 1,0-3-27,-4-2 1,3-4-170,-3-6 0,3 0 36,2 0 1,4-6 101,1-4 1,4-4-190,-4-5 1,6 2 70,-2-7 1,3 5 76,2-5 0,7 7 21,2-2 0,4-2 151,1 2 0,6 5-82,4 5 1,1 4 19,-1-4 1,5 5-91,-1 0 1,-4 2 48,4 2 0,-4 0 40,-1 0 0,4-6 0,-5-2 0</inkml:trace>
  <inkml:trace contextRef="#ctx0" brushRef="#br3">31606 10435 7818,'0'-14'-777,"-1"4"466,-4 1 0,2 6 491,-6-2 0,4 3-69,-5 2 1,2 7 86,-1 2 0,-4 5 69,4 5 0,-4 3 112,-1 7 1,0 1-176,0 3 1,-1-2 59,1 7 0,1-6-142,4 1 1,-2-4 43,6-6 0,0-2-245,5-7 1,2-6 84,3-3-179,3-4 1,6-2-45,0-4 0,0-3-25,1-6 0,-3-2 48,-2-3 1,2 2-132,-2-7 0,2 7 56,3-2 0,-7-2 90,-4 2 1,3 0 2,-3 5 1,1 5-156,-5-1 417,0 1-20,0-6 211,0 7-196,0 2 104,0 6 1,0 2-42,0 2 1,0 9 206,0 6 0,0 6 33,0-1 0,0 3-75,0 1 0,0 1-262,0-1 1,0-1-133,0-3 0,2 1-317,2-6 1,0-2 154,5-7 1,0-4-86,6-6 0,-1-1-16,0-4 348,0-9 0,1-9 0,-1-5 0</inkml:trace>
  <inkml:trace contextRef="#ctx0" brushRef="#br3">31692 10079 8267,'-7'15'370,"4"0"-352,-6 4 0,4 2 184,-4 3 1,4 7-151,-5-2 0,6 2 46,-6-2 0,5-6 67,-4 1 1,6-5 88,-2 5-298,3-7-257,-4 4 210,5-13 1,-4-4-199,10-8 0,-4-9 47,4-6 1,1-2 49,-1 2 0,6-3-25,-2-6 0,-1-1-122,2 1 0,-1 4 144,6 1 1,-6 5-44,1-1 346,-1 4 1,0 2-28,1 3 231,-7 4 0,8 12-145,-6 4 0,0 3 75,-5 1 0,0 0 50,0 0 0,0 2-13,0 3 0,0-3-185,0 3 0,0-4-276,0 0 1,0-1-391,0 0 0,-2-4 285,-3-1 0,4-4-569,-4 4 856,-3-6 0,0 10 0,-6-5 0</inkml:trace>
  <inkml:trace contextRef="#ctx0" brushRef="#br3">31777 10293 7386,'14'0'550,"1"0"-666,-1 0 1,0 0 97,0 0 1,0 0-480,1 0 497,-1 0 0,0 0 0,0 0 0</inkml:trace>
  <inkml:trace contextRef="#ctx0" brushRef="#br3">31990 10165 8363,'-8'8'226,"2"-2"0,8-1-189,2-1 1,0 7 98,5-1 1,-1-2-65,1 1 1,4 1 104,-3 4 0,-3 0-28,3 0 0,-5 1-180,4-1 0,-6 5 136,2 0 0,-3 0-167,-2-5 0,-7 5-45,-2 0 1,-4 5-5,-1-5 0,-2 4 107,-3-4 1,3 0-15,-2-5 1,-3-4-19,2-1 1,5-6 47,4 2 322,7-3-349,-3-2 1,7 0-198,4 0 1,3 0 185,6 0 1,5 0 44,0 0 0,2 0-10,-2 0 0,-2 0-30,7 0 1,-7 0 20,2 0 0,3 6 0,0 2 0</inkml:trace>
  <inkml:trace contextRef="#ctx0" brushRef="#br3">31166 11131 8058,'-8'0'-724,"2"0"848,6 0 264,0 0 0,6 0-257,3 0 0,6 0 4,3 0 1,0 0-34,6 0 0,1 0-2,8 0 0,-3 0-14,3 0 1,2 0 18,-2 0 0,2 0-7,-2 0 0,-3 0-47,3 0 0,-1 0 5,1 0 1,-1 0-15,6 0 1,-1 0-12,6 0 1,-7 0-50,-2 0 1,-6 0-180,-4 0 1,-4 5 116,-6 0 56,1 0 0,-7-4-1014,-4 4 1,-8-3 1037,-6 2 0,-9 4 0,-3 0 0</inkml:trace>
  <inkml:trace contextRef="#ctx0" brushRef="#br3">31223 11359 7993,'0'14'43,"0"0"1,0 2-33,0 3 0,0-2 99,0 7 0,0 0-88,0 4 1,0 5 65,0 1 1,0 0-33,0 0 0,-5-4-6,0 3 0,-6-8 3,2-1 0,1-5-119,-2 4 1,1-7 95,-5-2 0,-2 1-20,-3-6 1,3-3 26,-3-1 1,3-3-112,2-2 0,0 0 71,0 0 1,-1 0-9,1 0 1,5-7-29,-1-2 9,7-4 1,-3-1-6,6 0 1,6 1-85,3 4 1,4-4 30,1 4 1,7-2 58,3 1 0,2-3-257,3 4 0,4-2-123,0 1 0,0-2-299,-4 2 708,-1 4 0,1-7 0,-1 5 0</inkml:trace>
  <inkml:trace contextRef="#ctx0" brushRef="#br3">31507 11515 7993,'0'-8'-291,"0"-4"0,-2 10-263,-2-3 494,2 4 0,-11 6 118,4-1 0,1 7 36,-1-1 1,4 7 2,-5 2 1,2 6 119,-1-1 1,-4 3-90,4 1 0,1 1 50,-2-1 1,6-4-127,-6 0 1,7-7-3,-2 2 0,4-3 45,1-2-252,0-6 192,6 5 1,2-13-111,6 0 1,-1-7-74,-4-7 0,4 0-25,-4 0 0,4-7-67,1-3 1,-1 2 120,-4-1 0,2-1-15,-6-5 0,6 1 56,-1 0 0,-4 4-12,-1 0 1,-2 7 53,2-2 1,-4 8-22,4 1 269,-3 7-144,-2-3 1,-2 6 119,-3 0 0,4 6-44,-4 4 0,2 2 134,-2 3 1,3 5-24,-2 4 0,-3 1-26,3-1 1,-1 7-94,5-2 0,0-2 19,0-4 1,0-4-607,0 5 360,6-7 1,2 2-535,6-9 1,1-4 193,-1-6 0,0-2 431,0-2 0,7-4 0,1-6 0</inkml:trace>
  <inkml:trace contextRef="#ctx0" brushRef="#br3">31663 11672 7305,'-9'14'49,"-1"0"1,7 0 101,-2 1 0,2 0-66,-1 4 0,0-1 14,-5 5 0,6-4-6,-2 5 0,-1-7-78,1 2 1,0-8 22,5-1-292,0-7 132,0 3 39,0-6 1,0-1 12,0-4 1,5-3-98,0-6 0,1 0 68,-1-1 0,-2 1-260,6 0 307,-5 0 0,7 0 4,-7-1 1,3 8 93,-3 2 0,0-2-143,5 3 123,-6-1-6,10 5 1,-12 2 263,4 2-230,-3 4 0,-2 6 1,0 1 1,0-1-27,0 0 1,0 0-4,0 0 1,0 1-23,0-1 0,-5 0 55,0 0-283,-6 1 1,10-6-309,-4 1 532,3-7 0,-4 3 0,-2-6 0</inkml:trace>
  <inkml:trace contextRef="#ctx0" brushRef="#br3">31749 11771 8153,'-8'0'-288,"1"0"494,7 0 29,7 0 1,1 0-106,6 0 1,5 0-232,0 0 0,4 0-64,-4 0 0,2-1-534,-2-4 490,-3 3 1,4-9-214,-6 7 422,-6-1 0,-1 5 0,-7 0 0</inkml:trace>
  <inkml:trace contextRef="#ctx0" brushRef="#br3">31877 11629 7837,'8'6'-586,"4"-4"631,-2 3 1,2-4 238,2-1 0,-4 0-60,-1 0 0,1 0-110,4 0 1,0 0-139,1 0 0,-6 5 23,1 0-50,-7-1 0,3-2 39,-6 3 0,0-2-138,0 6 1,-2 1-3,-2 4 1,-4-4 99,-6-1 0,1 1 95,3 4 0,-2 0-83,2 0 1,2 0 228,-1 1 1,6-6-49,-2 1 0,3-6-22,2 6-108,7-7 1,1 3 7,6-6 0,0 0 149,0 0 1,1-4-113,-1-1 0,0-2 141,0 3 1,0 2-76,1-3 79,-1 4-164,0 1 0,-6 1 21,-3 4 1,-5 3-44,-5 6 1,-3 2-160,-6 3 0,-11-2-184,-4 7 0,-9-2 328,0 2 0,-9 3 0,-4-5 0</inkml:trace>
  <inkml:trace contextRef="#ctx0" brushRef="#br3">32289 11117 7877,'8'-6'127,"3"3"-397,-6-7-116,6 7 1,-5-5 102,3 3 283,4 4 0,-5-12 0,6 5 0</inkml:trace>
  <inkml:trace contextRef="#ctx0" brushRef="#br3">32630 10478 8012,'0'-15'0,"0"6"-359,0-1 255,0 7-235,0-3 294,0 6 1,0 6 178,0 4 0,5 9-38,0 4 1,4 4-36,-4 2 1,4 1-43,-4 3 1,0-2-8,-5 7 0,5-6-77,-1 1 1,1-3 75,-5-2 0,-5 1-12,1-1 1,-8-4 33,3 0 0,-8-5-76,-2 4 1,-5-10 48,5 1 0,-2-7-45,3 2 0,0-6 70,-6 2 1,6-10 3,-6-4 1,8-6-5,2-3 1,6 0 5,8-6 1,0 2-36,0-1 1,13-4 17,5 3 0,6 4-239,0 1 0,6 3-38,-6 2 1,10 6-67,-5 3 0,1-1 118,-7 1 205,4 0 0,-5 5 0,7 0 0</inkml:trace>
  <inkml:trace contextRef="#ctx0" brushRef="#br3">32957 10648 8012,'-6'-8'-723,"3"-3"478,-7 6 0,5 1 444,-4 4 0,4 0 11,-4 0 0,-1 6-103,-4 3 1,5 6-13,-1 4 0,1 1 17,-6 4 0,3 9 113,2 0 1,-2 2-97,2 3 0,-1 0-54,2 4 0,-2-5-15,6-4 1,0-5-100,5-4 1,0-8 117,0-7-67,0-6 0,6-3-28,4-9 0,3-8-171,1-2 1,0-8-91,0-2 1,0 1 69,1-5 1,4 3-78,0 1 0,-2 1 70,-8-1 1,4 7 117,-3 3 0,-3 4 6,3 0 0,-7 6-40,2-1 53,-4 7 330,-1-3 90,0 19 0,0-2-149,0 12 1,0-1 100,0 2 1,0 3-88,0-3 1,0 1-145,0-1 1,0 1 5,0-6 0,2 0-202,3-5 42,3-6 1,6-2-295,0-6 0,-1-1-121,-4-4 0,2-3 180,-6-6 0,0 0 325,-5-1 0,0 1 0,0 0 0</inkml:trace>
  <inkml:trace contextRef="#ctx0" brushRef="#br3">33170 10250 8012,'-12'2'-609,"2"2"1,-1 0 803,7 5 1,-6 0 19,5 6 1,1 0-28,4 4 0,-5-1-67,0 6 0,0-6-3,5 6 0,0-6-43,0 0 0,0-2-106,0-1 1,0-1-146,0 0 202,0-6 1,0 0-163,0-4-46,0-2 1,5-7 103,0-9 1,1-8-115,-1 3 0,-2-6 91,7 1 1,-6 2-6,6-2 0,-6 7 172,6-2 0,-7 8-126,2 1 1,-2 7 190,2-2-47,-4 4 1,10 2 107,-6 4 0,0 3-58,-5 6 0,0 5-28,0 0 1,0 7-83,0-3 1,0-1-23,0 2 0,0-5-181,0 5 0,0-7 69,0 2 0,-5-3-92,0-2 0,1-5-338,4 1-135,-7-7 675,6 3 0,-6 1 0,7 1 0</inkml:trace>
  <inkml:trace contextRef="#ctx0" brushRef="#br3">33227 10449 8012,'10'-8'-994,"-1"3"997,1-2 1,4 5 238,0-3 0,0 4-161,1 1 1,-6-2 92,1-3-319,-1 4 276,5-6-912,0 7 448,-6 0 333,-1 0 0,-1 0 0,2 0 0</inkml:trace>
  <inkml:trace contextRef="#ctx0" brushRef="#br3">33398 10278 8067,'0'8'177,"0"-1"-71,0-7-73,0 0 4,0-7 66,0 6-18,0-6-195,0 7 133,0 0 4,0 7-7,0-6-12,0 6-34,0-7-5,0 6 1,1-3-88,4 7 1,-2-6 111,7 6 0,-5-5-50,4 4 1,-4-4 70,4 4 1,-4-4-3,5 5 1,-7-6-14,1 6 1,-2-6 9,-2 6 74,0-7 1,0 10-65,0-4 54,-6-2 0,-2 4-48,-6-7 1,4 7 41,1-1 1,-1-2-34,-4 1 1,4-4 44,1 4-51,6-5-14,-4 8 1,7-9-30,0 7 1,2-7-200,3 2 138,3-4 0,6-1 65,0 0 0,-4 0-16,-1 0-8,1 0 3,4 0 68,-6 0 1,-2 2 18,-6 3 1,-2 3-31,-2 6 0,-1 2 14,-9 3 0,7-2-243,-7 7 1,-2-5 74,-3 4 0,-1-4-352,1 5 1,3-7 8,-3 2 471,3-3 0,-4 5 0,-2 1 0</inkml:trace>
  <inkml:trace contextRef="#ctx0" brushRef="#br3">32388 11302 8012,'-14'-8'-531,"0"-4"369,0 4 1,6-2 531,3 1-204,4 6 1,1-5 175,0 3 0,7 3-160,8-2 1,2 2 9,12 2 0,1 0-51,7 0 0,9 0 13,-3 0 0,7 0 38,-2 0 1,1-2 15,-2-2 0,4 0-91,6-5 0,4 4-281,1-4 1,6 1 291,-2-2 1,-7-2-8,-3 2 1,-8 2-397,-1-1 0,-9 6 131,-5-2 0,-9 3 84,-5 2 1,-8 0-24,-1 0 1,-7 2-3,1 3 1,-8 3 84,-6 6 0,-9 6 0,-3 3 0</inkml:trace>
  <inkml:trace contextRef="#ctx0" brushRef="#br3">32730 11402 8012,'-10'0'-502,"1"0"0,6 1 463,-2 4 1,3-2 269,2 7 1,0 1 24,0 8 1,0 3-102,0 6 0,-1 2-21,-4 3 0,3-1-74,-2 6 0,0-7-105,0 3 1,2-4 95,-3-2 1,-3-1-14,-1-3 1,-4-2-9,-1-3 1,-2-5-147,-3 0 0,-3-1 114,-6-9 1,4 1-8,0-5 1,2 0 181,-1 0 1,-1-6-94,10-4 0,-2-2 65,11-3 1,2 1-143,8 0 1,4 0 4,10 0 1,-1 4-22,5 1 0,3-1-173,7-4 0,-3 5-266,3-1 0,-3 1 200,-2-6 1,-4 6-304,0-1 0,-7 1 35,2-5 520,-3 6 0,-8-5 0,-2 5 0</inkml:trace>
  <inkml:trace contextRef="#ctx0" brushRef="#br3">32758 11458 8012,'0'-6'8,"0"6"1,0 6 170,0 9 0,2 5 3,2 4 1,-2 3-185,3 1 1,-4 5 19,-1 1 1,0-1 109,0-5 1,0 1-92,0-1 1,0-4 69,0-1-81,0-5-231,0 2-29,0-12 0,0-3 135,0-10 1,0-3-75,0-6 1,0 0 36,0 0 1,5-7-69,0-3 1,1 1 69,-1-6 1,-2 6 50,7-6 0,-1 2 64,5 8 9,0 0 0,1 11 110,-1 4 0,-5 8-51,1 6 0,-5 9 178,4 5 1,-6 2 69,2 3 0,-3-1-92,-2 1 0,0-2-16,0-4 0,0-2 71,0-7 251,0-6-374,6-2 1,-3-7-21,6-4 0,1-9-26,4-10 1,0-4-170,1-6 1,4-2-229,0-7 0,4 7 158,-4 3 0,5 8-522,-5 1 420,0 13 1,-5-2-995,0 13 1244,-6 0 0,5 13 0,-5 3 0</inkml:trace>
  <inkml:trace contextRef="#ctx0" brushRef="#br3">33242 11686 8012,'-7'-8'-17,"4"0"342,-6 3-314,-1 4 0,-4-6 92,0 7 1,-1 2-210,1 3 1,-5 3 70,0 6 1,0 2 148,5 3 1,0 1-9,0 4 1,4 3 3,1-4 1,6 3-32,-2-3 0,-1-2-139,1-7 0,2-4-26,7-1 1,6-6 131,9 2 1,-2-10-261,7-4 0,-5-10-29,5-5 0,-7 2-21,2-2 0,-3 2 68,-2-1 1,-1 2-457,-4 7 334,4 0 75,-12-1 418,6 7 1,-9 8-117,-3 10 1,4 4 304,-4 5 0,2-2-145,-2 7 1,3-6 454,-2 0-488,2 5 1,2-8-266,0 4 136,6-9-359,2-4-211,7-6 1,-8-1 84,-2-4 428,-3 3 0,4-10 0,2 4 0</inkml:trace>
  <inkml:trace contextRef="#ctx0" brushRef="#br3">33270 11814 8012,'14'8'0,"0"3"-356,1-6 0,-1 4 126,0-4 0,0 1 324,0-1 0,5-4-321,0 4 111,0-3 1,-6-1-246,-4 4 361,4-3 0,-11 4 0,4-6 0,-6 0 0</inkml:trace>
  <inkml:trace contextRef="#ctx0" brushRef="#br3">33426 11700 8012,'0'-14'-381,"0"0"1,-1 7 610,-4 7 0,2 8-9,-7 11 0,6 10-123,-6 9 1,1-2-101,-6 2 1,0-7-228,-4 3 1,3-4 143,-3-2 1,9-6-299,6-3 411,2-9-28,2-4 0,6-19 0,2-3 0</inkml:trace>
  <inkml:trace contextRef="#ctx0" brushRef="#br3">33611 10421 8012,'-6'11'156,"-4"3"0,4-1 361,1 10 1,4-4-281,1 5 1,0 1-80,0 8 0,3-1 152,6 6 1,1-5-311,9 5 0,3 0 0,0 4 0</inkml:trace>
  <inkml:trace contextRef="#ctx0" brushRef="#br3">33668 11586 7980,'-26'47'-136,"0"0"1,0-2-1,0 0 1,3-4-1,0 0-81,0-1 0,-1 0-227,-1-2 1,-1-1-1,1 1 1,-1 1 0,-2-4-1,0 1 1</inkml:trace>
  <inkml:trace contextRef="#ctx0" brushRef="#br3">33569 10776 8012,'-8'-14'-596,"-3"4"1061,6 1 973,0 6-809,5-4-52,0 7-252,0 0-294,0 7 0,5-4 150,0 6 1,1 1-181,-1 4 0,-4-4-88,4-1 0,1 0 73,-1 6 1,1-1-66,-1 0 0,-2 0 70,7 1 0,-6 0-2,6 4 1,-5-3 30,4 3-20,1-3 0,10 4 0,2 3 0</inkml:trace>
  <inkml:trace contextRef="#ctx0" brushRef="#br3">33739 11231 8012,'-14'43'0,"0"6"632,-1 3 0,-3 5 883,-1 4 0,-7 4-1541,3 6 1,0 5 4,0 0 1,1-7-304,-2-7 1,3-5 178,7-5 0,2-6-1682,2-13 1827,4 0 0,-1-17 0,0 4 0</inkml:trace>
  <inkml:trace contextRef="#ctx0" brushRef="#br2">23303 12383 8334,'-8'0'-270,"4"0"323,8 0 1,6 0 254,9 0 1,5 0-284,9 0 0,5 1-11,9 4 1,4-4-227,5 4 88,1-3 1,14-2-169,-26 0 0,0 0 0,31-5 282,-26 3 0,0-1 0,29-1 55,-36 3 1,-1 2 0,36-3 41,-38 0 1,0-1-1,1 2 1,0 1-1,4-3 1,0 1 0,2 1-1,-1 0-46,4 1 0,0 0 0,-5 0 0,-2 0 26,0 0 0,0 0 0,1 0 0,0 0-3,3 0 0,1 0 1,3 1-1,1 0-7,0 1 1,0 1 0,-4-2 0,-1 1-6,-2 2 1,0 1 0,0 0-1,1 0-1,6 2 0,1 0 1,-2-2-1,0-1-42,4 1 0,-1 0 0,-3-3 1,-2 1-3,-2 1 0,1 1 0,4-1 0,0 0-44,-2 1 1,-1-1 0,5 2 0,0 0 61,0-4 1,1 0 0,-3 1 0,0-1-43,-4-2 0,-1 0 1,3 2-1,-1 1 25,1-1 0,0 0 1,2 1-1,0-1-8,3-1 1,-1-2-1,-1 1 1,0 0 39,-3 0 1,0 0 0,0 0 0,1 0 8,1 0 0,0 0 1,1 0-1,0 0 1,1 0 1,1 0-1,-3 0 1,0 0 11,-4 0 0,-1 0 1,5 0-1,0 0-39,0 0 1,0 0 0,3 0-1,-1 0 11,1 0 1,-1 0 0,0 0 0,-2 0-27,-2 0 1,0 0-1,4 0 1,1 0-2,-1 0 1,1 0 0,2 0 0,1 0-17,-3 0 0,-1 0 0,-2 0 1,-1 0 35,1 0 0,0 0 0,0 1 0,0 0-11,5 1 1,0 1 0,-1-3 0,-1 1 20,-3 1 1,0 1 0,1-2 0,0 1 9,-3 0 1,-1 1-1,4-2 1,0 1 2,4 3 1,0-1 0,-1-1 0,0-1-288,-1 3 0,-1 0 1,1-4-1,-1 1 280,0 0 0,1 1 0,1-2 0,2 1-24,3 0 0,1 0 0,-2-1 0,0 0-3,-3 1 1,0 1 0,5-2-1,2-1 39,2 0 1,1 0 0,0 0 0,0 0 0,-3 0 0,0 0 1,4 0-1,0 0-258,-6 0 1,-1 0-1,5 0 1,1 0 240,-3 0 1,0 0 0,-3 0-1,0 0 7,-5 0 1,1 0 0,3 1-1,2 0 1,4 1 0,1 1 0,-6 0 0,-1 2-75,-3 1 1,0 2 0,-2-1 0,1 0-91,0 0 0,1 0 0,5 0 1,0 0-228,-1 0 0,1 1 0,-3-1 0,-1 0 178,-6 0 1,0 0 166,2 3 0,-1 1 0,-4-3 0,0 1 0,3 2 0,1 2 0,-1-2 0,0 1 0</inkml:trace>
  <inkml:trace contextRef="#ctx0" brushRef="#br3">20104 9298 8314,'0'-15'0,"0"1"-722,0 6 143,0 2 967,0 6-148,0 0 1,5 1-34,0 4 1,0 3 90,-5 6 0,4 2-147,1 3 0,5 5 126,-6 9 1,7 3 365,-1 7-370,-4 0 0,7 4 167,-4 0 0,4 9-125,1 0 1,0 1-1471,1 5 1175,-1-4 0,-5-7 48,1-4 0,-6-4-222,6-5 1,-7 1-84,2-5 0,-4-6-1106,-1-4 203,0-7 339,-6 4 12,-2-13 0,-6-4 1047,0-8-258,6-11 0,-11-7 0,3-6 0</inkml:trace>
  <inkml:trace contextRef="#ctx0" brushRef="#br3">20232 9113 8313,'0'-14'-544,"0"-1"136,0 7 802,0-4 306,0 10 0,0-3-250,0 10 1,2 11-142,3 12 0,-4 13 237,4 12-353,3 8 1,-7 9-130,4 6 1,-2-35 0,0 1 64,0 1 0,-1 0 0,1-1 0,1 1-58,-2 2 1,0 0-14,0 35 0,3-39 1,1-1 77,-1 31 1,4-8-286,-4-11 0,4-11-195,-4 2 269,0-10 0,0-3-15,-1-6 0,1-7-132,-5 2 0,0-3-331,0-2-295,0-6 839,0-1-564,0-7 1,-2-2 231,-2-3 0,1-4-1125,-7-10 1466,1-10 0,-6-7 0,1-7 0</inkml:trace>
  <inkml:trace contextRef="#ctx0" brushRef="#br3">20119 9184 8269,'0'-8'160,"0"2"1,4 20 56,1 10 1,6 10 288,-1 14 1,2 7-90,2 7 0,1 5-468,-1 0 1,0 9 127,-7-36 1,0 0 0,0 1-1,1 0-88,-1 0 0,0-1 0,2 36 35,1-10 0,-1-4-43,5-10 1,-4-5-537,-1-9 396,-6-3 0,9-8-49,-8-4 1,1-2-480,-5-7 120,0-6 162,0-2 1,-2-7 317,-2-4 0,-3-6-491,-2-13 1,-2-3-104,6-15 681,-6 2 0,9-21 0,-9 9 0,7-10 0,-1 3 0</inkml:trace>
  <inkml:trace contextRef="#ctx0" brushRef="#br3">20247 9127 7612,'7'8'370,"-2"6"1,-2 8 93,2 11 1,-2 10-99,7 9 1,-6 10-71,6 4 0,-5 10-449,-1-36 0,1 0 0,-3 5 0,-1 0 166,1 3 0,1-1 0,0-3 0,0-1 107,0 0 0,-1-1 1,3 33-260,-5-4 0,5-6 61,-1-9 21,7-11 1,-7 0-237,5-11 0,-4-6-5,4-4 0,-6-7-642,2 2 283,-3-9 772,-2-4 0,-2-9-902,-3-7 631,-3-6 0,-1-12 156,0 0 0,-1-7 0,-11-2 0,-1-5 0</inkml:trace>
  <inkml:trace contextRef="#ctx0" brushRef="#br3">19976 9582 8236,'-14'0'0,"0"0"0,6 0-197,-5 0 118,12 0 1,-6 6 705,7 4 1,2 4-185,3 5 0,9 9 169,10 10 0,-2 11-186,2 8 1,1 1-334,8 9 1,-3-7 187,3 1 1,-4-7-121,-6-2 0,7-1-160,-6 1 0,6 2-69,-6-7 18,-4-6 0,6-3 7,-7-10 0,-1 2 110,-3-11 1,-1 0 45,0-4 0,0-3-43,1-2 0,-6-4 191,1-6 0,-6 0-223,6 0 338,-7 0-230,3 0 0,-4-2 410,3-2-532,-4-11 0,7-8-99,-3-10 0,3-5 104,6-10 1,0-2-157,0-7 0,2-5-254,3 1 0,-3-7-46,3 1 1,-3 11 104,-2 3 0,3 4-194,-3 7 0,2 9-699,-11 14 289,0 3-966,-5 8 1892,0 2 0,0 6 0</inkml:trace>
  <inkml:trace contextRef="#ctx0" brushRef="#br3">21569 10733 8447,'-22'-22'0,"1"-1"-131,7 8 1,6-2 839,3 8-532,4-4 1,1 3 67,0 1 0,1 1-79,4-1 1,3-4-169,6 3 1,5-2-56,0-2 0,8-7 66,1-3 1,1-1 54,4 1 1,2-7-23,-2 2 0,6-7-21,-1 3 1,6-7 63,9 2 0,7-1-262,-23 20 1,1 0-1,2-1 1,-1 1 243,4 2 1,0 0 0,-4 1 0,-1-1 101,33-11 0,-30 11 0,0 1-127,-1-1 1,1 0 0,4 0 0,2 1-17,-3 1 0,2 2 0,0 1 0,1 0-58,-4 0 0,-1 0 0,3 1 0,0-1 43,-2-3 0,0 1 1,5 2-1,1 1-79,6-2 1,-1 2-1,-1 2 1,-1 1 55,-2-2 0,-1 1 0,1 0 0,0 0-89,-3 0 0,1-1 0,5 2 0,3 0 22,0-1 1,1 0 0,-1 0 0,-1 2 34,-3 0 1,0 0 0,0-1 0,0 1-167,3 0 0,-1 0 0,1 0 0,-1 1 178,6 2 0,-1-1 1,-6-1-1,-2 1 171,-1 3 0,0-1 0,0-2 0,1-1 3,1 1 1,0 1 0,3 0-1,1 1-2,-2 1 0,1 0 0,-5 1 0,-1 0-248,-1 1 1,-1 0-1,3 0 1,-1 0 184,1 0 0,0 0 0,4 0 0,-1 0-86,0 0 1,-1 0-1,-3 0 1,0 0 74,-4 0 0,0 0 0,-2 0 0,1 2-115,-2 0 0,1 0 0,2 2 1,0 0 59,0 3 1,0 0 0,-3 0 0,0 1-242,34 6 0,-10 0 212,-5 0 0,-4 1 47,-5-1 0,-1 0 357,-4 0 0,-2 0-132,2 1 1,-4-1 512,-5 0 0,-4 0-629,-5 0 1,-2-1 228,-4-3 0,-2 1-251,-7-7 1,-6 3-375,-3-3-339,-4-2 110,-1 4-478,0-6 101,0 0 1,-1-4 863,-4-1 0,-9-6 0,-8 3 0</inkml:trace>
  <inkml:trace contextRef="#ctx0" brushRef="#br3">26502 9966 8368,'-14'0'243,"6"0"-73,2 0 1,9 0 337,7 0 1,5 0-389,14 0 1,6 0-253,2 0 0,6 0 224,4 0 1,10 1-5,10 4 1,2-2 105,2 7 0,-1-7 73,-4 2 0,-3 2 41,-6 3 0,-6-4 17,-4-1 1,-7-3 136,-2-2 0,-7 4-108,2 1 0,-4 0-36,-6-5 1,-4-7-45,-9-2 0,-4-10-11,-6-5 1,-1-4-718,-4-5 0,-5-8 287,-9-7 1,-3-10-538,-6 1 0,1-5 704,3 1 0,-3-1 0,4-6 0,-4 0 0,-1 2 0</inkml:trace>
  <inkml:trace contextRef="#ctx0" brushRef="#br0">30711 12340 8351,'-16'-5'0,"-3"0"-110,3-6 1,-4 5-147,5-3 0,6 2 1499,0 7-285,-1 0-656,2 0 0,-3 2-12,6 3 0,1 7-10,4 7 0,6 2 46,3-2 1,-1-4 9,2 4 0,-5-3-234,4-2 1,-1 1 121,1-1 1,-1-5-194,-3 1 0,-3-6 53,2 6 1,3-5-84,-3 4 0,3-4-60,-3 4 1,-2-4 117,3 5 1,1-6-51,-1 6 0,6-5-130,-2 4 1,-1-6 146,2 2 1,-1-3-15,5-2 0,5 0 124,0 0 0,2 0-87,-2 0 0,-2-5 74,7 0 1,0-6-73,4 2 0,-4 1 6,-1-2 1,6 2-49,4-1 0,7-4-25,-3 4 1,6-2-69,4 1 0,-1-3 74,6 4 1,-6-4-155,2-1 1,-4 5 53,-1-1 1,-7 2 44,-3-1 1,-1 1 28,1 3 1,-3 4 8,3-4 1,-3 3 19,-2 2 0,1 2 16,-1 3 0,-1-4 44,-3 4 1,1 1-69,-6-1 1,0 1 59,-5-1-38,0-3 8,1 10 86,-1-10 51,-6 10 1,0-10 344,-4 3-375,-2 3 1,6-5 281,-3 6-252,-4 1 0,7 4-94,-3 0 1,-4-4 58,4-1 1,2 2-56,-3 8 1,6-3-17,-6 3 1,3-3-147,-2-2 0,-2 0 110,6 0 0,-4 1-110,4-1 0,-4 0-72,5 0 1,-6-6 102,6-3 0,-7-2-220,2 2 246,3-4 0,-2-1 24,3-9 0,-1-1-28,-3-4 1,-2 3 10,7-8 0,-6-1-7,6 1 1,-5-5 11,4 5 1,-4-1 75,4 1 1,1 3-71,4-3 1,-4 8 136,-1 1 1,0 2-132,6-1 0,1 3 160,2 6 1,0 0-64,6 0 1,-1-2 16,6-3 1,1 4 26,3-4 1,-3 3-3,3 2 0,-1 0 103,1 0 1,-5-4-83,1-1 1,-1 0-20,-4 5 0,1 0-18,-1 0 1,-4 5-13,-5 0 1,4 4 66,-1-4 1,1 6-3,-4-2 1,-1-1 23,0 2 1,0-6-6,1 6 0,-1-7 7,0 2 0,0-4-44,0-1 0,2 0 43,3 0 0,-1-1-14,5-4 1,-4-3-143,5-6 1,0-2-97,4-3 1,-4 2-188,-1-7 0,0 1-104,0-6 0,-1-1-334,-3-3 0,-3-2-215,3-3 0,-8 2 354,-1 3 0,-3-4 556,3-5 0,3-7 0,-6-2 0</inkml:trace>
  <inkml:trace contextRef="#ctx0" brushRef="#br0">31464 9610 8313,'-1'-14'0,"-4"0"0,2 1 156,-7 4 1,6-2 330,-6 6 0,1-5-218,-6 6 0,-4-3-78,1 3 0,-9 1-382,-2-7 0,-6 5 216,-7-4 0,4 4-45,0-4 1,2 4 71,-2-5 1,-2 1-68,7-5 0,-6-5-29,1 0 0,-3-2 79,-2 2 1,-6 4 125,-3-4 0,-8 3-251,-2 2 1,1 1 190,4 3 1,6 4-1,4 6 0,-4 5-103,-1 0 1,-3 10 34,-2 0 0,-5 2-115,1-3 1,-6 0 76,6 1 1,1-1-11,8 0 0,-1 0 13,11 0 0,-9 1 16,9-1 0,-9-1 106,4-4 0,-5 4-14,4-4 0,-4 2 25,5-1 1,4 2-82,5-2 1,6-2-4,-1 1 1,3-1-26,2 2 1,-1 2-19,1-2 0,-2 2 113,-3 3 1,-4 3-86,-5 1 1,-6 8-62,1 2 0,-5-1 43,4 5 0,-4 2-88,5-2 1,6 0 79,8-4 1,-2-1 31,2 1 0,-5-2-96,5-4 0,-1 3-4,6-8 1,0 1-639,-1-4 1,-4-3 284,0-2 1,0 1-278,4-6 1,1 4 209,-1-4 0,7 0 482,3-5 0,-3 0 0,0 0 0</inkml:trace>
  <inkml:trace contextRef="#ctx0" brushRef="#br0">28194 9980 8499,'19'-14'-380,"0"-1"1,2 6 372,-2 0 1,-4 5 73,4 0 1,-3 4 144,-2 4 1,-1 4 337,-3 6 0,-3 5-277,-2 0 1,-3 7-107,2-3 1,-4 9 206,-4 1 1,2 0-111,-3-4 1,4-6-101,1 1 0,0-6-74,0 0 1,12-8-240,7-5 0,8-7-54,6-7 1,5-9-368,10-15 0,12-5-4,-23 14 0,2 1 260,2 1 1,3 0 0,8-9 0,2 0-1,-1 2 1,1-1 0</inkml:trace>
  <inkml:trace contextRef="#ctx0" brushRef="#br0">31322 12965 7997,'-19'-14'481,"0"0"0,0 6-545,5 3 0,5-1-447,-1 1 1,2 2 1106,-1 8-333,-4-4 1,5 14-202,-6-1 0,-5 0-323,0 5 0,-5-3 176,5-2 0,0 0 40,5 0 0,-5 1 103,0-1 1,-1-5-105,1 1 1,1-2 216,-5 1 0,-3 4-73,-7-4 0,-6 4 99,-13 1 0,-4 0-35,-15 1 0,3 0-166,-7 4 0,3-1 206,6 5 0,0-4 95,-1 5 0,6-7-139,-10 2 0,4-4 2,1-6 1,3 2-347,6-6 1,6 0 52,4-5 0,-4-2-26,-1-3 1,-5 2 73,-4-6 1,-6 4-143,-8-5 0,2 7-28,-3-1 0,8 2 183,2 2 1,-2 0-111,-8 0 1,35 0 0,-2 0 185,-2 0 0,0 0 1,2 0-1,1 0 116,-39 0 0,7 0-27,-2 0 0,4 0 62,1 0 0,-2-5-119,-3 1 0,3-8 6,-2 3 0,4-4 51,4-1 1,-7 0-85,3 0 0,30 4 1,0 1 93,-2-1 0,0 1 0,4-1 1,-1 1-29,0 2 1,0 0 0,-31-12 178,0 0 1,1 0-166,30 11 1,0 2 0,-1-2 0,1 1 7,-3 0 1,1 0 0,-37-7-60,3 0 0,5-2 5,4-3 0,-2 2 19,3-7 0,-5 5-39,-5-5 1,3 1-140,35 9 0,0-1 0,-28-18-6,4 0 1,7-2 5,-2 2 1,2-2 189,-12-3 1,7 3 124,-1 7 0,-2-5-113,1 0 0,7-1 73,7 6 0,4-2-51,1-3 0,1 3 41,-1-3 0,0 3-116,1 1 1,1 1 234,3-1 1,-2 2-325,7 4 1,0-2 324,5 6 1,4 1-536,0 9 0,7-4 361,-2 4 0,3-2-300,2 1 1,0-3 186,-1 4 1,3 1-259,2-1 467,-2-1 1,5 1-7,-2-1 450,2 7-524,7-3 0,0 12-192,0 3 0,-1 7 94,-4 8 1,4 1-1,-4 13 0,2-2-298,-2 2 1,3 2 54,-2-7 0,-3 0-136,3-4 0,-1-7 39,5-3 0,0-3-971,0-2 115,0 0 85,0 0 1098,0-6 0,0-2 0,0-6 0</inkml:trace>
  <inkml:trace contextRef="#ctx0" brushRef="#br0">24839 12255 8002,'-8'-23'39,"-3"3"204,6 6 1,-1 4 1014,1 1-831,4 6 0,-4-4 26,10 7 1,7-1-411,7-4 0,13 2 65,1-7 1,17 1-1808,17-5 1491,-29 4 0,3-1 1,8-2-1,1-2 1,0-4-1,0 1 1</inkml:trace>
  <inkml:trace contextRef="#ctx0" brushRef="#br0">27469 14373 8073,'8'6'-385,"5"4"496,-4 9 0,4 0 212,1 9 1,-1-1-232,-4 11 1,-1 1-244,-3 9 0,-4-4 230,4 3-31,-3-3 1,-2-3-53,0-3 0,-7 2-14,-2-7 1,-9-1-46,0-9 1,-1 3 98,4-7 1,-4-2-57,0-8 1,-1-2 32,1-7 0,3-2-59,-3-3 1,8-4 124,2-10 0,1 2 9,-2-7 0,4 2-59,6-2 0,6-1 10,4 6 1,9-5-35,4 5 0,6-4-96,4 4 0,5 0-447,9 4 1,-2 0 537,2-4 0,3-3 0,1-7 0</inkml:trace>
  <inkml:trace contextRef="#ctx0" brushRef="#br0">27924 14444 8202,'0'-14'0,"0"-1"0,0 1 0,0 0 0,0 0 0,0 0 0,0-1 0,-1 7 0,-4 4 0,2 8 0,-7 6 0,-1 9 0,-8 5 0,-1 9 343,-4 5 0,-1 7-35,6 3 0,-5 4-47,5-5 0,2 1-211,7-6 0,4-5 101,6-4 0,0-9-252,0-5 0,6-5 79,4-5 1,2-2-125,2-7 0,1-7-50,-1-2 1,5-10-74,0-5 1,5-4 45,-6-5 0,1-4-160,-4-5 1,-1 4 154,0 0 0,0 1 85,1-1 0,-6 4-191,0 5 1,-5 7-157,0 3 1203,-2 3-623,4 9 0,-4 3 347,3 14 1,-4 1-141,-1 13 1,0 1 26,0 8 0,0-1-149,0 6 1,2-7-72,2 2 1,0-3-547,5-1 0,-4-7 231,4-3 1,-1-3-372,2-2 0,1-5-139,-6 1 721,-1-7 0,-4 2 0,0-10 0,0-3 0,0-6 0</inkml:trace>
  <inkml:trace contextRef="#ctx0" brushRef="#br0">28137 14515 7900,'15'-14'-756,"-1"1"719,0 4 1,0-2 98,0 6 1,1 0 95,-1 5 1,-1 2 235,-4 2 1,2 4-373,-6 7 1,0 0 24,-5 4 0,0 3-71,0 7 1,-2-5 113,-3-1 1,2-4-143,-6 5 1,-1-7 51,-4 2-26,0-3-120,-1-2-49,8-6 1,0-3-97,7-10 1,7-8 158,2-5 1,4-8 21,1 3 0,5-3 50,0 3 1,1 2 7,-1 7 0,-8 1 127,4 4 204,-4 2 0,1 14-84,-2 2 0,-4 10 165,-6 5 1,0 7-146,0 3 0,-2-1-94,-2-5 1,2 1-477,-3-1 0,2-4 213,-1-1 0,2-5-394,-3 1 536,4-3 0,-6-2 0,-1 0 0</inkml:trace>
  <inkml:trace contextRef="#ctx0" brushRef="#br0">27270 15340 8316,'-20'-15'-3,"5"1"3,1 0 611,0 0-282,12-1 0,4 8 50,12 2 1,7 2-296,7-2 1,7 3-160,3-2 0,17-4 218,11-2 1,-26 4 0,1 0-251,4-2 0,0 1 1,-2 2-1,-1 1 114,-1-1 1,-1 0 0,0 1 0,0-1 10,3-2 1,0 0 0,4 0-1,2-1-78,1 1 0,0 0 0,-3 0 1,0 0 11,-3 0 1,-2 0-1,32-7-130,-8-1 0,-7 6 30,-2-1 1,-8 3-205,-11-3 1,-4 4-15,-5 6 0,-12 0 90,-3 0 1,-11 6 275,-9 2 0</inkml:trace>
  <inkml:trace contextRef="#ctx0" brushRef="#br0">27668 15368 8117,'0'14'-781,"0"0"521,0 1 1,0 5 247,0 4 0,0 7 18,0 3 0,0 0 202,0 0 0,0 0-99,0 4 0,0 3 174,0-3 0,-6-3-97,-4-2 0,-2-3-54,-2-1 1,-1-3-54,1-2 1,0-3 3,0-7 0,-5-6-25,0-4 1,-2-2-146,2-2 1,3-2 12,-3-2 1,10-9 66,4-6 1,4-6-94,1 1 1,6-4-16,3-5 1,12 3-112,7-4 1,2 11 80,8 4 0,-4 3-127,3 2 1,-5 1 170,1 4 101,-3 2 0,5 1 0,1-2 0</inkml:trace>
  <inkml:trace contextRef="#ctx0" brushRef="#br0">28024 15567 8117,'0'-9'-210,"0"-1"0,0 5 144,0-4 0,-7 6-95,-2-2 1,-4 5 147,-1 5 0,0-1-128,0 11 0,-1-4 261,1 8 1,0 3 183,0 1 0,-1 4 109,1 2 0,2 1-117,2 3 1,-1-5-273,6 1 1,1-1 199,4-4-170,0-4 1,1-1-10,4-9 0,3-5-283,6-10 1,0-8 41,0-6 1,1-8-100,-1-1 1,0-2-50,0-8 1,1 6 90,-1-1 1,0 0 40,0 5 1,-1-4 98,-4 8 0,4 5-47,-4 5 91,-2 0 204,5 12 0,-10 2-40,3 10 0,-4 7 181,-1 2 1,0 5-83,0-5 0,0 5-139,0-5 1,0-1-144,0-3 0,0-1-213,0 0-385,0 0 686,0 1 0,7-8 0,0 0 0</inkml:trace>
  <inkml:trace contextRef="#ctx0" brushRef="#br0">28123 15624 8117,'10'1'-89,"-1"4"1,-1 3-133,1 6 1,-2 0 504,-7 1 1,0 5-12,0 4 0,0 3-272,0 1 0,0-4 81,0 0 1,0-2 7,0 1 1,0-2-73,0-7 1,0-4-297,0-1-257,0-6 357,0 4 0,0-9-30,0-3 0,1-3 57,4-6 0,-2-5-166,7 0 0,-1-6 81,5 1 1,1 4 100,-1 1 0,-1 3 182,-4 2 0,4 1 12,-4 4 1,-1 2-2,1 7 0,-4 2 242,5 3 0,-7 3-101,2 6 0,1 0-16,-1 0 1,-1 0 50,-4 1 1,0-1-242,0 0 0,0 0-137,0 1 1,0-6-71,0 0-522,0-5 199,-6 2 537,5-6 0,-12 0 0,5 0 0</inkml:trace>
  <inkml:trace contextRef="#ctx0" brushRef="#br0">28379 15851 8117,'14'0'25,"0"0"0,1 0 178,-1 0 1,0 0-126,0 0 0,1-1-58,-1-4 0,2 2-259,3-7 0,-4 2-25,4-1 0,-3-2-279,-2 6 0,1-4 195,-1 4 348,-6 0 0,4-1 0,-4-2 0</inkml:trace>
  <inkml:trace contextRef="#ctx0" brushRef="#br0">28663 15652 8117,'0'14'-198,"0"1"1,0 5 123,0 4 0,0 9 424,0 5 1,0-2-326,0 2 0,0-11-510,0 2 1,0-9 174,0 4 1,5-12 309,0 3 0,12-11 0,-1 3 0</inkml:trace>
  <inkml:trace contextRef="#ctx0" brushRef="#br0">28777 14956 8041,'6'9'-1654,"4"1"1654,-4-1 0,7 5 0,-5 1 0</inkml:trace>
  <inkml:trace contextRef="#ctx0" brushRef="#br0">29204 14288 8298,'6'-8'-431,"-3"-3"301,7 6 1,-1 2 180,5 7 1,1 11 191,-1 8 0,5 10 355,0 5 1,0 15-372,-5 3 1,-1 6-272,-4 0 0,-3-4-105,-6 4 0,0-9 181,0-1 0,-6-6 39,-3 2 1,-10-6 20,-5-4 1,2-3-50,-2-7 0,5 1-88,-5-1 1,5-10-10,-4-4 0,4-5 40,-5 1 1,5-5-3,-5-10 1,7-5-5,-2-9 0,5-3-18,4-6 1,4-1 8,6 1 0,2-2 11,2-3 0,11 4-133,8 1 0,-1-1-10,2 6 0,5 2-232,4 2 1,0 8 15,-5 2 0,6 4 377,-1-4 0,6-1 0,-2-4 0</inkml:trace>
  <inkml:trace contextRef="#ctx0" brushRef="#br0">29758 14501 8147,'0'-14'-752,"0"-1"630,0 1 0,-1 5-196,-4-1 0,2 7 309,-7-2 1,2 5 61,-1 5 1,-4-2 231,4 7 1,-9 5-77,-1 9 0,0 3 132,5 1 1,0 1-194,0-1 0,1-1-72,4-3 1,-2 1 36,6-6 0,-5 5 8,6-5 0,-1 0-26,5-5 1,0 0 148,0 0-161,0 1 0,1-3-49,4-2 1,3-4-248,6-6 1,1 0 15,-1 0 0,5-8-27,0-6 0,1-2 115,-1-8 0,-5 2-121,1-1 0,-1-4 126,-5 3 0,2 2 1,-1-2 0,-2 2 19,-4-2 0,-2 2 65,3 3 1,-2 3-1,2-2-21,-4 2 238,6 2-133,-7-1 36,0 7 105,0 2-167,0 6 1033,0 0-1110,0 6 68,0-4-16,0 4-40,0-6-31,0 0 49,0 7 34,0-6 241,0 6-149,0-7-19,0 6-56,0-5-2,0 12-17,0-11-41,0 4 39,0-6 15,0 0-66,0 6 81,0-4-18,0 4 1,-5-4 0,0 3-16,0-4 1,5 7 8,0-3-20,0-4 0,0 7-35,0-3 0,0-2 42,0 7 1,0-6 24,0 6 1,0-1-32,0 5 1,0 5 99,0 0 1,0 7-53,0-3 1,0-1 14,0 2 1,0-2-85,0 2 1,7-3-131,2-7 1,4-2-282,1-2 0,5 1 174,0-6 1,5-1-337,-5-4 0,4 0 196,-4 0 1,5-1 388,-5-4 0,0-3 0,-5-6 0</inkml:trace>
  <inkml:trace contextRef="#ctx0" brushRef="#br0">30071 14160 8219,'-10'6'51,"1"3"0,1 6 122,-1 4 0,-4 4-66,4 10 1,-4-3-105,-1 4 1,1-4 78,4-2 1,-3 0-97,8 1 13,-1-7-264,5-1 408,0-7-94,0-6 0,0-8-87,0-10 1,0-2-143,0-3 0,2 0-218,2-4 0,3 1 160,2-6 0,9 2 28,-4-1 1,-2-3 121,-2 7 0,-1 1 45,6 3 0,-6 7 6,0 4 1,-4 2 258,5 2 0,-7 6-134,2 4 1,-4 7 114,-1 2 0,0 6-201,0-1 0,0-3 113,0-2 1,-1 1-996,-4-1 518,3 0 362,-4-5 0,6-6 0,0-1 0</inkml:trace>
  <inkml:trace contextRef="#ctx0" brushRef="#br0">30156 14316 8219,'14'0'0,"-4"0"-150,-1 0 1,1-2-106,4-2 0,5 2 233,0-3 22,-6 4 0,6-6 0,-4 0 0</inkml:trace>
  <inkml:trace contextRef="#ctx0" brushRef="#br0">30298 14231 8195,'0'15'-271,"0"4"1,0-1 108,0 5 0,0 3 486,0 7 1,0-3-364,0 3 0,-1 2-1052,-4-2 1091,4 0 0,-6 2 0,7 1 0</inkml:trace>
  <inkml:trace contextRef="#ctx0" brushRef="#br0">29161 15368 8098,'0'-14'-117,"0"4"-58,0 1 1,2 6 200,2-2 1,6-1-21,9 1 1,9-5 452,10 6 0,11-7 72,8 1 0,1-7 44,9-2 1,-1-7-602,5 3 1,2-4 174,-35 13 0,0-1 0,-1 1 1,2 0-85,3-1 1,1 2 0,-1 1 0,1 2-81,2 0 0,0 1 0,-3-2 0,-2 1-226,27-9 1,-6 5 150,-9 4 0,-3 2-474,-6-1 0,-13 3-6,-6 6 0,-13 3-241,-6 6 0,-9 2 323,-10 13 1,-5 0 487,-19 4 0,7-6 0,-4-1 0</inkml:trace>
  <inkml:trace contextRef="#ctx0" brushRef="#br0">29545 15382 7996,'0'16'230,"0"3"1,-5-2-198,0 7 1,1 1 103,4 8 0,-7 2 38,-2 3 1,-4 8-100,-1-3 0,-6 2-242,-4-2 1,-3-2 212,-1-3 1,-1 1 83,1-5 1,-1-6-158,1-4 1,6-8-30,3-2 1,-2-2 130,2-7-65,0 0 0,7-11-95,2-4 0,4-4 10,6-5 1,0-2 94,0-2 0,11-3-137,3 7 1,11-4 48,4 4 0,2 0-124,12 5 1,-2-1-85,11 1 0,-1 2 275,1 2 0,3-9 0,-4 3 0</inkml:trace>
  <inkml:trace contextRef="#ctx0" brushRef="#br0">29801 15539 7996,'-14'-7'-113,"-1"6"-57,1-4 1,0 3-101,0 2 0,0 7 47,-1 2 0,1 5 851,0 5 0,0 5-185,-1 9 1,-2-1-52,3 6 0,-2-2-163,11 2 1,-4 1-54,4-5 0,0-6-486,5-4 281,0-7 1,7 2-34,2-9 1,4-6 40,1-8 0,0-11-193,0-8 1,1-4-28,-1-2 0,3-4-74,-3 0 1,4-2 35,-9 2 0,4 3-46,1-3 0,-4 9 202,-1 5 0,-4 3 52,4 2 66,-5 6 1,2 5-86,-6 13 1,0 1 349,0 12 1,0 6-74,0 4 0,0 5 44,0-5 1,0 0-315,0-4 1,0-2-289,0-4 0,5-2 201,-1-7 1,1-5 169,-5 1 0,6-7 0,2 3 0</inkml:trace>
  <inkml:trace contextRef="#ctx0" brushRef="#br0">29886 15311 7996,'14'0'0,"-4"0"35,-1 0 0,-1 2 169,2 2 1,1 11-3,-7 8 0,1-1-134,-5 2 0,0-5 85,0 5 1,0-7-131,0 2 0,0-3-56,0-2 1,-1-1 62,-4-4 1,2 2-211,-7-6 40,1 6 0,-5-9-280,-1 2 338,7-2 0,2-4-119,6-2 1,2-4 5,2-6 1,4-2-260,7-3 0,0 1 159,4-5 1,-3 5 185,3-1 1,-3 4 355,-2 0 1,0 7 28,1 4 1,-3 4 106,-2 4 0,-4 6-163,-6 9 1,0 1 73,0 4 0,-5 1-213,0-6 0,-4 0 278,4-4-1144,1-1 444,4 0-736,-7-6 576,6-2 501,-6-12 0,7-2 0,0-6 0</inkml:trace>
  <inkml:trace contextRef="#ctx0" brushRef="#br0">30099 15496 7996,'10'-5'-320,"-1"0"0,-4 1 127,5 4 1,-6 0 597,6 0 1,-1 0-154,5 0 0,2 0-313,3 0 0,-3-7 15,3-2 0,-3-2-560,-2 1 394,-6-2 0,3 4-569,-6-6 781,-1 6 0,-10-5 0,-2 5 0</inkml:trace>
  <inkml:trace contextRef="#ctx0" brushRef="#br0">30298 15297 7996,'15'-5'0,"-1"0"0,0 1 215,0 4 0,1 0-47,-1 0 1,-5 1 28,1 4 0,-2 3 133,1 6-287,-3 0 1,-6 5 104,0 0 1,-1 0 56,-4-5 0,2 1-72,-7-1 1,1 0 86,-5 0 1,0 0-225,-1 1 1,6-6-66,-1 1-135,7-7 0,-2 3-100,10-6 1,5 0-299,9 0 1,3-1-304,6-4 1,9-3 904,5-6 0,7-7 0,8-1 0</inkml:trace>
  <inkml:trace contextRef="#ctx0" brushRef="#br0">30853 15112 8393,'8'-6'284,"4"4"1,-4-4-921,7 6 0,-1 0-38,0 0 674,-6 0 0,5-13 0,-6-3 0</inkml:trace>
  <inkml:trace contextRef="#ctx0" brushRef="#br0">31123 15041 8117,'14'0'100,"2"-5"129,3 0 0,-2-4-225,7 4 0,-2-4-4,2 4 0,9-6 0,-3 3 0</inkml:trace>
  <inkml:trace contextRef="#ctx0" brushRef="#br0">31663 15013 8079,'8'-7'0,"0"-1"1202,-3-6 0,3 1-498,6 4 0,7 3-704,2 6 0,10-7 0,4-1 0</inkml:trace>
  <inkml:trace contextRef="#ctx0" brushRef="#br0">32175 14174 8338,'0'-10'0,"0"1"0,0 4-168,0-4 1,2 5 124,3 0 0,-2 2 472,6 2 0,1 6-34,4 4 1,0 9-156,0 5 1,5 2-85,0 3 1,0 6 1,-5 3 1,1 3-75,-1 1 0,-6-4-178,-4 0 0,-2-2-47,-2 2 0,-8 2 107,-6-7 0,-2 0 61,-8-4 1,1-6 3,-6 1 0,6-11-64,-1 1 1,5-9 96,-5-1 0,2-5 17,-2-9 0,4-1 42,6-13 1,6 6 18,3-6 0,5 5-193,5-5 0,3 2 86,6-2 1,6 4-612,4 6 0,0-1 268,4 1 0,-1 0-595,11 0 0,2 0 903,7-1 0,3-5 0,7-2 0</inkml:trace>
  <inkml:trace contextRef="#ctx0" brushRef="#br0">32701 14231 8185,'0'-10'-486,"0"1"1,-1 6 43,-4-2 670,3 3 1,-10 2-7,2 0 1,2 0-50,-1 0 1,-1 0-12,-4 0 1,0 11 14,0 3 1,0 15 2,-1-1 0,1 10 89,0 0 1,0 10-24,-1 4 0,3 3-59,2 2 0,4-7-127,6-2 0,0-10-14,0-5 1,11-9-237,3-6 1,10-8 85,0-5 1,3-10-182,1-5 1,-1-8 48,-4-6 1,3-9-159,-7-5 0,0-3 89,-5-2 1,0 0 57,0 1 0,-6 4 92,-3 0 1,-3 6 94,-2-1 0,0 5 138,0 4 0,0 4 82,0 5 117,0 7 0,0 4-110,0 8 1,0 6 97,0 9 1,0 3-116,0 6 1,0 1-65,0-1 0,1 1-297,4-1 0,-2-6-133,7-3 0,4-3-158,5-2 0,0-6 502,-5-3 0,6-4 0,3-1 0</inkml:trace>
  <inkml:trace contextRef="#ctx0" brushRef="#br0">32900 13918 8185,'0'-8'-563,"0"2"798,0 6 38,0 6-137,0-4-72,0 10 0,-1-4 48,-4 6 1,3 1-3,-2-1 0,2 2-1,2 2 0,-2 5-29,-2 5 0,2 0-23,-3 1 0,-1-1-5,1 1 0,1-6 71,4 1-286,0-6 177,0 2-103,0-12 0,0-3 61,0-10 0,6-8-257,3-6 1,-1-6 17,2 1 0,-2-2-8,1-3 0,4 1 177,-4-1 1,-2 1-23,-3-1 1,3 7-1,-3 3 191,1 4 149,-5 0 0,0 14-88,0 5 1,-1 14 58,-4 6 1,3 2-23,-2 3 1,2-5-124,2-1 1,0-1-67,0 2 0,5 1-222,-1-6 0,7-5-328,-1-4 0,-2-2 71,1 1 499,-5-2 0,2-1 0,-6 2 0</inkml:trace>
  <inkml:trace contextRef="#ctx0" brushRef="#br0">32915 14103 8185,'-8'0'-1764,"-5"-7"1817,11 6-31,-4-6-11,6 1 1,6 0-28,4-4 0,-2-1 39,1 7 0,1-6 10,4 5 0,0 1 47,0 4 1,1 0 124,-1 0 0,-2 1-106,-2 4 0,-2 3 5,-3 6 0,-4-4 53,4-1 0,-5 0 21,-5 6 1,-3-3-47,-6-2 0,-2 2-17,-3-2 1,3-2-115,-2 1 1,2-4 36,2 5 0,-1-6-185,1 6 100,0-7-356,0 3 140,6-6 1,1-1-175,7-4 437,7-3 0,7-13 0,8-1 0</inkml:trace>
  <inkml:trace contextRef="#ctx0" brushRef="#br0">33185 13790 8185,'-8'0'-116,"1"-2"207,7-2 115,0 2 0,5-3 10,0 10 0,6-2-16,-2 7 1,4-1-144,1 5 0,1 2 112,-1 3 0,-5-3-136,1 3 0,-2 1 111,1-1 1,2 5-184,-6-5 0,0 6-37,-5-1 1,-7 3 67,-2 1 0,-5-1-23,-5-3 0,1 3-161,-5-4 0,0-2-214,0-2 216,2-3 185,13-8-37,2-2 0,19-8-126,6-2 1,3 0 32,6-5 1,-3 4-149,9-4 0,-4 6 283,-2-2 0,0-3 0,1 0 0</inkml:trace>
  <inkml:trace contextRef="#ctx0" brushRef="#br0">32061 14998 8185,'-14'5'-177,"0"0"-130,6 0 1,3-5 681,10 0 1,9 0-164,10 0 1,9-2 151,5-3 0,14-4 12,5-10 1,19-3-404,-34 8 0,1-1 1,0 1-1,0 0 67,4 0 1,0-1 0,-5 1 0,-2 0-150,-1-1 1,-2 2 0,30-10-358,-6 4 0,-5 5-1117,-9 5 1583,-12 2 0,-15 20 0,-6 3 0</inkml:trace>
  <inkml:trace contextRef="#ctx0" brushRef="#br0">32246 15254 8185,'16'0'-316,"3"0"0,-3 2 603,3 3 0,-2 2-130,2 8 1,-8 5 38,3 4 1,-9 3-33,0 1 1,-4 1-37,-1-1 0,-7 0-6,-8 1 0,1 4-55,-5 0 0,-1-1-155,1-8 1,-5 1 202,5-6 1,0-2 76,5-7-149,0-4 1,1-8 3,4-2 1,-3-6-118,8-9 1,-1-3 64,5-6 0,6 4-298,4 0 0,4 2 112,5-2 1,-2-1-377,7 6 0,0 0 59,4 5 0,7 1 48,3 4 1,-2-2 459,2 6 0,0-6 0,5 3 0</inkml:trace>
  <inkml:trace contextRef="#ctx0" brushRef="#br0">32730 15254 8185,'-7'-8'-74,"-2"4"1,-4 2-148,-1 2 1,-5 2 492,0 2 1,-1 6-119,1 9 0,3-2 312,-3 7 0,-2 4-17,2 5 1,2 5-24,8-4 1,-3-1-292,8-5 1,1-4-163,7 0 1,6-9 64,9 0 0,3-8-124,6-7 1,2-3-274,3-6 0,-3-2 208,4-13 1,-4-1-347,-2-8 0,-4 1 196,0-6 0,-6 6-128,6-1 0,-6-1 145,1 0 0,-10 3 141,-4 7 0,-4-1-50,-1 6 354,0 0 406,0 5 1,-4 12-295,-1 7 0,-5 12 221,6 7 1,-3 3-171,3 1 0,2 5-344,-3 1 1,4-3 14,1-7 0,0 1-184,0-6 0,1 3-105,4-8 1,3 4-487,6-9 0,-4-2 780,-1-3 0,1 4 0,4 0 0</inkml:trace>
  <inkml:trace contextRef="#ctx0" brushRef="#br0">33142 15382 8185,'8'6'216,"-2"2"-216,-6 7 0,0 0 299,0 4 0,0 3-116,0 7 1,-5 1-307,1 3 1,-1-3 122,5 3 0,-6 4 0,-2-1 0</inkml:trace>
  <inkml:trace contextRef="#ctx0" brushRef="#br1">27242 16505 8134,'-10'0'0,"1"0"0,4-4 247,-5-1 198,7 0 1,-5 5-9,4 0 43,2-6-396,-4 4 1,7-4 113,4 6 0,3-2-137,6-2 1,2 0 40,3-5 1,-2-1 35,7-4 0,1 0-92,8 0 1,4 0 93,5-1 0,3 1 38,2 0 1,-1 0-6,6-1 1,-6 3-83,1 2 0,-4 4-4,-5 6 1,-3 0-144,-7 0 1,0 0 103,1 0 0,-5 6-146,-1 4 0,1-2 64,4 1 0,2 1-116,4 4 0,2-5 21,7 1 0,-1-7 128,1 2 0,0-4-62,-1-1 0,1 0 109,-1 0 1,-4 0 19,0 0 0,-5-4-2,5-1 1,2-5 15,7 6 1,-1-1-39,6 5 1,-4-2 23,4-2 1,-5 2 0,5-3 1,-7 4-16,-3 1 1,1 0-82,-5 0 0,-2 0 39,2 0 1,0-2-12,5-3 1,4 4 4,0-4 0,5 3-9,-4 2 1,4-1 3,-5-4 0,1 2 11,-6-7 0,1 6 28,0-6 0,1 2-24,3-1 0,4-4 153,6 4 1,0 1-62,0-2 0,-1 6 39,1-6 1,0 5-127,0-4 1,-6 6 4,-4-2 0,4-1-108,1 1 1,3-1 110,2 1 1,0 3-218,0-2 1,-2-3 49,-3 3 1,-3-3-24,-6 3 1,-1 0 52,1-5 1,1 4 33,4-4 0,-3 6 33,7-2 1,1-2 19,3 3 0,-3-6 132,-1 6 1,-11-1-133,1 5 1,-8 0 148,-1 0 1,-3 0-124,-2 0 1,5 0 41,1 0 1,0 0-82,0 0 0,-3 5 130,7-1 0,0 6-152,5-6 1,1 1-15,3-5 0,-3 0-115,4 0 1,-4 0 80,-1 0 0,4-1 2,1-4 0,10 2 20,-1-7 1,8 6 132,-4-6 1,-1 7 22,-8-2 0,-3-1 115,-6 1 0,-2 0-77,-3 5 0,-3 0-14,-7 0 0,5 0-47,1 0 0,0 0 15,-1 0 1,-1 0-195,6 0 1,-6 0 101,1 0 0,2-1-134,-2-4 1,0 3 81,-5-2 1,-1-4 26,-3-2 0,1 2 11,-6-1 32,6-1 1,-9 1 64,3 0 314,-9 5-104,2-2-87,-10 0-236,10 4 0,-8-4 29,5 6 0,-4-5-6,4 0 1,-4-1 4,5 1 0,-7 2-144,1-6 1,0 1 134,0-2 0,-2-2 3,3 2 0,-4-2 162,-1-3 0,0 1-98,0 0 0,0 0 68,0-1 0,0-4-78,0 1 1,-5-1 13,1 4 1,-1 1-25,5 0 0,0 0-110,0-1 0,0-3 15,0-1 0,0 0 78,0 4 0,0 1-1,0 0 0,0-5-17,0 0 0,0 0 118,0 5 1,0-2-54,0-3 1,0 3 18,0-3 1,0 4-38,0 0 0,0 0-2,0-4 1,0 1-38,0-5 1,-2 4 38,-2-5 0,2 0-63,-3-4 1,4-1 46,1 1 0,0-1-59,0 1 0,0-2 75,0-3 1,0 3 7,0-3 0,0 6 29,0-2 0,0 9 133,0-9 1,0 4-150,0-3 1,0 4-1,0 0 0,0 1-76,0-6 1,0 1 82,0-1 1,0-1-57,0-3 0,0 3-10,0-3 1,0 1-110,0-1 1,0 3 46,0-3 1,0 1-1,0-1 1,0 2 36,0-7 1,1 5 9,4-5 0,-2 0 31,7-5 0,-1 0-41,5 1 1,-4 4 226,-1 0 0,1 5-33,4-5 1,0 6-45,1-1 0,-8 8-75,-2 1 0,1 7-5,-1-2 0,0 3-133,-5 2 0,0 0 87,0-1 1,0 1-53,0 0 1,-5 0 57,0 0 0,-6 4-65,2 1 1,1-1 58,-1-4 0,-1 0 5,-4-1 0,1 6 43,4 0 0,-4-1 15,4-4 1,-4 4 2,-1 1 1,1 4-39,4-4 1,-9 4-33,4-5 1,-10 7-47,1-1 1,-10 2-139,-5 2 0,-15 0 74,-3 0 0,-11 2-179,1 2 0,-4 3 305,-1 2 1,5 4-17,0-4 1,-1 4-11,-4 1 0,-6-4 34,36-6 1,1 1 0,-36 3 90,5 1 0,6 2-37,9-6 0,-1 0-105,0-5 1,-6 1-26,-4 4 0,-2-3-18,-2 3 0,0-4 86,0-1 0,1 0-13,4 0 1,-10 0 60,0 0 1,33 2 0,-1 1-226,-1-1 0,0 1 1,1 0-1,0 0 234,3-1 0,1 1 0,-3-1 0,-1 2-31,4 0 0,0 1 1,-8 1-1,-1 0 4,4-4 0,0 0 0,-3 3 0,0 1-17,5-1 0,1 0 1,1-1-1,1 0 8,-26 5 0,-9-1-15,4 2 0,-3 1-10,3-7 0,1 6-199,4-5 0,3-1 203,6-4 1,-1 5-35,-4 0 0,-8 1 31,-5-1 1,-6-4 72,5 4 0,-1 1-11,10-1 1,-4 5 9,15-6 1,-16 7-52,1-1 0,-4 1 9,-1-2 0,6 3-29,4-8 0,3 6 36,11-6 0,1 6-57,-1-5 1,4 1 42,-4-1 1,-1-4-47,-9 4 1,4-3 31,-4-2 1,10 0-32,4 0 1,-1 0 39,2 0 1,-2 0 1,2 0 1,2 4 151,-2 1 1,-3 0-158,-3-5 0,-5 0-131,1 0 0,-1 5 124,10-1 1,-4 1-92,5-5 0,4 5 456,5 0 1,2-1-325,-2-4 0,8 2 439,6 3-419,0-4 0,4 7 267,6-3-293,-1-4 0,14 12-162,-4-3 0,4-1 44,1 5 1,1-3 33,4 8 1,-4 3 37,4 2 0,2-2-25,-3 2 0,3 4 42,-3 5 0,-1 2 90,7-2 1,-1-1 43,6 6 1,-6 0-63,1 4 1,1 3-65,8 2 1,-4-1 35,4 6 0,-3-5-22,-2 6 1,1-3 46,-1 2 1,0 2-11,0-7 0,1 5 17,-1-4 1,-2 10 116,-2-1 0,2 2 8,-2-7 0,-2 3-81,1-3 0,-4-1 160,5 1 1,-6-10-56,6 6 0,-7-6 37,2 11 0,-4-6-119,-1 5 0,0-1-17,0 1 0,0 3-80,0-3 1,-6 3-185,-4 2 1,-2-6-369,-2-4 1,4-2 261,1-3 0,1 1-619,-2-1 1,-1-4 376,6 0 1,-6-5-343,2 5 0,-4-6-133,-1 1 957,0 3 0,0-6 0,-1 5 0</inkml:trace>
  <inkml:trace contextRef="#ctx0" brushRef="#br0">28166 16320 8360,'0'-7'-704,"0"0"952,0 7 0,0 3-43,0 7 1,-7 1-133,-2 13 0,-8 4-124,-2 5 1,-5 5-98,5-5 1,-6 0 138,1-4 0,3 3-313,3-4 1,2 2 130,2-11 1,1 0 102,3-5-446,-2-6 534,10-2 0,-4-18 0,6-4 0</inkml:trace>
  <inkml:trace contextRef="#ctx0" brushRef="#br0">28052 16477 8360,'35'-14'0,"-4"6"-105,7 3 1,-5 3-107,5 2 1,-6 2 253,1 3 0,-4 3 61,-6 6 1,-2 5-284,-7 0 0,-1 0 85,-4-5 0,2 2-713,-6 3 292,0-4 515,-12 6 0,-7-7 0,-8 0 0</inkml:trace>
  <inkml:trace contextRef="#ctx0" brushRef="#br0">28208 16434 8270,'0'-8'-1169,"0"2"1194,7 25 0,-4 0 682,6 19 0,-4 0-201,5 4 1,-7 7-85,2 3 0,-4 5-248,-1 5 1,0 3-292,0 6 0,-1-2 135,-4-2 0,3-6 116,-3-9 0,10-6-729,5-13 0,7-1-27,2-13 0,0-5 622,-5-4 0,7-7 0,1 3 0</inkml:trace>
  <inkml:trace contextRef="#ctx0" brushRef="#br0">27810 17515 8169,'-8'-7'18,"2"6"247,6-12 1,-5 10 106,1-7-356,-1 7 0,10 0 183,-1 13 1,3 2-11,-3 17 1,0 2-39,5 12 1,-6 0 46,2-1 1,-3 1-235,-2 0 0,4-2 15,1-3 0,5-8 0,-6-7 1,6-5-24,-6 1-490,8-4 283,-5-7 61,1-1 1,3-14-4,-6-2 1,0-9 65,-5-1 1,5-11-115,-1 2 1,3-10 10,-3 0 0,-2-1-82,3 1 1,-2-2 201,2 7 1,-4 2 197,4 7 1,-2 5 568,2 9-521,-4 4 0,10 9 220,-6 7 0,5 5-135,-6 14 0,1 1 62,-5 3 0,5-1-30,0 6 1,1-7-30,-1 2 1,-4-4-92,4-5 1,3 1-40,1-6 1,4-2 17,1-7 1,0-4-4,1-6 0,-1 0-37,0 0 1,7-13 42,2-6 1,6-8-222,4-6 0,-3-3-126,3-7 0,-3-7-122,-1-7 0,-7 5-23,-3-5 0,-5 11-179,-5 3 1,-2 2 68,-7 8 0,0 6-203,0 8 0,-3 10 690,-7 4 0,1 10 0,-10 4 0,3 10 0,-5 10 0,-1 7 0</inkml:trace>
  <inkml:trace contextRef="#ctx0" brushRef="#br0">28521 17856 8156,'0'8'-1171,"-6"-2"1298,-4-6 1,-2 0-58,-2 0 1,-1 0 193,1 0 1,0 0-41,0 0 0,-1 5 85,1 0 1,0 6-121,0-2 0,0 5 12,-1 5 1,8 3-56,2 7 0,3-6 0,2 1 1,2-2-263,3 2 1,4-3 92,10-7 0,1-6-407,4-4 1,3-8 108,-3-6 0,3-10-48,1-9 0,-4-1 95,-1-8 1,-5 2 87,1-2 1,0-1 52,-5 5 1,2 3 15,-12 7 0,6 4 281,-5 5-87,-1 7 164,-10 2 0,-2 19 11,-6 6 0,0 8 20,0 6 0,-1-3-113,1 3 1,0 2-16,0-2 0,6-5-77,3-4 0,-1-7-11,1 2 1,0-3-346,5-2 1,2-6 100,3-3 1,-2-3-255,6-2 0,1-2 82,4-3 1,-1 2 359,-4-6 0,10-1 0,-3-4 0</inkml:trace>
  <inkml:trace contextRef="#ctx0" brushRef="#br0">28820 17884 8156,'8'-14'-1389,"-2"0"1719,-6 0-122,0 6-160,0 1 0,-6 7 82,-4 0 1,-2 2 14,-3 3 0,1 1 5,0 4 0,-3 2 135,2-2 0,-2 2-6,7 2 0,-1 2-94,2 3 1,3-3-160,6 3 1,0 2 145,0-3-97,0 1 0,6-6-40,3-3 1,10-4-192,5-6 0,-2-6-96,2-4 0,0-7 94,4-2 1,0-7-66,1 3 0,-7-3 85,-3 3 0,-3-2 34,-2 6 1,-1 0 51,-4 4 0,2 6-50,-6-1 100,0 7 1,-5-1 145,0 8 0,0 4 6,0 6 0,0 5 190,0 0 1,4 7-214,1-3 0,6 3-38,-1-3 0,9 3-567,4-8 478,4 1 0,2-11 0,-1-1 0</inkml:trace>
  <inkml:trace contextRef="#ctx0" brushRef="#br0">29033 1407 7671,'-14'0'-1008,"4"0"912,1 0 1,-1 0 331,-4 0 0,0 0-144,0 0 0,0 0 3,-1 0 0,1 0-286,0 0 237,6 0 0,-5 0-40,4 0 1,-4 0-19,-1 0 1,0-1 18,0-4 0,-5 4 37,0-4 0,-7 2-53,3-2 0,-4 2 26,-2-7 0,6 6-10,-1-6 0,2 5-4,-2-4 0,-1 6-4,6-2 1,-5 3 43,5 2 0,-4 0 1,4 0 1,-5 0-18,5 0 0,-6 2-4,1 3 1,-3-2-25,-1 6 0,-7 1 8,-3 4 0,-3 0-1,-2 0 1,1 5 4,-1 0 1,2 5-3,3-5 0,3 2 37,7-3 1,-5-2 9,0 3 0,-1-3-49,6-2 0,-1 0 20,1 1 0,1-1-37,3 0 1,-1-1 35,6-4 1,-1 4-58,1-4 1,3 4 57,-3 1 1,3 0-5,2 1 1,-5 4 25,0 0 0,0 4 2,5-4 0,-5 6-27,0-1 1,0 3 4,5 1 1,0 6-32,-1-1 0,1 2 34,0-2 0,4-3-25,1 3 0,4-3-11,-4-2 0,6 1-6,-2-1 0,-1 1 4,1-1 0,0-4-7,5-1 1,-2 1 45,-2 5 0,2-6-26,-3 1 1,4 0 16,1 4 0,1 1-7,4-1 0,-2 2 2,7 3 0,-5-1 10,4 6 1,-4-7 5,4 2 1,1-3 6,4-1 1,0-1-20,0 1 0,2-1 29,3 1 0,-1-1 5,5 0 1,1-4-91,4 0 1,1 0 63,-1 4 1,1-1-115,-1-3 0,1 2 71,-1-2 1,0 1-9,1-1 1,-1 1 12,1-6 1,1 0-11,3-5 1,-3 5 2,3 0 1,-1-1 4,1-9 0,3 4 20,7-4 0,4-1-16,1 2 0,1-7-11,-2 2 1,2 1 8,3-1 0,-8-1-3,-6-4 1,-1 0 6,0 0 0,0-1 0,-4-4 0,3-1-52,7-4 0,4-7 45,1 3 0,5-5 16,0 0 1,-4-3 4,-2-7 1,0-4 2,-4 0 1,3 0-16,-8 4 1,-2-4 2,2 0 1,0 0 48,5 4 1,4-2 111,0 2 0,5-2 53,-4 7 1,-5-3-44,-6-1 1,-3-1-83,4 1 1,-7-1 17,2 1 1,-7 0-154,-3-1 1,1-4 81,4 0 0,1-5-7,-1 5 0,1-7-172,-1 2 0,-1-3 96,-3-1 0,-4-3-39,-6-2 0,1 1 69,-1-6 0,-6 1 170,-3-1 1,-5 3-83,-5 7 0,-3 4-37,-6 0 1,-7 6-19,-3-1 1,-2 5 11,-3 4 0,1-3 27,-1 3 1,1-1 10,-1 2 0,-1-4-604,-3 3 1,2 3 223,-7 2 0,-7 2-715,-7-2 718,-3 3 0,-14-4 0,-4 6 0</inkml:trace>
  <inkml:trace contextRef="#ctx0" brushRef="#br0">28948 17529 8311,'8'8'974,"-2"-2"-415,-6 0-327,0-4 1,2 4-286,2-6-241,-2-6-320,4-2 614,1-6 0,0 6 0,8 2 0</inkml:trace>
  <inkml:trace contextRef="#ctx0" brushRef="#br0">29332 17344 8366,'-8'2'-199,"3"2"0,3 0 660,2 5 1,0 5-79,0 5 0,0 13 103,0 1 0,7 6-156,2 4 0,4 0-79,1-1 1,0 1-169,1 0 1,-1-7-238,0-3 1,5-11-255,0-8 1,1-1 288,-1-8 0,-3-2-53,3-8 1,-3-9 28,-2-10 1,0-9-27,1-5 0,-3-4-53,-2-6 0,-2 2 77,-4-6 0,-2 7 71,3-3 0,-4 5 2,-1 6 1,0 3 126,0 11 0,0 7 179,0 6 1,0 9-63,0 1 0,-1 14-162,-4 14 0,3 9 396,-2 10 0,2 9-101,2 5 0,0 1-23,0-5 0,0-7-216,0-2 0,2-11-76,2-3 1,4-11 182,6-4 0,1-5-6,-1-4 0,0-5 4,0-10 1,1-5-84,-1-8 0,5-11-61,0-9 0,4-4-49,-4-6 1,0 2-241,-5-6 1,1 6 51,-1-1 0,-5 9-277,1 5 1,-2 9-179,1 5 0,-2 8-123,-7 2 172,6 6 0,-5-2-70,4 10 686,-3 9 0,4 2 0,2 4 0</inkml:trace>
  <inkml:trace contextRef="#ctx0" brushRef="#br0">30128 17571 8194,'-2'8'-192,"-2"-3"0,-9 3-239,-6 2 0,0-1 400,5 5 1,-5-3 57,0 8 1,-2 3 507,2 2 0,4 3-112,-4 1 1,4 4-6,6-4 0,-2 2-261,6-11 1,0 0-201,5-5 1,11-6-43,4-3 0,8-5 145,1-5 0,3-7-259,1-7 0,-1-6 29,-3 1 0,1-8 20,-6-1 1,0 1 144,-5 9 1,-4 2 34,-1 7 0,-6 0-31,2 0 54,-3 6 4,-2 1 1,-2 18-19,-3 4 0,-1 8 180,-3 1 1,-2 1-110,6-1 1,-5 1 5,6-6 1,-1 5-196,5-5 0,1-2-247,4-7 1,3 1 132,6-6 0,0-1-141,1-4 1,-1-1-75,0-4 0,0-5 408,1-8 0,-1 2 0,0-5 0</inkml:trace>
  <inkml:trace contextRef="#ctx0" brushRef="#br0">30370 17571 8152,'0'-18'-273,"0"-1"-440,0 0 906,0 4 728,0 8-620,0 0 1,-5 18-116,0 3 0,-4 10-195,4 0 1,-1 3 80,1 1 1,3-4-171,-3 0 0,2-7 69,-1 2 1,2-3 52,-3-2 0,5-5-23,5 1-135,-3-7 1,10 3 77,-2-6 0,-2-1 5,1-4 0,1-4-159,4-10 1,0 1 60,0-6 0,-1 6-36,-4-6 1,4 2 95,-4-2 1,2-1 34,-1 6 0,3 1 36,-4 9 0,-1 3 175,1 6 0,-4 0 151,5 0 0,-6 1-120,6 4 1,-7 4 6,2 10 1,-4-1-50,-1 5 1,0-4-143,0 5 0,0-7-94,0 2 1,7-3-344,2-2 0,4-6 81,1-3 352,0-3 0,7-9 0,1-1 0</inkml:trace>
  <inkml:trace contextRef="#ctx0" brushRef="#br0">31279 17415 8165,'8'6'141,"-1"-2"406,-7 5-528,-7-6 0,-1 5 105,-6-3 0,5-4-492,-1 4 65,7-3 1,-3-4-306,6-3 0,1 2 300,4-6 0,3 4 88,6-4 1,0 4 219,1-5 0,5 1 0,2-5 0</inkml:trace>
  <inkml:trace contextRef="#ctx0" brushRef="#br0">31436 17344 8125,'8'0'-228,"-2"0"0,-6-6 0,0-2 0</inkml:trace>
  <inkml:trace contextRef="#ctx0" brushRef="#br0">30725 17586 8078,'-19'0'0,"0"0"403,0 6-24,11-4-51,2 4 1,14-6-354,6 0 0,8-2-283,11-2 0,4-9-549,5-6 1,1-5 383,0 5 0,-1-4 473,1 4 0,6-7 0,1 4 0</inkml:trace>
  <inkml:trace contextRef="#ctx0" brushRef="#br0">31649 17330 8078,'36'0'0,"-7"0"0,-10 0 7,3 0 0,-6 0 38,3 0 0,-8 0 393,-2 0 1,-4 0-150,4 0 0,-2 0-278,7 0 0,0-5-68,15 0 0,-2-6-264,10 2 0,1-4 23,5-1 0,-2 1-237,-3 4 0,1-2 11,-5 6 1,4 0 523,-5 5 0,5 0 0,-5 0 0,5 0 0,-5 0 0,5 0 0,-5 0 0,-5 0-53,-4 0 0,0 0 55,4 0 0,-1 0 433,-3 0 1,3 0-144,-4 0 0,4 0-180,2 0 1,-1-4 48,1-1 0,5-1-250,4 1 0,3-2-23,2-2 1,0 1 111,-1 3 0,-5 4 0,-3-6 0</inkml:trace>
  <inkml:trace contextRef="#ctx0" brushRef="#br0">26460 18240 8127,'0'-10'-152,"0"1"0,0 4-146,0-5-33,0 7 0,0 0 459,0 13 1,0 1 353,0 12 1,4 1-118,1 5 1,5 4-198,-6 0 1,3 6 322,-3-1 0,-2-1-101,3 1 0,-2-1-40,2 6 1,-4 0-163,4-1 1,-3-1-132,-2-3 0,0 2-14,0-7 0,0-5-282,0-4 1,4-6-34,1 0 0,0-6 41,-5-3-354,0-6 1,-5 2-40,0-10 1,-7-3-821,-3-6 1444,1-6 0,-13-9 0,5-7 0</inkml:trace>
  <inkml:trace contextRef="#ctx0" brushRef="#br0">26289 18496 8127,'0'9'-88,"0"1"0,-5-1-133,1 5 1,-7 2 306,1 3 0,-3-2 279,-1 7 1,2 0-343,2 4 1,-3-4 75,4 0 0,3-5-680,1 4 1,3-10 70,2 1 510,0-9 0,7-5 0,1-8 0</inkml:trace>
  <inkml:trace contextRef="#ctx0" brushRef="#br0">26545 18510 8127,'14'0'-291,"0"0"0,-4 6 334,-1 4 0,-4 4 20,5 5 1,-6-2 137,6 7 1,-5-7 318,4 2 0,-4 0-1437,4-5 643,1 4 0,4-17 274,0 4 0,0-10 0,1-3 0</inkml:trace>
  <inkml:trace contextRef="#ctx0" brushRef="#br0">26815 18325 8127,'16'0'-425,"3"0"0,-2 5 335,7-1 0,-2 1 170,2-5 0,1 0-71,-6 0 1,5 0 273,-5 0-946,0 0 199,-12 0 209,0 6 0,-15 4 255,-6 9 0,-7-2 0,-7 7 0,-1-5 0,1 5 0,-1-5 0,1 4 0,1-5 47,3 1 0,9 0 274,5-5 585,7 3-622,-3-9 0,14 0-8,6-3 0,6-10-138,9-5 0,6-4-81,2-5 0,3 2-62,-2-7 1,-3 7-317,-7-2 0,-1 3-256,-3 2 577,-4 0 0,-6-1 0,1 1 0</inkml:trace>
  <inkml:trace contextRef="#ctx0" brushRef="#br0">27000 18410 8127,'0'-14'-634,"6"0"1,-3 6 883,7 3 1,-7 10 161,2 4 0,-2 10 144,2 5 0,-4 3-205,4 1 0,-3 2 85,-2 4 1,4-3-418,1 7 0,0 0 146,-5 5 1,1-2-190,4-3 0,-3 1-256,2-6 1,0-1-371,0-8 0,-2 1-302,3-6 952,-4 0 0,6-5 0,0 0 0</inkml:trace>
  <inkml:trace contextRef="#ctx0" brushRef="#br0">27455 18339 8111,'8'6'352,"-3"4"1,1 3 770,-1 1 0,1 6-628,-1 4 1,-2 3-204,6 1 1,-6 1 112,2-1 1,2 7-122,-3 3 1,1 3-245,-5 2 1,0 4-144,0 0 0,0-4-245,0-5 1,0-8-234,0-2 0,5-1 581,-1-8 0,1 0 0,-5-5 0</inkml:trace>
  <inkml:trace contextRef="#ctx0" brushRef="#br0">19408 6923 8203,'0'15'-173,"-5"-1"-44,0 0 0,0 5 296,5 0 1,0 6 272,0-1 1,2 1 10,3-1 0,-2 1 108,6-6-435,1 0 1,4-11 136,0-3 0,1-5-159,-1-5 0,0-8 51,0-6 0,-1-6-158,-4 1 0,4-2-22,-4-3 0,-2-2 109,-3 2 1,-2 2-100,-2 8 1,0 8 68,0-3 0,-6 9-270,-4 1 0,-2 2 69,-3 2 0,3 2-352,2 2 0,-1-1 6,6 7 583,-6-7 0,10 10 0,-5-5 0</inkml:trace>
  <inkml:trace contextRef="#ctx0" brushRef="#br0">19692 7122 8203,'0'-14'-342,"0"0"186,0 0 654,0 0 0,6 6-256,4 3 0,-2 5-450,1 5 1,1 4-393,4 10 0,-5-3 141,1 3 459,-1 3 0,6 0 0,-1 7 0</inkml:trace>
  <inkml:trace contextRef="#ctx0" brushRef="#br0">19848 6781 8105,'-14'0'-92,"6"0"109,2 0-6,6 0 1,6 0 158,4 0 0,4-1-121,5-4 0,-2 2-117,7-7 0,-5 2 100,5-1 1,-7 1-148,2 3 0,-3 4 133,-2-4 1,-4 8-40,-1 2 0,-1 7 15,1 3 1,-2 5-28,-7 9 0,0 4 69,0 0 0,0 5-42,0-5 0,0 10-295,0-5 1,-2 6 99,-3-6 0,4-2 201,-4 2 0,-3-6 0,0 2 0</inkml:trace>
  <inkml:trace contextRef="#ctx0" brushRef="#br0">19365 6596 8310,'-35'15'685,"0"-4"-378,-2 3 1,2-1-222,6 10 0,1 1 104,0 4 0,5 13 226,4 7 0,10 6-118,4 2 1,4 1-174,1 0 0,3 2-347,6 2 0,7-7 349,13 3 1,-1-8-346,0 3 0,7-13 151,3-1 0,3-12-901,2-8 0,1-8 131,3-5 837,4-16 0,4 4 0,4-12 0,4-3 0,2-3 0</inkml:trace>
  <inkml:trace contextRef="#ctx0" brushRef="#br0">20318 6540 8252,'6'7'-2,"-3"1"604,7-3 0,-1 3-147,5 6 1,5 5 158,0 0 1,-1 6-195,-9-1 0,4 9-116,-4 5 0,2 8-243,-1 1 1,-4 7-283,-6-2 1,-2 8-368,-2 2 1,-6 1 567,-9-1 1,0-7-1188,-9 6 1,1-5 1206,-11 5 0,6-2 0,-2-2 0</inkml:trace>
  <inkml:trace contextRef="#ctx0" brushRef="#br0">20574 6042 8152,'0'-8'80,"0"3"-80,0 10 0,0 5 0,0 9 0,4 9 517,1 10 1,4 5-246,-4 4 1,2-4-164,-3-1 0,-2-1 72,3-8-198,-4 1 1,4-12-341,0-3 276,-1-10 1,-4-6-222,0-12 1,2-7 119,3-12 1,-4-12-339,4-3 1,1-13 180,-1-1 1,6-3 72,-1 3 0,-2 6 167,1 4 0,-1 9 251,1 5 1,2 9 489,-6 5 0,6 10-342,-1 4 1,2 7 444,3 7 1,-1 2-302,0 13 1,0 4 185,0 5 1,1 12-260,-1-3 0,0 10-228,0 1 0,5-3 250,0 2-620,6-6 0,4 3 0,7-6 1</inkml:trace>
  <inkml:trace contextRef="#ctx0" brushRef="#br0">21057 6923 8452,'-13'-1'116,"4"-4"0,2 2 193,7-7 1,4 3 580,5-3 1,7-1-309,12 6 0,9-4-327,5 4 1,4-1 33,11 1 0,5 2-440,13-7 0,0 7-292,-35 1 1,0-1 0,31 2-470,-4 1 0,-10 0-122,-15 0 0,-5 0 1032,-4 0 0,-10 6 0,-2 2 1</inkml:trace>
  <inkml:trace contextRef="#ctx0" brushRef="#br0">22010 6525 8436,'15'2'454,"4"3"0,-1-2-89,5 6 0,-1 1-92,2 4 1,1-5-60,-6 1 1,0-2-146,-4 1 1,-1 2 145,0-6 1,-6 6 71,-3-1 0,-4-2-113,-1 1 1,-6 1 95,-4 4 1,-10 5-557,-9 0 1,-10 12 153,-8 2 1,-6 7-577,6 3 1,1-2 122,8-3 1,5-1-147,9-8 1,5 1 730,10-11 0,3 0 0,6-5 0</inkml:trace>
  <inkml:trace contextRef="#ctx0" brushRef="#br0">22464 6568 8324,'-4'14'0,"-1"0"0,-6 9 748,1 5 1,-2 2-193,-2 8 1,-1 1 54,1 9 0,6-4-328,4 3 0,2-4-49,2-5 0,6-8-662,4-6 0,4-12 273,5 3 0,-2-12-140,7-3 1,0-10 154,4-14 1,-1-1 5,-3-13 1,1-1 22,-6-9 1,-6 9 195,-9-4 1,-4 9-81,-4-4 1,-11 11 174,-8-2 0,-6 12-195,-4 3 0,1 1 74,-5 8 1,-1 4-60,-5 10 0,0 7 0,1 12 0</inkml:trace>
  <inkml:trace contextRef="#ctx0" brushRef="#br0">19735 7819 8412,'-15'-6'-109,"0"-2"-55,-4-6 0,3 1 1026,-3 3 0,3-1-230,2 7 0,-5-6-99,0 5 1,0 1-200,5 4 1,-5 1-90,0 4 1,-2 9-34,2 10 0,2 11-112,-7 7 0,7 9 98,-2 11 1,-2 7-273,3 7 0,8-35 0,1 0 218,1-1 0,1 1 0,3 0 0,0 0-40,2-1 0,0 0 0,1 1 0,0 0-197,1 35 1,3-11 226,7-8 1,1-11-775,13-4 0,-1-12-139,6-11 0,7-9-527,7-6 1,6-10-1086,7-8 2391,8-7 0,2-12 0,7 0 0,-2 1 0,-3 2 0</inkml:trace>
  <inkml:trace contextRef="#ctx0" brushRef="#br0">19962 7919 8269,'-8'-7'1259,"-4"6"-770,10-6 1,-6 9-88,3 3 1,4 3-199,-4 6 1,3 13-81,2 6 0,0 6-44,0 4 0,0 7 110,0 7 1,0 0-115,0 5 1,0-4 128,0-1 0,5-2-657,0-2 0,1 0-122,-1-5 0,-3-4-246,2-11 1,0 0 206,0-9 1,-2-4 612,3-1 0,2-3 0,1-2 0</inkml:trace>
  <inkml:trace contextRef="#ctx0" brushRef="#br0">20147 8516 8373,'0'14'349,"0"0"0,-5 0 451,1 1 0,-1-1-676,5 0 1,1 2-159,4 3 1,3-4 33,6 4 0,0-3 0,1-2 0</inkml:trace>
  <inkml:trace contextRef="#ctx0" brushRef="#br0">20332 7904 7904,'-14'0'471,"6"0"1,3 2-200,10 3 0,4-4 294,10 4 0,2-3-307,2-2 1,4 1-258,-3 4 0,-2-4 9,2 4 1,-7-2-184,2 2 1,-5 3-274,-4 6 308,-4 7 1,-6 1 21,0 6 1,-6 4 94,-4 6 1,-9 0-77,-4 9 0,-4-4 39,-2-5 0,7-5 187,3-9 0,3-1-56,2-9 81,6 4 1,4-17-40,8 4 0,6-3 62,9-2 1,3 0 78,6 0 0,1 0-56,-1 0 0,1 0-196,-1 0 1,-6 0 129,-3 0 0,-3 0-302,-2 0 120,-6 6 1,3-3-72,-6 7 0,0-6 111,-5 6 0,-7-5-120,-2 4 0,-1-1-394,-4 1 1,1 4 194,-10-3 1,1-4-463,-2-1 0,-3-4 788,3-1 0,-2-12 0,-3-4 0</inkml:trace>
  <inkml:trace contextRef="#ctx0" brushRef="#br0">20687 7805 7904,'24'0'0,"0"0"0,-2 1 277,1 4 0,4 3 455,-3 6 0,-2 0 17,2 1 1,-5 0-301,4 4 0,-5 4 11,1 5 1,1 5-121,-1 0 1,-1 7-312,-9-2 0,-3 4 89,-6 6 0,-1 5-184,-4 4 1,-9 10-254,-10-6 0,-4 14 319,12-35 0,-1 0 0,-1-1 0,-1-1 0,-2 1 0,0 0 0</inkml:trace>
  <inkml:trace contextRef="#ctx0" brushRef="#br0">21171 7563 8024,'-8'-14'-226,"0"0"-337,3-1 1214,4 1 25,-6 0 1,7 0-240,0 6 0,2 2-121,3 6 0,-4 6-53,4 3 1,1 12-39,-1 7 0,0 6-1,-5 3 1,0 5-92,0-5-67,0-2 0,1 0-156,4-7 0,-3-6 102,2-3-381,4-9 1,-5-4 211,7-6 1,-7-8-30,2-6 1,3-6-71,1-9 1,-1-6-124,1-2 0,-4-5 148,5 0 0,-6 1 79,6 3 1,-2 3 236,1 7 1,4 6-69,-4 3 1,-1 9 178,2 5 0,-5 5-75,4 5 0,-4 9 45,4 10 0,-6 4 12,2 6 1,-2 2-33,2 7 1,-2-6-861,7 1 0,-6-6 375,6 1 0,-1-9 339,6-5 0,-1-3 0,0-2 0</inkml:trace>
  <inkml:trace contextRef="#ctx0" brushRef="#br0">21370 8274 8024,'0'8'1514,"0"-2"0,11-17-924,3-3 1,11-3-426,4 2 0,1 0 78,8-4 1,0 3-450,4-3 0,-4 3 195,0 2 0,-6 6-53,1 3 1,-8 4-282,-1 1 1,-7 0-846,2 0 0,-8 0-741,-1 0 1931,-7 0 0,9 0 0,-4 0 0</inkml:trace>
  <inkml:trace contextRef="#ctx0" brushRef="#br0">21867 7961 8024,'13'2'-151,"-4"3"0,4-4 454,-3 4 0,4-4-49,5-1 0,-3 2 456,2 3 0,-2-2-221,-1 6 0,-3-4 11,-2 5 1,2 1-195,-2 8 0,-4 3-277,-1 6 1,-5 1-531,-5-1 1,-8 7 365,-6 3 0,-4 0-421,4-5 1,0-2 555,5-12 0,-7 7 0,-1-4 0</inkml:trace>
  <inkml:trace contextRef="#ctx0" brushRef="#br0">22550 8530 6197,'-8'-6'1191,"2"-2"-710,6-13-510,6-1 63,-5-13 1,7-1 138,-3-7 1,1-7 12,4-7 0,1-8-807,-6-11 1,6-1 587,-6 37 0,-1-1 1,0-1-1,0 1-243,1 0 0,0 1 0,-1-33 88,6 2 0,-7 11 220,2 3 0,-4 13-16,-1 11 0,-6 9 6,-3 5 0,-6 10 70,-4 4 1,2 13 240,-7 11 0,5 5-44,-4 14 0,0-1-73,0 6 1,-2 0-282,6-1 0,-5-5 454,5-4 0,0-3-1220,5-2 0,1-1 92,4-3 739,-4-4 0,11-5 0,-4-1 0</inkml:trace>
  <inkml:trace contextRef="#ctx0" brushRef="#br0">22763 7464 7279,'0'14'-373,"2"0"780,2 0 0,4 7 103,6 2 0,1 4 75,-1 2 0,6 4-1696,4 0 1,3-1 1110,1-9 0,7 4 0,2-5 0</inkml:trace>
  <inkml:trace contextRef="#ctx0" brushRef="#br1">20872 1194 8158,'-14'0'0,"1"-6"-184,4-4 1,-2-2 298,6-2 0,-1-1 953,1 1-721,3 0 0,2 4-28,10 1 0,4 6-7,5-2 1,3 8 0,7 2 0,5 9-43,4-4-166,3 5 1,2-7-133,0 7 0,-1-6-348,1 0 0,1-5-457,4 0 0,-3-2 448,7-2 0,-7-2-108,-3-2 0,-7 0-31,-11-5 524,-4 6 0,-5-16 0,-1 3 0</inkml:trace>
  <inkml:trace contextRef="#ctx0" brushRef="#br1">21057 1351 8158,'-16'14'0,"3"-5"40,13 1 0,4-7 69,5 2 1,7-9 168,12 0 1,7-6-79,3 6 0,2-8-307,-3 3 1,9 1 80,-3-1 0,-2 5-333,-3 0 1,-11 2 119,1 2 0,-9 0 239,0 0 0,-9 6 0,-4 2 0</inkml:trace>
  <inkml:trace contextRef="#ctx0" brushRef="#br1">21370 981 8301,'6'14'0,"4"5"235,8 0 1,5 5-43,5-5 0,5 1 327,0-1 0,2 2-117,-2 2 0,-3 3-183,3-7 1,-3 0 96,-1-5 1,-7 0-26,-3 0 1,-5 0-25,-4 1 0,1-1 14,-7 0 1,0 2 96,-9 3 1,-11 3-129,-12 6 1,-10 9-369,-14 5 0,-10-2-85,22-16 1,-1-1 0,4-2-1,0-1-378,-3 3 0,0 2 0,5-1 0,2 1 580,-29 22 0,8 2 0,2-2 0,0 4 0</inkml:trace>
  <inkml:trace contextRef="#ctx0" brushRef="#br0">1024 7535 12720,'-14'-22'-551,"1"6"-426,4 6 1326,2 7 741,7-3 1,2 7-547,3 4 0,3 9-65,6 10 1,5-2-27,0 2-302,6 6 43,-3 0 0,8 3-84,3-9-38,-3 3 1,11-12-168,-3 4 0,8-4-464,2-6 0,2 2-354,-7-6 0,1 1 443,-11-1 0,-4-2-742,-6 7 0,-12-6 165,-1 6 1,-7-1 981,-3 5 0,-13 7 1,-2 1-1</inkml:trace>
  <inkml:trace contextRef="#ctx0" brushRef="#br0">1109 7947 8486,'-9'0'444,"-1"0"0,7 2 264,-1 2-195,2-2-238,2 11 1,8-6 123,6 8 1,2-1-57,8 0 1,1 0 85,8 0 1,0 1-124,10-1 0,3-1-1,11-4 1,3 4-260,-4-4 0,4 4 106,-7 1 1,-6-5-239,-4 1 0,-2-2 89,-8 1 1,0-1-182,-4-3 0,-3-3 97,-2 2 0,1-2-28,-6-2 0,-4 0-118,-6 0 0,-6-2-482,2-2-42,-4 2 1,-7-9 308,-3 6 0,-9 0-790,-1 5 1,-4 0 52,4 0 1179,-7 0 0,4 0 0,-6 0 0</inkml:trace>
  <inkml:trace contextRef="#ctx0" brushRef="#br0">1422 8388 8208,'-14'14'-268,"6"-5"179,3 1 1500,-3-7-889,7 10 1,7-12-11,13 4 1,8-3-147,6-2 0,8-2 3,7-3 0,4-3-120,-5-6 1,7 0-16,-2 0 1,3-1-185,2 1 1,0 5 84,0-1 1,-7 6-102,-2-6 0,-10 2 97,-5-1 1,-9-4 310,-5 4 1,-8-4-203,-2-1 0,-6-7 159,2-2 1,-10-6-39,-4-4 0,-10-3-25,-5-7 1,-6-6-652,-8-3 1,-1-3 11,-13-2 1,23 25 0,1-1-211,-3-2 1,0-1 0,2-3 0,1-1 281,1-5 0,2 0 0,4 4 0,1 1-299,-1 0 0,-1 0 0,3 3 0,-1 3-265,-23-28 0,5 8 100,0 16 0,7 10 695,-2 9 0,3 0 0,1 5 0,1 3 0</inkml:trace>
  <inkml:trace contextRef="#ctx0" brushRef="#br0">882 9596 8410,'-43'-14'-345,"9"1"-785,5 4 1018,13 2 59,4 7 0,12 7 147,0 2 0,6 5 410,8 5 1,8 10-154,7 9 0,6 3 191,7 1 0,6 1-168,-1 0-355,0-7 0,-4-1-175,0-7 1,-1-6-280,1-3 1,1-8-15,4-1 0,-9-7 204,4 2 0,-16 1 245,-4-1 0,-5 6 0,-4-3 0</inkml:trace>
  <inkml:trace contextRef="#ctx0" brushRef="#br0">1109 9511 8410,'0'-8'-109,"7"3"-55,2 10 0,4 9 554,1 10 0,2 9-76,3 5 1,3 14-291,6 5 1,6 8-80,-1-4 1,6-5-290,-1-9 0,2-4 185,-2-6 0,1-7-450,-6-6 1,-1-6 59,-8 1 549,-4-4 0,-6 6 0,0 1 0</inkml:trace>
  <inkml:trace contextRef="#ctx0" brushRef="#br0">925 10278 8076,'25'7'1997,"3"2"-1666,-2 10 1,15 2 56,-3 2 0,4 4-117,6-3 0,10 1-85,13-1 0,5-10-202,-36-10 0,1-3 0,34-3 134,-8-7 1,-10-2 85,-10-13 0,-9 2 139,-5-2 0,-9-1-32,-5 6 1,-10 0-34,-4 5 1,-3-2-188,-2-3 0,-7 2 99,-2-7 1,-5 5-953,-5-5 1,1-6 474,-6-7 0,-1-14-611,-8-11 1,18 25 0,0-3-515,-2-6 0,1-3 1412,0-3 0,2 0 0,-1-1 0,1 0 0,0-5 0,0-2 0,0-3 0,0 1 0</inkml:trace>
  <inkml:trace contextRef="#ctx0" brushRef="#br0">5872 12624 8277,'-38'-1'154,"1"-4"0,11 2-154,3-7 323,5 7 1,9-3 1353,-1 6-2154,7 0 382,-3 0 1,12 6-357,4 4 1,9 1 120,4-2 330,4 4 0,1-5 0,1 6 0</inkml:trace>
  <inkml:trace contextRef="#ctx0" brushRef="#br0">8417 12738 8042,'-6'-14'-866,"4"-1"0,-4 6 866,6 0 0,2 5 0,2 0 0,11-4 0,7 0 0</inkml:trace>
  <inkml:trace contextRef="#ctx0" brushRef="#br0">6228 6611 8397,'-14'14'-329,"1"8"-83,3 6 0,4 7 558,6 8 0,-1 6 457,-4 3 0,2 3-907,-7 2 0,5-2 143,-4-3 0,6-4-374,-2-10 1,-1-10 534,1-9 0,-12 3 0,1 0 0</inkml:trace>
  <inkml:trace contextRef="#ctx0" brushRef="#br0">5986 6938 8397,'-6'20'-484,"4"2"339,-3 7 0,4 1 550,1 3 0,1 2 417,4 3 1,3 7-314,6-2 0,-4-4-258,-1-5 0,2-6 32,8-4 0,-1-5-248,5-10 1,3-6 168,7-12 0,3-2-489,7-13 1,-1-4 53,1-5 1,0-7-135,-1 2 1,-4-3-1566,0-2 1690,-6 1 0,9-1 0,-5 0 0</inkml:trace>
  <inkml:trace contextRef="#ctx0" brushRef="#br0">9782 6753 9054,'14'-21'-767,"1"7"1,-6 1-79,1 9 626,-7-1 480,3 5 1,-6 2-166,0 2 1,-1 1 236,-4 9 0,-2-1 39,-2 11 0,-4-1 89,4 6 0,-4 1-310,-1 3 0,0-2-172,0 7 1,1-4-469,3 3 1,-2-5 245,2 1 1,2-8-460,-1-1 686,6-13 0,-16 8 0,3-11 0</inkml:trace>
  <inkml:trace contextRef="#ctx0" brushRef="#br0">9569 6994 8438,'0'15'-1,"0"10"1,0 3 0,2 6 399,2-1 1,-1-3-98,7 3 1,-1 2-33,6-2 1,-1-2-310,0-7 1,5-5 118,0-9 0,8-4-201,1-6 1,10-8 95,14-6 0,2-8-152,12-12 0,2-3-540,-30 13 0,0 0 717,28-20 0,-27 14 0,-2-2 0,-4 3 0,-1 0 0</inkml:trace>
  <inkml:trace contextRef="#ctx0" brushRef="#br0">14062 6028 8449,'9'20'-460,"1"4"1,-1 6 835,5 8 1,1 8-47,-1 15 0,-6-2-290,-3 2 0,-5 1 85,-5-5 0,2 1-659,-7-10 1,5-6 254,-4-4 0,4-11-181,-4 2 0,4-12 128,-5-3 0,6-1 215,-6-9 0,2 0 117,-1-9 0,-4-3 0,5-13 0,-6-1 0</inkml:trace>
  <inkml:trace contextRef="#ctx0" brushRef="#br0">13962 6596 8449,'0'21'0,"0"1"0,0 7 0,0 5 47,0 4 1,2 3 171,3 2 1,-2-7-72,6-3 1,1-3 139,4-1 1,0-9-344,0-5 0,7-8 22,3-7 1,7-3-16,2-6 1,7-9 119,-2-15 0,3-8-169,1-6 0,4-1-225,-3 6 0,3-13 0,-10-4 0</inkml:trace>
  <inkml:trace contextRef="#ctx0" brushRef="#br0">14133 5942 8562,'-10'-18'-983,"1"-1"82,-7 0 843,15 11 1,-4 1-70,10 7 1,-2 2 807,6 3 0,-1 4-332,2 10 0,1 11-308,-7 13 1,1 14 396,-5 14 1,0-31-1,-1 2-464,-1 2 0,-1 2 1,-1 4-1,0 1 1,-3-1 0,0 0 0,0-4 0,1-1 78,1-2 1,1-1 0,-3 33-280,7-4 1,0-10 160,0-13 0,0-9-1124,0-15 649,0-4 0,0-15-151,0-10 1,0-10 690,0-18 0,-6 2 0,-2-3 0</inkml:trace>
  <inkml:trace contextRef="#ctx0" brushRef="#br0">13934 6468 8562,'-5'0'70,"0"10"1,1 10 211,4 14 1,-5 10 159,0 13 1,0 1-111,5 9 1,2 4-545,3 4 1,-4 1 495,4-5 1,1-7-109,-1-8 1,6-8 197,-1-15 0,4-3-237,5-16 0,3-3 70,6-11 1,7-9-219,3-10 1,9-10-495,6-13 0,2-14 109,-27 27 0,1-3 0,2-8 0,-1-2-127,2-5 1,-2-1 522,-2 3 0,-1-2 0,3-5 0,0-2 0,-1 5 0,-1-1 0,2-3 0,0 0 0</inkml:trace>
  <inkml:trace contextRef="#ctx0" brushRef="#br0">6114 6184 10823,'5'44'737,"0"4"1,4 4 0,-4 11-317,-2 8 0,-3 2-427,-2-33 0,-1 0 0,0 3 0,0 0-286,-2 2 0,0 0 0,0-2 0,-1-1 191,4-1 1,0-1 0,-3 26-225,5-4 1,-5-12 37,0-12 0,1-5-901,4-9 1289,0-4 1,-7-18-1,-1-4 1</inkml:trace>
  <inkml:trace contextRef="#ctx0" brushRef="#br0">6015 6824 8806,'0'55'-84,"0"-3"1,0 2-124,0-7 0,0 7 77,0-2 0,6 8 832,3 2 0,2 3 333,-1-9-463,3-2-395,-6-17 1,8-9-89,-1-9 0,2-10 39,3-4 1,3-16-496,6-8 0,13-19 247,7-9 1,5-13-1226,-24 27 1,-1-1 1344,4-3 0,-1-1 0,0-2 0,0 1 0,4-4 0,1 0 0,1 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16678 6269 8311,'-13'-11'-431,"4"-3"-561,-4-3 631,12 3 1,-4 1 835,10 3 1,2 3-214,8 2 1,-1 3-82,0-2 0,2-3-118,3 2 1,-2 1 167,7 4 0,-5 4-201,5 1 0,-5 5 6,4-6 1,-4 7-83,5-1 1,-2 1 127,2-2 1,4-2-167,1-7 1,7-2 102,11-3 1,5-4-52,10-10 0,1 2-291,4-7 0,2 5 274,-3-5 0,-6 2 86,2-1 0,-5 2 111,9 7 1,1 0 89,4-1 0,-7 7-121,-2 4 1,-10 2-57,-4 2 0,-10 6-20,-5 4 0,-3 4 9,-2 5 1,1-2-2,-1 7 1,2-5-144,3 5 0,-1-7 57,6 2 0,0-8 243,4-1 1,3-7-259,2 2 1,2-5 38,3-5 0,-1-3-35,-4-6 0,-1-5 39,6 0 0,0-5-3,5 5 1,-7 0 76,-2 5 0,1 5 9,-2-1 1,-4 7 2,-5-2 0,-8 4 160,-2 1 1,-1 0-195,-8 0 0,5 6 23,-5 3 1,6 4-42,-1 1 1,3-1 55,1-4 0,7 2-139,3-6 0,9 1 37,5-1 1,3-3-26,2 2 1,-1-2 17,-4-2 0,-2-6 7,-2-4 1,7 2-304,7-1 0,4 1 316,-4-1 1,1-4-99,-2 3 1,-4 3 77,0-3 0,-6 5-10,-9-4 1,-4 6 55,0-2 1,-2 3 146,2 2 0,7 0-83,-7 0 0,7 7 188,-2 2 0,-5 4-28,5 1 0,-4 0 39,4 0 1,-5-4-223,0-1 1,-5-1 3,5 2 0,0 1-134,4-6 0,2 1 75,4-1 0,2-4-155,7 4 0,-1-4 134,-4-1 0,-2 0-7,-2 0 1,-6 5 134,1 0 1,0 1-106,-6-1 1,11-3 116,4 2 1,5 3-82,4-3 0,0 1 12,5-5 0,-6 0-47,1 0 1,-2 0-176,-2 0 1,4 0 177,1 0 0,3 0-111,1 0 1,-4 0 139,9 0 1,-11 0-42,-3 0 0,-5 6 78,-5 4 0,-2-1-4,2 6 0,-3-3 22,-1 12 1,4-5-29,1 5 1,4-5 3,-5 4 0,0-5-70,-4 1 1,1-5-21,4-5 0,-2 2-151,6-6 1,8 0-177,11-5 1,6-2 221,-34 0 1,0 0 0,36-6 16,-4-7 1,-2-4-81,-2 0 0,7 1 180,-38 10 0,0 1 1,38-10 149,-3 3 0,-4-2 8,-4 11 0,1 0 239,-7 5 0,3 0-81,-3 0 1,-1 7-54,6 2 1,1 4-202,4 1 1,-6 0 32,-4 1 0,-2-3-201,-2-2 0,7 1 51,7-7 1,5 1-166,5-5 1,-1 0 51,-8 0 0,7-5-44,-8 1 0,3-6 144,-3 5 1,2-4-22,2 4 0,-2-4 275,3 4 1,-14 0-50,-6 5 1,-2 0 103,3 0 1,6 2-157,4 3 1,7-2-9,2 6 1,-1-6-82,-3 2 1,0 1-160,4-1 1,-34-2 0,1-1 46,4-2 1,1 0 0,0-1 0,0 0 63,0-1 0,-1 0 1,0-2-1,-1 0-294,-1-3 1,1 0 0,0 0 0,2 1 241,4 1 1,1 0-1,-4-2 1,1-1 53,0 3 1,0 0 0,-3-3 0,-1 0 59,-3 3 0,-1 1 1,1-2-1,-1 1 65,1 0 0,0 0 0,-1 0 0,-1-1 28,0 4 0,-1 0 0,1-1 0,0 1 285,35 2 1,-6 5-79,-9-1 0,-2 7-30,-3-1 0,8 2-163,2 3 0,4-3-39,1-2 0,0 1-173,0-6 0,0 4 79,0-4 0,6 0-297,4-5 1,-37-1 0,0 0 241,1-1 0,0-1 0,1 0 0,-2-2-38,-1-1 0,0-2 0,0 0 0,1 0 91,0-1 1,2-1-1,3 2 1,1-1-19,5-3 0,-1 0 0,-2 3 0,-1 1 38,-4-1 0,1-1 0,3 0 1,0-1 118,-3 2 0,-1-1 1,8 3-1,1 0 30,-2 2 0,1 1 0,-1 0 0,-1 0-61,-5-1 1,-1 0 0,2 2 0,0 0-5,-1 3 0,-1 0 0,-1 0 0,-1 0-28,1 0 0,-2 0 0,-1 1 1,0 0-183,-3 1 0,0 0 0,31 2-85,-9 5 1,-11 0 17,-9 6 1,-2-3-722,-12-2 1,-4 2 919,-15-2 0,-2 3 0,-7 1 0</inkml:trace>
  <inkml:trace contextRef="#ctx0" brushRef="#br0">16749 7293 8298,'0'-14'0,"6"6"475,4 3 0,7 8-49,2 2 0,6 6-424,-1-1 1,3-3-127,1 3 1,2-5-197,4 4 1,5-6 207,13 2 1,3-5-26,17-5 0,-5-3-387,9-6 1,-5-2 276,-4-3 1,1 4 80,-7-4 1,6 0 62,-6 5 0,6-4 277,-6 9 1,-1 2-21,-8 3 0,-3 2 55,-6 2 1,-7 6-78,-3 4 1,-1 3-2,1 1 0,-1 0-27,6 0 1,6 0-8,8 1 0,3-3-157,2-2 1,5-2-28,0-4 1,-1-2 25,-4 3 1,-5-4 97,0-1 0,2 0-13,8 0 1,-6 0 42,1 0 1,-1 0 250,-9 0 1,4 0-64,-9 0 1,2 0-9,-10 0 0,-1 0 62,-5 0 0,2 0 1,3 0 0,1-1 31,8-4 0,1 2-179,14-7 1,3 2-6,11-1 0,-2-2-18,-2 6 0,1-4-29,-7 4 1,18 0-456,2 5 1,-39 0 0,1 0-267,38 0 0,-4 2 611,-6 2 0,-3-2 0,-3 3 0,-7-4 0,-7-1 0</inkml:trace>
  <inkml:trace contextRef="#ctx0" brushRef="#br0">18626 8729 8080,'-13'-10'0,"4"1"262,2 6 0,14-8 396,2 6 0,4-5-274,1 6 0,6-7 19,4 1 0,8-9-558,1-4 99,6-4 1,-2-2-114,5 1 1,6-4 140,-1 4 0,1-4-600,-6 9 0,-7 2 311,-7 2 1,-2 3-1038,-12 2 1354,3 6 0,-15-11 0,4 3 0</inkml:trace>
  <inkml:trace contextRef="#ctx0" brushRef="#br0">19024 8160 8080,'12'10'-136,"-2"-1"1,3 1-219,-4 4 1,-1 6 1097,1 4 0,-4 9-184,5 5 0,-7 3-20,2 2 1,-4 12-158,-1 7 1,0 6-157,0 3 1,0 1-3,0 4 0,0-5-201,0 0 0,0-4 115,0-6 1,0-7-218,0 3 1,0-16-671,0-3 0,0-13 73,0-6 19,0-9 1,0-17 225,0-12 0,0-11-440,0-3 1,-5-8 869,1-2 0,-7-5 0,3-9 0</inkml:trace>
  <inkml:trace contextRef="#ctx0" brushRef="#br0">18981 8715 8080,'0'14'125,"0"0"0,-1 7 269,-4 2 1,-3-1-202,-6 2 1,-1 0-181,1 4 0,0-1-161,0-3 1,0-2 102,-1-3 0,3-8-921,2 3 479,-2-9-78,10 1 0,-9-17 565,6-3 0,1-16 0,4 0 0</inkml:trace>
  <inkml:trace contextRef="#ctx0" brushRef="#br0">18924 8729 8080,'27'-8'0,"-3"3"189,3 10 0,-5-2 348,6 7 1,-1-1-162,-3 5 1,3 1 14,-4-1 0,-2-2-61,-2-2-154,-3-4 0,-2-1-694,0 0 0,0-1 339,0-4 0,-4-6-679,-1-3 0,-4-6 188,5-4 670,-7 4 0,9-19 0,-4 4 0</inkml:trace>
  <inkml:trace contextRef="#ctx0" brushRef="#br0">19223 8174 8080,'14'0'-101,"-4"7"-51,-1 2 1,-1 4 735,1 1 1,4 0-156,-4 1 1,-2 0-407,-2 4 0,-2-3 32,1 3 0,-2-2-458,3 2 1,1-8 225,-1 4 0,1-11-403,-1 1 0,3-3 224,6-2 1,-5-7-159,1-2 514,-1-10 0,12-3 0,1-7 0</inkml:trace>
  <inkml:trace contextRef="#ctx0" brushRef="#br0">19507 8189 8743,'0'14'690,"0"0"0,-6 0-639,-4 1 0,-2 3 117,-2 1 1,-2 5-301,-3-5 1,3 5 139,-3-5 0,-2 4-422,3-4 0,-1 5 263,4-5 0,1 0-646,0-5 254,6 0 305,2 1 0,7-7 264,4-4 1,3-2-145,6-2 0,5-6 216,0-4 1,5-3-48,-5-1 0,6 0 32,-1 0 0,3 0-40,1-1 1,-6 3 20,-3 2 0,0-2 173,-5 2 273,4 4-431,-17-1 1,4 15-21,-10 7 1,-7 0-211,-7 9 0,-5 0 138,5 4 0,-5 1-280,5-1 1,0 1 92,5-1 0,0-4-272,0-1-109,-1-5-24,1-4 605,0-8 0,0-12 0,0-2 0</inkml:trace>
  <inkml:trace contextRef="#ctx0" brushRef="#br0">19337 8629 8080,'0'22'-801,"-5"1"888,0-4 0,-1 3 601,1 6 0,2 1-499,-7-1 0,7-4 31,-2-1 0,-1-5-231,1 1 1,1-8 214,4-2-371,0-6 181,0 4 0,1-7-59,4 0 0,-2-7-124,7-2 1,-1-4-160,5-1 1,-4 0 55,-1 0 0,6-5 71,3 0 1,3 0 47,-2 5 1,3-5 46,7 0 1,5-7 34,4 3 0,2 1-42,-2-2 0,3 5 140,-3-5 1,1 2 102,-1-2 0,-5 5 255,-9 10 1,-4-2-124,-5 6 0,-1 2 27,0 8 0,-6 9 73,-3 10 0,-5 9-80,-5 5 1,-3 3-164,-6 1 1,0 3 83,-1 2 1,1-7-187,0 2 1,1-2-81,4 2 1,-5-5-173,-1-4 0,4-9-110,-8-6 1,7-3 183,-7-6 0,3 2-415,2-6 0,-2-2 215,-3-8 0,2-2-96,-7-8 0,7-1-123,-2-2 580,3-5 0,-5-11 0,-1-3 0</inkml:trace>
  <inkml:trace contextRef="#ctx0" brushRef="#br0">19493 8487 8105,'6'27'0,"-4"3"-52,3 13 1,1-1-103,-1 1 0,-1 1 713,-4 4 0,-1-4-146,-4 3 0,4-3-476,-4-1 1,3-2 36,2-3 0,0-3-98,0-7 0,0-1 39,0-3-794,0 3 91,0-12 788,0 0 0,-6-15 0,-2-8 0</inkml:trace>
  <inkml:trace contextRef="#ctx0" brushRef="#br0">19465 8814 8105,'0'14'527,"0"1"0,0 4-96,0 0 0,-7 6-134,-2-2 0,-4 4-212,-1 2 1,0-1 110,-1 1 1,3-6-807,2 1 610,-2-7 0,4 4 0,-6-7 0</inkml:trace>
  <inkml:trace contextRef="#ctx0" brushRef="#br0">20332 7961 8111,'9'2'-103,"1"3"1,-7 2 475,2 8-154,-4 5 1,-1 2-259,0 7 0,-6-1-217,-4 1 0,3-6-24,-3 1 1,1-7-737,-6 2 1016,1-3 0,0-2 0,0 1 0</inkml:trace>
  <inkml:trace contextRef="#ctx0" brushRef="#br0">20190 8246 7350,'15'-7'893,"4"-2"1,5-4-531,9-1 0,2-7-42,3-2-330,3-4 1,-6-2-204,3 1 1,-5 4 20,-9 1 1,-1 5-218,-9-1 1,2 8 177,-11 2 0,0 7 230,-5 2 0,-13 6 0,-3 9 0</inkml:trace>
  <inkml:trace contextRef="#ctx0" brushRef="#br0">20232 8274 8111,'10'2'-422,"-1"2"0,-4 3 1100,4 2 1,-5 8-192,0-2 1,-2 8-189,-2 1 0,0 9-62,0 5 1,-6 8-164,-4 1 0,-7 7 233,-2-2-1775,0-3 1372,-2 6 0,10-10-110,-3 2 1,5-4-193,-1-5 0,-1 1-894,6-6 599,1-6 693,-3 0 0,6-11 0,-6 4 0</inkml:trace>
  <inkml:trace contextRef="#ctx0" brushRef="#br0">20133 8686 8111,'22'-22'254,"5"-5"0,-4 11 402,11-2 0,-3-3-212,7 2 1,0-2-120,5 3 1,-2-3-454,-3-3 114,-4 4 0,-10 1-134,0 0 1,-7 0-350,2 5 0,-8-1-489,-1 1 1,-7 5 985,2-1 0,-4 1 0,-1-5 0</inkml:trace>
  <inkml:trace contextRef="#ctx0" brushRef="#br0">20488 8217 8111,'0'14'0,"0"2"0,0 3 0,0 3 313,0 7 1,0 4-31,0 0 0,-6 6-15,-4-1 1,-2 2-17,-2-2 1,4 1-1,1-6 1,5-1-693,0-8 0,-3 1 305,3-6 0,-1-5-102,5-4 0,1-7 114,4 2 0,-2-12-483,7-7 0,4-7 144,5-7 0,2-5 61,-2 0 0,-4 0 401,4 4 0,-3 2 0,-2 4 0,1-3-102,-1 7 102,0 0 0,-5 11 1258,1 4-879,-7 2 0,3 8 380,-6 4 0,-1 7 29,-4 2-439,3 7-163,-10-4 1,-1 8 207,-6 3-608,0-3 198,-1 5 0,4-7-27,-3 0 1,3-1 47,2-3 1,0-3-335,0-7 1,1 0-29,3 0-315,4-6 364,6-2 1,2-10 159,2-1 1,6-11-124,9 2 183,-3-3 1,6 1 27,-3-3 0,-3 3 5,2-3 1,0 3-39,1 2 196,-3 6 1,4 2-27,-6 6 0,-4 0 215,-1 0 1,-5 11 314,0 3-349,-2 10-68,-2-2 0,-2 6-74,-2 1-32,-4-1-46,-7 1 1,1-1-100,0 0 1,0-1 184,0-3 0,-1 1-18,1-6 0,0 0-82,0-5-24,-1 1 0,-5-7 0,-2-2 0</inkml:trace>
  <inkml:trace contextRef="#ctx0" brushRef="#br0">20403 8871 8111,'20'0'0,"3"6"0,5-2 411,0 5-146,1 0 0,-1 1-124,1-1 0,-1-4-329,1 5 49,-1-7 1,7 3-106,3-6 1,1 0 242,-1 0 1,3 0 0,-4 0 0,5 0 0</inkml:trace>
  <inkml:trace contextRef="#ctx0" brushRef="#br0">20957 8075 8270,'15'0'198,"-1"0"-402,0 6 0,-4 2 30,-1 6 546,-6 1-190,10-1-138,-12 6 1,6-2-190,-7 5 0,0-4 62,0 5 1,-5-7-11,0 2 0,-4-1 11,4 1 1,-4-8-100,4 3 0,-6-3-29,1 3 146,4-6 1,-2 3 0,3-6 1,4 1-37,-4-1 286,3-3-192,9 4 1,1-6 186,6 0 0,0 0-94,0 0 1,0 1 96,1 4 1,-6 0-22,1 9 0,-6-1 99,6 11 0,-7-1-1,2 6 0,-4 7 0,-1 7-95,0-1 1,-4 7 228,-1-6 0,0-5-230,5 0 0,-5-7-24,1 2 1,-1-9 107,5-5-367,0-3 0,1-3-127,4-4 198,-3-3 1,9-14-170,-6-6 1,6-6-278,-2-9 0,-1-1-379,2-3 0,-6-10 7,6-9 864,-7-9 0,10-4 0,-6-6 0</inkml:trace>
  <inkml:trace contextRef="#ctx0" brushRef="#br0">21284 7862 8085,'15'-8'0,"-3"3"-386,-2 10 239,2 3 0,-4 7 296,6 4 1,-6 4 617,-3 5 1,-3 5-420,-2 0-268,0 7 1,0-10-166,0 3 1,-5-3-566,0-2 315,-6 1 0,8-7-294,-6-3 0,5-3 155,0-2 474,-4-6 0,0 4 0,-6-4 0</inkml:trace>
  <inkml:trace contextRef="#ctx0" brushRef="#br0">21228 8189 7933,'6'8'-381,"-3"3"381,6-7 1,1 6 55,4-5 0,0-1-352,1-4-17,5 0 237,-4-6 0,12-2-131,1-6 1,-1 0 161,5-1 0,-3 1-5,-1 0 1,-5 0 70,-1 0 0,-10 6 288,1 3-173,-9 3 0,1 4 187,-6 3 1,-8 3 68,-6 6-147,0 6-105,-13 2 1,0 5-1,-6-3-26,0 3 0,4-7-426,1 4 202,-1-3 0,7-7-15,3 0 0,4-6-179,0-3 0,6-4-100,-1-1 116,7 0 0,-3-6-87,6-4 240,0 4 0,2-5 174,2 6 1,-1-4-93,7 4 1,-5 0 418,4 5 0,1 0-77,4 0 26,-6 7 1,4 1 267,-2 6 0,-2 6-163,1 4 1,-6 4 20,2 6 1,-3 2 479,-2 7-381,0 6-292,0-5 1,0 10-65,0-7 1,0-1-55,0-8 1,0 1-179,0-6 1,4 0-77,1-4 1,0-7-368,-5-3 0,2-5-52,2-4-418,-2-4-496,4-6 897,-6-6 0,0-4-125,0-9 1,-1-4 684,-4-11 0,3-2 0,-10-7 0,4 1 0</inkml:trace>
  <inkml:trace contextRef="#ctx0" brushRef="#br0">21370 8544 8085,'6'-28'0,"2"1"-112,6 3 1,0-1-153,1 6 0,-1 0 578,0 5 1,0-1 3,0 1 0,5 0-140,0 0 1,0 1-12,-4 4 0,-1 2-55,0 7 1,0 0 61,0 0 1,-4 7-98,-1 2 41,-5 10 0,2 5-43,-6 9 71,0 3-97,0 7 0,0 1-98,0 4 0,0-3-29,0 8 1,0-12-299,0 1 1,5-4 127,-1 0 0,1 0-55,-5-10 0,0 4-116,0-8 1,-2-4 418,-2-1 0,-4 3 0,-6 0 0</inkml:trace>
  <inkml:trace contextRef="#ctx0" brushRef="#br0">21355 8672 8066,'21'-14'-102,"-5"0"0,6-1-154,-3 1 1,1 0 313,4 0 1,1 4 262,-6 1 1,5 4-240,-5-4 1,-5 5-240,-4 0-144,-7 2 182,3 8 0,-12 2-368,-4 7 325,-2 5 1,-14 2 61,-2 7 0,1-1 36,3 0 1,2-1 28,-1-3 0,7 1 60,6-6 1,7 0 123,-1-5 173,2 1 1,8-7 103,4-4-243,9-2 1,3-10-324,6-6 65,1-1 0,-1-11-29,1 2 0,2-8-281,-2-1 1,2-2 384,-7 2 0,3-3 0,1-7 0</inkml:trace>
  <inkml:trace contextRef="#ctx0" brushRef="#br0">21839 8018 8067,'8'28'893,"-2"1"-336,-6-1-380,0 1 0,0 4-285,0 0 325,0 7-158,0-17 1,-1 15-110,-4-9 1,3 2-137,-3-2 0,2-1-958,-1 1 1144,2-7 0,-11 5 0,5-5 0</inkml:trace>
  <inkml:trace contextRef="#ctx0" brushRef="#br0">21825 8416 8066,'14'-14'-145,"0"0"0,2-1 145,3 1 431,3 0-229,0 0 0,5-2-156,-3-3 1,3 3 124,1-3-113,0 4 1,-6 2 101,-3 3-339,-3 4-168,-8 6 1,-8 6 23,-9 4 0,-12 9-195,-7 5 0,-1 2-40,-4 3 558,-3 6 0,6-5 0,-5 6 0,7-3 0,5 2 0,4 3 0,4 1 0,0-6 0,6-6-21,-1-8 0,7-3 103,-1-2 749,2-6-426,8-2-164,9-18 1,2 1 235,7-13-156,-1 0-319,6-10 1,6 4-352,2-4 318,-2 4 0,9 0-142,-6-3 0,5 5-36,-10-1 8,-6 1 1,-6 12 200,-7-3 0,0 3 0,0 2 0</inkml:trace>
  <inkml:trace contextRef="#ctx0" brushRef="#br0">21995 8103 8066,'5'15'-207,"0"-1"0,4 5 82,-4 0 1,0 11 853,-5-2 0,0 12-204,0 2 0,0 1-36,0 4-314,0 4 0,-7-1 122,-2 7 0,1-5 28,-1 1 1,1-6-1803,-2 5 1028,-2-12 1,8 5-671,-5-11 1119,6-8 0,-10-5 0,5-7 0</inkml:trace>
  <inkml:trace contextRef="#ctx0" brushRef="#br0">21967 8658 8066,'22'-8'104,"5"2"51,-3 6 1,4 6 253,5 3 1,-1 6 613,6 4 0,-2-2-405,2 7 1,1-7 101,-5 2 1,3 1 68,-3-1-392,5 0-281,-9-4 0,10-1-224,-7 0 1,5 0-421,-5 0 0,0 1 528,-4-1 0,-7 0 0,-2 0 0</inkml:trace>
  <inkml:trace contextRef="#ctx0" brushRef="#br1">18697 9667 8263,'-14'-6'109,"6"-2"-263,1 0 131,7 2 144,0 6 108,7 0 0,1 1-89,6 4 1,6-2 167,4 7 0,4-7-39,6 2 0,10-4 163,13-1 0,14-1-75,-29-1 1,1-1-1040,-1-1 1,1 0 800,6-3 0,0 0 1,-6-1-1,0 0 58,3-2 1,2 1-1,4 1 1,1 0-315,8-1 0,1-1 0,-4 2 0,-1-1 266,0-1 1,0 1 0,3 1 0,2 0-29,1-1 1,2-1 0,2 2 0,0 0-79,-3 1 0,0 0 1,1 0-1,-1-2-1100,0 0 0,0-1 1211,8 3 1,0-1-66,0-5 1,1-1 0,6 2 0,0 0-944,-3-4 0,0-1 824,3 2 0,0 0 99,-24 2 1,0-2 0,-1 2 0,24-3 0,-1 0-30,-1-2 0,0-2-42,-2 1 0,0 0 54,-19 7 0,0 0 0,-2 0 0,16-6 0,-2 1 74,0 3 0,-1 0 1,-7 0-1,2-1-19,8 1 0,-1 0 0,-13 3 0,-1 0 88,-1 1 0,-2 1 1,-7 1-1,-1 0-7,-2 1 0,-1 0 0,28-1-281,-2 3 0,-17 4-1060,-6 1 0,-16 0 1086,-4 0 0,-12 6 87,-6 3 0,3 4 0,0 1 0</inkml:trace>
  <inkml:trace contextRef="#ctx0" brushRef="#br1">18284 8317 11526,'-6'-23'-893,"0"-2"731,-4 6 0,4 5 275,6 5 229,-6 5-284,4-2 1,-4 8 286,6 2 1,1 12-79,4 13 1,1 7-33,4 11 0,3 10-17,-4 10 1,-3-28 0,1 2-789,0 2 1,0-1 682,-3 3 0,0-1 0,2-4 0,-1 0 8,-3 1 0,1-1 1,6 39-267,-6-39 1,-1 1 0,3 36 260,-5-6 1,0-6-157,0-4 1,0-8-54,0-6 0,4-9-57,1-5 8,0-3 1,-5-13-188,0-2 0,0-9-430,0 3 467,0-5 0,0-9-1496,0-9 1719,0-10 1,0-3-1138,0-6 1206,0-13 0,0 2 0,0-13 0</inkml:trace>
  <inkml:trace contextRef="#ctx0" brushRef="#br1">18356 8260 10986,'14'-22'-12,"6"-5"0,2 11-105,7-3 0,6-2-262,3 3 1,9-1 321,5 4 0,-3 6 380,-2-1 0,4 7 48,1-1-570,10 2 1,7-3 165,7 0 1,-36 3-1,1 0-1344,34 2 1386,-34-3 0,1-1 1,-2 1-1,0-2 125,5-1 0,0-2 1,3 1-1,2-2-275,7 0 1,0 0-1,-5 0 1,0 0 221,5-3 0,0 0 1,-1 3-1,0 0-22,1-3 0,0 0 1,0 3-1,1 0-59,4 0 0,-1-1 1,-4 2-1,-2 1 10,2-1 0,0 1-908,1 0 0,1 0 913,5 0 0,0 0 1,-2 0-1,1 0-14,1 0 0,0 0 27,-5-1 1,0 1 0,7 0 0,1 0-226,0 0 1,-1 0 0,-2 0 0,0 0 175,-5 0 1,0 0 0,2-1 0,-2 1 44,-4 0 0,-1 0 0,4-2 0,0-1-14,1 1 1,0-1-1,-1 0 1,-2 1 7,-9 2 1,1 0 0,4 0 0,0 0 71,-7 0 1,0 0 0,2 0-1,-1 1-95,-3 1 1,-1 0-35,37-7 0,-12 10 15,-10-3 0,-15-1 360,1 1 0,-15 1-389,1 4 2075,-10 0-2074,1 6 0,-12-3 558,-3 7 0,-4-6-525,-1 6 1001,0-7-988,0 10 57,7-12 0,-6 12 270,4-4-304,-3 4 62,4-5 1,-4 6 106,2 0 0,3 2-28,-3 8 0,6-5 3,-5 4 0,1 6-28,-1 4-45,-4 13-148,6-2 0,-7 19 240,0 4-970,0 2 857,0 2 0,0 0-283,0 0 279,6-6-73,2 5 0,6-12-130,0 4 1,7-1-177,2-4 0,4 2-69,2-12 1,-6-1-957,1-8 673,-6 3 395,2-11 0,-3 5-848,-2-7 1121,2 0 0,-9-5 0,6-3 0</inkml:trace>
  <inkml:trace contextRef="#ctx0" brushRef="#br1">26076 10478 8246,'0'-15'0,"1"3"-989,4 2 986,-3-2 1,6 10 829,-4-3 0,-1 4-371,7 1 1,-5 1 119,4 4 1,-4 3-138,4 6 1,1 7 86,4 2 0,-4 6-90,-1 4-248,-6 3 1,4 7-7,-7 0 1,0-1-127,0 1 1,0-1-286,0 1 0,0-5 217,0 0 1,0 0-421,0 5 1,0-7 206,0-3 1,0-5-477,0-4-214,0-3 219,0-7 1,1-9 66,4-10 0,-2-9 629,6-15 0,7-12 0,6-3 0</inkml:trace>
  <inkml:trace contextRef="#ctx0" brushRef="#br1">26275 10449 8246,'6'-19'0,"4"0"0,7 0-47,2 5 1,6 0 147,-1 0 0,4 4 173,6 1 0,-4 1-33,3-2 0,1 2-38,0 4 0,-1 2-70,-5-3 0,-1 4-3,-3 1 0,1 0-203,-6 0 0,-5 4 146,-4 1 1,-6 11-101,6-2 0,-7 15 116,2-1 1,-5 10-101,-5 0 1,2 3-3,-7 2 1,7-1-116,-1 1 0,-3 0-20,3-1 0,-1 1-232,5-1 1,-2 1-324,-3 0 1,-2 6 243,-8 3 1,1-3 458,0-2 0,-13-3 0,-3-1 0</inkml:trace>
  <inkml:trace contextRef="#ctx0" brushRef="#br1">26261 11231 8246,'-8'0'48,"1"0"0,9 0 423,3 0 1,4 0-171,10 0 0,3-2-210,7-2 1,5-4-444,4-6 1,-1-1 184,1 1 0,-2-5-1239,2 0 1406,-3 0 0,-7-8 0,0-3 0</inkml:trace>
  <inkml:trace contextRef="#ctx0" brushRef="#br1">26303 9582 8467,'-14'-14'-417,"6"4"1,5 2 557,6 2 0,5 1 20,6 5 1,7 0 178,2 0 1,11 0-115,4 0 1,3 0-293,1 0 1,6-1-41,-1-4 1,0 2-187,-4-7 1,0 1 89,-1-5 0,-4-1-224,0 1 0,-11 0 426,2 0 0,-10-7 0,1-1 0</inkml:trace>
  <inkml:trace contextRef="#ctx0" brushRef="#br1">26758 9226 8467,'0'15'0,"0"-1"0,0 8 35,0 6 0,-5 2 190,1 8 0,-7 5 128,1 4 0,-2 2-203,-3-1 0,1 2-6,0 7 0,1-2 26,4-2 1,-2-4-132,6-7 0,0-5-128,5-4 1,0-10 90,0-4 0,7-4-309,2-6 1,4-3 133,1-6 0,0-8-475,0-6 0,5-6 92,0-9 556,7-5 0,-11-9 0,6-8 0</inkml:trace>
  <inkml:trace contextRef="#ctx0" brushRef="#br1">26929 9525 8438,'9'9'-171,"1"1"1,1-5 207,8 4 1,-8-4-33,3 4 1,-3-5-971,3 0 610,-6 4 355,-1-6 0,-1 10 0,2-4 0</inkml:trace>
  <inkml:trace contextRef="#ctx0" brushRef="#br1">26957 9667 8438,'-8'14'-402,"-3"-4"-504,7-1 1023,-1-6 0,11 4-49,4-7 0,9-2-154,4-3 1,4 2 140,2-6 1,-6-1-56,1-4 0,0-6 0,4-2 0</inkml:trace>
  <inkml:trace contextRef="#ctx0" brushRef="#br1">27327 9312 8258,'8'14'44,"-3"0"0,-4 0 402,-1 1 0,-6 4-181,-4 0 1,-2 6-35,-2-2 0,1 3-273,3-3 1,-1-2 90,7-7-211,-1 0 228,5 1 0,6-11-82,4-8 1,2-6 17,3-14 1,0 1-126,4-6 1,-3 1-69,3-1 0,2 1 135,-2 0 0,1-1-78,-1 1 0,-2 1 116,7 3 1,-7-1 84,2 6 0,0 5-124,-4 4 195,8 7 0,-13-2-6,9 10 1,-8 3 95,-2 6 1,-6 7-50,2 2 1,-3 6 95,-2 4 0,0-1-155,0 6 0,-2-5 11,-3 5 0,-2-5-404,-8 5 1,1-7 126,0 3 0,0 2-214,-1 2 1,-4-2 359,1 2 0,-8 0 0,4 5 0</inkml:trace>
  <inkml:trace contextRef="#ctx0" brushRef="#br1">25422 11032 8213,'-8'-14'-736,"-5"6"1,5 2 746,-6 6 0,-2 0 174,-3 0 0,4 0-22,-4 0 1,-2 0 188,2 0 0,-6 0-12,1 0 0,2 0 213,-2 0 1,-4-5-111,-5 0 0,-7 0-141,2 5 0,0 0-315,-4 0 1,-4 0 112,-11 0 0,-12 7-288,-7 2 0,34-3 0,-2 1 253,-3 0 1,0 0 0,1 0 0,0 0-155,-1 0 0,-1 0 1,-4 1-1,0-1-205,2 0 1,0 0 0,-4-2 0,-2-1 216,-3 1 1,-1 0 0,3-3 0,-1 1-135,-1 1 1,0 1 0,-5-1 0,0 0 256,-3 0 0,1 1 1,2 2-1,0-1 31,0-1 0,0-1 0,-5 3 0,-3-1-36,-5 1 0,-2 0 0,4 0 0,0 1-287,-3-1 0,0 0 1,-1 0-1,1 0 258,24-2 0,1-1 0,-1 1 0,-24 3 0,0 0-155,24-2 1,1 1-1,-2-1 1,-1-1-1,0 0 1,-1 1 164,2 0 1,-1 1 0,2-1 0,-24 0-1,1-1-73,3 0 0,1-1 0,-1 0 0,-1 0-107,-3 1 1,0 0 0,6 0 0,2 1 164,1-4 1,0 0 0,2 2-1,0-1 2,0-1 1,1 0-1,3-1 1,0 0-10,-1 1 1,0 1-1,3-2 1,2-1 203,6 0 1,2 0 0,-4 0 0,1 0-141,1 0 1,1 0-1,1 0 1,1 0 34,5 0 1,0 0-1,3 1 1,2 0-100,-26 4 0,3-4 601,6 4 1,0-3-986,0-2 1,6 0 188,4 0 0,9 0 518,5 0 0,4 0-835,6 0-56,-4 0-372,11 0 1150,-4 0 1,12 0 0,1 0 0</inkml:trace>
  <inkml:trace contextRef="#ctx0" brushRef="#br1">18967 11089 8514,'-14'-7'110,"-1"6"1,1-4 309,0 10 1,0 4-87,0 10 0,-7 8-165,-3 6 1,-2 5-13,-3-5 1,1 5 14,-1-4 0,6 3-30,-1-3 1,6 4-7,-1-5 1,5 0-46,5-5 1,2 4 80,7-4 0,2 4-241,3-8 1,7-2 43,7 1 1,7-7-194,-3-2 1,4-1 64,2-8 1,-1 0-666,1-5 0,-6 0 15,1 0 0,-8-7 803,-2-2 0,0-10 0,-6-3 0</inkml:trace>
  <inkml:trace contextRef="#ctx0" brushRef="#br1">17033 11245 8511,'5'16'282,"0"3"1,4 5-161,-4 9 1,4 3-127,-4 7 0,5-1 166,-6 1 1,3 1-74,-3 4 1,0-6-14,5 1 1,-4-5-171,4-5 1,-6-9 97,2-1 0,2-5-180,-3-4 0,1-4-641,-5-1 397,0-6-181,0-9 0,0-10 199,0-12 0,0-2 402,0-4 0,-6-8 0,-2-9 0</inkml:trace>
  <inkml:trace contextRef="#ctx0" brushRef="#br1">17175 11330 8373,'24'-15'0,"0"-4"0,1 8-121,8-4 0,-1 4 226,6-3 1,-5 6 66,5 4 1,-6-3 1,1 2 0,-3 1 12,-2 4 1,-1 0 40,-3 0 0,1 4 0,-6 1 1,0 6-237,-5-1 0,-1 9 124,-4 4 1,-2 6-759,-7 4 0,-2 3 354,-3 7 1,-7 6-312,-7 3 1,-7 8 81,3 2 1,1-5 517,-2-5 0,0-6 0,-4 2 0</inkml:trace>
  <inkml:trace contextRef="#ctx0" brushRef="#br1">17247 11942 8336,'-8'-14'-947,"1"4"777,7 1 0,7-1 223,2-4 0,10 1 120,5 4 0,3-2 238,1 6 1,1-6-510,-1 1 0,5-2 27,0-2 1,-1-1-851,-8 1 921,2-6 0,-10-2 0,5-7 0</inkml:trace>
  <inkml:trace contextRef="#ctx0" brushRef="#br1">17019 11032 8538,'6'-13'-95,"4"4"1,4-4-1,3 4 49,2-4 0,7-3 67,-3-3 0,6 4-32,4-4 0,-3 3-194,3 2 0,-3-1 97,-1 1 0,-7 0-184,-3 0 0,-3 1-391,-2 4 683,-6-4 0,4 5 0,-4-6 0</inkml:trace>
  <inkml:trace contextRef="#ctx0" brushRef="#br1">17318 10492 8442,'-8'0'-975,"-3"1"731,6 4 1,-1 9 592,1 10 0,2 4 70,-7 6 0,7 2 4,-2 7 0,4 4-44,1 0 1,0 2-66,0-1 0,1-7-328,4 6 1,3-11 86,6 7 0,0-11-244,1-4 1,-1-6 111,0-8 0,0-6-203,1-3-81,-1-3 1,0-9-190,0-2 1,-4-5 133,-1-5 398,1-3 0,4-13 0,0-1 0</inkml:trace>
  <inkml:trace contextRef="#ctx0" brushRef="#br1">17531 10748 8420,'9'0'-531,"1"0"0,-1 1-402,6 4 648,-1-3 0,-5 9 336,1-7 1,-7 3-215,2-3 162,-4 4 1,-7 5 0,-4-4 0,-1 4 0,2-4 0,-8-1 59,2 2 0,3-7-183,2 2 688,1 3-174,1-7-216,1 6 0,14-7-53,2 0 0,9 0-59,1 0 1,6 0-163,-1 0 1,2-5 99,3 0 0,-1-12 0,1 1 0</inkml:trace>
  <inkml:trace contextRef="#ctx0" brushRef="#br1">17815 10478 8420,'0'14'154,"0"0"0,0 5 450,0 0 1,0 6-100,0-1 1,0 1-437,0-1 0,2 7 66,3-2 0,-2 4-1692,6 0 1557,1 3 0,-2 7 0,-2 0 0</inkml:trace>
  <inkml:trace contextRef="#ctx0" brushRef="#br1">17403 12070 8356,'9'0'-1155,"1"0"0,-5 6 1231,4 4 0,-4 2-137,4 2 1,-1 7 381,2 3 1,2-4-10,-2-1 0,7 2 131,2-2 0,0 4-206,-5-4 0,2 2 31,3-2 1,-2-3 46,7 2 0,0 3 57,4-2 0,1 6-319,-1-1 1,1-2 86,-1 2 1,2-1-162,3 6 0,-3-5-20,3-1 1,2 1 11,-2 4 1,2 1 89,-2-1 0,-3 1-12,3-1 0,-1 1 37,1-1 1,4 0-23,5 1 1,4-1 162,6 1 1,2-1-355,12 1 0,-1-1 443,1 0-1143,-2-5 832,-14 3 0,10-3 30,-3 5 0,11 0-178,3 1 0,0-1 169,-33-13 0,0-1 1,35 9 80,-2 1 1,-7 5 24,-2 4-246,3 0 0,0-5-140,6 1 0,1-1 197,-34-14 1,0 1 0,32 16 6,-4-2 1,2 7 120,-11-8-76,3 4 0,5-4 34,6 1 0,0-1-5,-33-14 0,0 1 1,30 18-18,-2 0 0,-11 2-3,2-2 0,-3-1-23,3 5 1,6 0 55,3 1 0,2-2-2,-1-3 0,-6-3 6,-9 3 1,2-1 11,-7 1 1,1-3-51,-6 3 0,7-3 70,4-1 0,0-1-159,-1 1 1,4-1 127,-4 1 1,-3-1-154,-2 0 0,-4 1 80,-5-1 0,1 1 117,-6-1 0,2 1-113,-2-1 0,-1-4 529,6-1 1,-2-5-559,2 1 1,2-3 269,-7-2 0,5 0-299,-5 0 1,3-1 109,-7-4 1,2 2-10,-7-6 0,1 0-53,-1-5 0,1 0 146,-6 0 0,0 0-48,-5 0 0,5 0-37,0 0 0,2-7-40,-2-2 0,-2 1 4,7-1 1,-5-1-191,4-4 0,1 0 128,5 0 0,-1-5-6,0 0 0,6-7 32,-1 3 0,0-4 22,-5-2 1,1 1 4,-1-1 1,1-4 140,-1 0 1,1-5-69,-1 5 0,0-2 153,1 2 1,1 0-226,3-10 1,5 5 67,9-4 0,4-7-475,6 1 0,0-1 404,-1-3 0,-3 2-3,-1-2 0,-2-4 27,2 4 1,10 2-4,-32 23 0,2 2 0,3 1 0,2 2-7,1-2 1,0 0 0,3-1 0,-1 0 9,-2-1 1,0 0 0,-1-4 0,0 0-52,-4-1 1,0 0-1,2-2 1,0 0 47,-2 2 1,0 0-1,4-2 1,2 0 1,1 2 1,0 0 0,1 0 0,1-1-7,-2 1 1,0 0 0,-1 0-1,-2-2 2,-4-2 1,0-1 0,4-2-1,1 0-241,-3 0 0,1 0 0,3 0 0,2 0 261,-1 2 1,1 1-1,0 0 1,0 0 26,-1 2 0,0 0 0,-1-1 0,-2-1 82,-3 1 1,-1 1-1,-1 1 1,0 0-69,-1-2 0,0 1 1,1 3-1,1 2 68,2-1 0,1 1 1,1 0-1,2 1-182,-1 3 0,0 0 0,-3 0 0,1 1 110,30-20 0,-12 2-212,-2 3 1,-2-1-295,-2 6 1,-1-5-150,-4 4 0,-7 8 178,-3 7 424,-9 3 0,0 5 0,-10-3 0,-3-4 0</inkml:trace>
  <inkml:trace contextRef="#ctx0" brushRef="#br1">20502 15581 8153,'0'-20'0,"7"5"0,2 1 0,5 0 834,5 5 1,2-4-391,3-1 0,2 1-231,-2 4 0,8-4-330,1 3 0,2-1-495,-2 2 1,-9-2 129,-1 6 0,-5 0 104,-4 5-131,-6 0 0,-5 2 123,-13 3 1,-7 9 385,-16 10 0,1 2 0,-6 3 0,5 6 0,-5 3 0,5 3-326,-5 1 1,7 6 325,-3-1 0,6-1 129,4-8 1,4-5-6,6-9 1,6-4 444,3-6 0,5-1-223,5-3 1,4-4 44,10-6 0,3-8-130,7-6 0,4-2-287,0-8 0,2 1 123,-2-6 1,-1-3-170,5 4 0,-7-2-490,-1 11 0,-2 0 276,-8 5 0,-2 4 286,-7 1 0,-4-1 0,-6-4 0</inkml:trace>
  <inkml:trace contextRef="#ctx0" brushRef="#br1">20716 15595 8153,'0'10'-227,"0"-1"1,0 7 394,0 8 0,-2 4 299,-3 5 1,-3 15-245,-6 9 0,-2-2-41,-2-3 0,2-1-330,-3 1 1,5-3 87,4-7 0,-3-5-95,4-4 0,3-8 11,1-1-518,3-7 324,-4-3 1,4-9-3,-2-10 0,7-4 50,2-10 0,4-3 290,-4-6 0,6-4 0,-2 3 0,-1-5 0,2 10 0,-6 0 0,6 10 0,-5 1 0,4 4 0,-4 3 33,4 6 0,-5 8 443,0 6 1,3 2 244,-3 7 1,7-1-309,-1 2 0,-2 1 105,1-6 1,1 0-362,4-4 1,5-3 84,0-2 0,6-4-412,-1-6 1,1-2 149,-1-2 0,7-11-508,-2-8 0,1-4 39,-6-2 1,-4-4-256,-6 0 1,-1 0 227,-4 4 516,4 1 0,-11 0 0,4-1 0</inkml:trace>
  <inkml:trace contextRef="#ctx0" brushRef="#br1">21057 15354 8153,'8'-10'15,"-3"1"174,2 6 0,-5-2 139,3 10 0,-4 4-30,-1 10 0,-1 8-267,-4 6 1,-3 5 169,-6-5 1,0 5-300,-1-5 1,3 0 109,2-4 1,4-7-282,6-3 1,0-3 39,0-2 1,6-1-145,4-4 1,2-3 178,3-6 0,-1 0 93,0 0 0,0-1 274,1-4 1,-6 3-180,1-2 0,-1 4-73,5 4 1,-4 6 20,-1 9 0,-6-2 58,2 7 1,-3 1 129,-2 8 0,0-3 129,0 4 0,0-4 80,0-2 0,0-4 62,0-1 1,0-5 800,0 1-2260,0-3 578,0-2 1,0-8 137,0-6 1,0-13-1244,0-10 1585,0-4 0,6-8 0,2-1 0</inkml:trace>
  <inkml:trace contextRef="#ctx0" brushRef="#br1">21185 15539 8153,'16'-15'-151,"3"1"0,-2 0 14,7 0 1,-1-2 219,6-3 0,-1 2 270,1-7 0,4 6-465,0 0 1,-1 2-388,-9 2 1,3-2-8,-7-3 0,0 8 506,-5-4 0,-6 11 0,-2-9 0,-6 5 0</inkml:trace>
  <inkml:trace contextRef="#ctx0" brushRef="#br1">21441 15283 8153,'-8'22'-751,"-5"5"525,4-4 1,-4 4 574,-1 2 1,0 1-15,-1 3 0,1-3-28,0 3 0,1-3-190,4-2 1,3-5-209,6-5 87,0-8 1,11-4 76,3-6 1,10-8-161,-1-6 0,6-6 127,4-9 1,2 2-365,3 4 0,-4-4 105,-5 3 0,-2 4 109,-4 1 1,-4 8 43,-9 1 37,-4 7 0,-6 3 294,0 9 0,-13 10-120,-6 5 0,-6 9 250,-3 5 1,-5 3-124,-1 2 0,1-1 67,5 1 1,1 5-49,3-1 1,4-1-69,5-8 1,3 0-152,2-10 0,4 2-284,6-11 0,-5-5-1049,1-4 973,-1-7 1,11-3-378,4-10 0,2-7 208,2-2 0,1-6-462,-1 1 919,6-3 0,-4-8 0,5-1 0</inkml:trace>
  <inkml:trace contextRef="#ctx0" brushRef="#br1">21583 15666 8153,'9'2'0,"1"3"0,-5-2 496,4 6 1,1 1 27,4 4 1,-5-3-19,1 3 0,-1-3-479,5 8 0,1 2-385,-1-2 1,5 0-801,0-5 1,6-6 218,-1-3 939,3-4 0,7-7 0,3-2 0</inkml:trace>
  <inkml:trace contextRef="#ctx0" brushRef="#br1">21896 15197 8066,'0'-8'-260,"0"15"1,0 4-1,0 11 396,0-2 0,1-1-276,4-4 0,3-1-334,6 0 0,-3-6 278,3-3 1,-7-5 195,7-5 0,-3-3 0,3-6 0</inkml:trace>
  <inkml:trace contextRef="#ctx0" brushRef="#br1">22038 15027 8209,'5'14'0,"-1"0"0,7 0 264,-1 1 1,-2 4-2,1 0 0,1-1-613,4-3 1,0-3-33,0-2 0,1 1-224,-1-6 0,5-2 322,0-8 0,1-8 284,-1-6 0,-3-6 0,5 3 0</inkml:trace>
  <inkml:trace contextRef="#ctx0" brushRef="#br1">22351 15013 8209,'0'14'-528,"0"0"1,-5 2 1068,0 3 0,-4 1-63,4 4 1,-6 3-129,1-4 0,3 4-103,-3 2 1,1-6-315,-6 1 0,1-6-139,0 1 1,0-5-192,0-5 0,-1 2-53,1-6 1,-5 4-1009,0-4 1458,-6 0 0,3-5 0,-7 0 0</inkml:trace>
  <inkml:trace contextRef="#ctx0" brushRef="#br1">21867 15396 8209,'0'15'0,"5"0"-116,0 4 1,4-3 151,-4 3 1,5 3 273,-6 2 0,1-2-104,-5 2 1,0-7-475,0 2 1,0 2-41,0-2-194,0-1 238,0-3 0,2-7-17,2-4 1,-2-4 133,3-4 1,1-9-68,-1-6 1,6-2 213,-2 3 0,-1 0 0,2-6 0,1 6 0,8-6 0,-2 5 0,7-5 0,-1 5 79,6-4 0,6 0 100,2 0 1,5-4 89,0 3 0,1 2-103,0-2 0,-7 7 137,-3-2 1,-5 3 220,-4 2-370,3 6 1,-13 3-379,0 10 1,-6 3 97,-8 6 1,-8 5-302,-6 0 0,-2 8 99,-7 1 1,-3-2 38,-7 7 0,-1-6 289,-4 6 0,-3-3 0,3-2 0,3-4 0,2 0 0,3-7 0,1 2-92,7-3 8,2-2 396,12-6 1,8-2-66,9-6 0,9-1-5,1-4 0,6 2-66,-2-7 1,-2 6-40,-2-6 0,-3 7-222,-2-2 146,-6 4 1,-2 2-173,-6 4 0,-1-2 30,-4 7 1,-3-3-35,-6 3 0,0 3 103,-1-4 0,6-3-35,-1-1 90,7 3 1,-3-5 23,6 7 0,1-7 8,4 2 0,5 1-49,9-1 1,-2 6 43,7-2 1,-2 4-35,2 1 1,1 0-77,-6 0 1,0 5 47,-5 0 0,-6 2-10,-3-2 0,-4-3 104,-1 3 49,0-4 1,-1 0 74,-4-1 1,-3-6-107,-6-4 1,-2 0-74,-3 0 1,3-2 38,-3 3 0,-1-4-46,1-1 0,5-6 30,4-4 1,7-2-14,-2-2 0,5-1-116,5 1 1,3-5-205,6 0 0,7-6-336,2 1 0,-1 2 261,2-2 1,0 1 337,4-6 0,1-5 0,-1-3 0</inkml:trace>
  <inkml:trace contextRef="#ctx0" brushRef="#br1">22678 15197 8136,'20'-14'103,"-6"0"1,5-2 179,-4-3 1,8 3-139,1-3 1,3 4-177,1 0 1,-1 1-147,-3 0 1,1 1 143,-6 4 0,0-2 27,-5 6 0,1 0 99,-1 5 1,-5 3-19,1 7 0,-7 3 34,2 15 1,-4 0-52,-1 15 0,0-2 100,0 11 0,0 0 142,0 5 1,-1 0-230,-4 0 1,3-5 66,-2 0 0,2-7-293,2-3 1,0-2 87,0-12 1,0 2-159,0-11-282,-6 0 130,4-11 0,-11-2-407,4-6 0,-1-11 319,-4-3 1,3-10 464,-8 1 0,-3-4 0,-2-2 0,-2 1 0,-3-1 0,1-4 0,-1 0 0,7-2 0,3 2 0,3 8 0,2-4 0,6 6 0,4-1 0,-3 4 44,2 5 1,2 6 294,8-1 0,-2 7 89,7-2 0,1 4-118,8 1 1,-3 0-145,2 0 1,-2 0 48,-2 0 1,1 1-249,-1 4 1,-6 3 26,-3 6 0,-4 2-130,-1 3 1,-1-2 14,-4 7 1,-5-2 93,-9 2 1,4 3 139,-4-4 0,3-2-85,2-2 1,6-3 315,3-2-301,-3 0 1,8-1 178,0-4 1,8-2-171,11-7 0,3-8-16,6-6 1,6-2-523,-1-8 1,0 3 238,-5-7 0,1 8-521,-1-9 1,-1-1-17,-3-3 784,3 0 0,-5-2 0,6-1 0</inkml:trace>
  <inkml:trace contextRef="#ctx0" brushRef="#br1">23232 14956 8125,'19'-5'-669,"0"0"1,6 0 472,-1 5 1,1-4 546,-1-1 0,1 0-252,-6 5 0,0 0-123,-5 0 29,1 0 0,-7 2-19,-4 3 1,-4 2 90,-4 8 0,-6 0-83,-9 4 1,-3-1-105,-6 5 1,-7 1 118,-3 5 1,5 2-20,4-2 1,2 1 188,9-11 1,0 4-111,9-4 1,2-5-41,7-4-7,0-7 0,11 3-8,4-6 0,8-7-14,1-8 1,3 0 3,1-9 0,2 6-32,4-1 1,-6-1-20,0 1 0,-1 2 20,-8 7-21,0-2 62,-5 10 1,-6-3-23,-3 10 0,-11 8 205,-9 6 1,0 7-57,-9 3 1,0-1 43,-4 5 0,1-3-91,3-1 1,-1-1 18,6 1 1,0-2-15,5-4 1,6 3 3,3-7 0,4-1-145,1-3 0,6-7 113,3-4 0,6-2-211,4-2 1,1 0 113,4 0 0,3-6-225,-4-4 0,3-7-90,-3-2 1,3 0-97,-7 5 0,-2-5 106,-8 0 0,3 0-214,-8 5 545,1-1 0,1-5 0,2-2 0</inkml:trace>
  <inkml:trace contextRef="#ctx0" brushRef="#br1">23474 15268 8099,'0'15'-127,"0"-1"1,0 5-190,0 0 0,0 4 1001,0-4 1,0 5-157,0-5 1,0 5-383,0-5 0,0 1 70,0-1 1,2-8-547,2 3 0,-1-4 9,7-1 1,-7-1-656,2-3 719,3-3 1,-5 2-26,6-8 0,-4 1-503,5-7 784,-7-6 0,9-6 0,-4-6 0</inkml:trace>
  <inkml:trace contextRef="#ctx0" brushRef="#br1">23673 15041 8090,'9'-8'0,"1"3"0,-7 5 281,2 5 0,-4 9-60,-1 10 1,0 3-196,0 1 1,0 1-3,0-1 1,0-1-97,0-3 1,2 1-203,3-6-542,-4 0 217,12-5 1,-7-8 118,4-6 480,-4-6 0,0-14 0,2-3 0</inkml:trace>
  <inkml:trace contextRef="#ctx0" brushRef="#br1">23858 14700 8090,'9'3'210,"1"6"0,-5 2-14,4 13 0,-4 1 29,4 9 1,-4 2 269,4 7 1,-1 4-104,2 0 0,4 12 50,0-2 1,2 9-403,8 0 0,-7-1-43,2 1 1,-3-6-18,-2 2 1,-1-5-173,-4-5 1,-2 2 209,-7-7 0,-2-6-62,-3-8 0,2-4-476,-6-5 0,-1-5 251,-4-10 0,-5-3-544,0-6 1,-6-3 582,1-6 1,-9-2-977,-5-13 1206,-3 0 0,-2-4 0,1-1 0</inkml:trace>
  <inkml:trace contextRef="#ctx0" brushRef="#br1">24796 14686 7189,'0'14'16,"-8"2"172,-6 3 0,-2-2-203,-7 7 0,-6 4 64,-4 5 0,-7 0-46,3-4 1,-3-1 41,2 1 1,3-1-3,7 1 1,6-1 44,3 0 1,9-5 95,6-5 0,2-2-8,2-2 0,8-1-60,6-3 1,7-4-27,7-6 1,7 0 9,3 0 1,8-11-122,1-3 1,-1-8-56,-8 3 1,1-7-269,-6 3 0,-1-3-23,-8 3 0,-5 2-202,-10 7 0,-3 0 112,-6-1 457,0 1 0,-12 0 0,-4 0 0</inkml:trace>
  <inkml:trace contextRef="#ctx0" brushRef="#br1">24583 14728 7984,'0'14'0,"0"7"-10,0 3 1,5 9 118,-1 5 1,6 9 382,-5 5 1,1 5-113,-1 5 0,-4 1-195,4 3 1,1-3 67,-1-6 1,5-6-94,-6-4 0,7-9-338,-1-5 1,1-9 191,-2-5 1,2-8-368,-6-1 0,5-9 198,-6-1 1,6-8-202,-5-11 0,-1-3-140,-4-6 1,0-7-96,0-3 0,-1 0 234,-4-5 1,2 4 356,-7-8 0,2-1 0,-1 6 0,-2-1 0,6 14 0,0 4 0,5 11 0,0 0 0,0 7 150,0 7 1,7 8 209,2 11 0,4 3 93,1 7 0,0-1-203,1 1 0,0-2-271,4-4 0,-3-2-370,3-7 1,-2-1 218,2-4 1,-3-3-363,3-6 534,3 0 0,-6-6 0,5-2 0</inkml:trace>
  <inkml:trace contextRef="#ctx0" brushRef="#br1">25038 14700 8109,'14'-14'0,"2"4"-2,3 1 0,3-1 178,6-4 0,1 0-130,-1-1 1,5 1 118,1 0 0,4 0-198,-5 0 1,-2-1 76,-7 1 1,-3 6-921,-7 4 543,-6 2 1,-5 10-40,-13 6 1,-7 11 151,-16 9 1,-4 5 219,-5-1 0,-2 3 0,-4 2 0,6-1 0,-1 1 0,7-2-28,7-3 1,2-2 108,4-3 1,8-9 466,11 0 0,2-7-185,2-3 0,8-6 9,6-3 0,13-5-300,11-5 1,3-4-175,2-10 1,4-3-79,0-7 1,-1 2 100,-8 4 1,2-4-437,-7 3 1,-6 2 198,-8-2 1,-5 7 315,-5-2 0,-2 3 0,-7 2 0</inkml:trace>
  <inkml:trace contextRef="#ctx0" brushRef="#br1">25408 14742 8101,'0'15'-488,"0"0"556,0 4 0,1 4 481,4 5 1,-4 2-194,4 3 1,2-1-75,-3 6 0,3 1-54,-3 9 1,-2-3 23,3 7 0,-4-6-351,-1 2 0,0-6 134,0-4 0,5-3-636,0-7 0,-1-6-501,-4-3-396,0-3 1378,0-8 0,-6-27 0,-2-12 0</inkml:trace>
  <inkml:trace contextRef="#ctx0" brushRef="#br1">25308 15027 8044,'-14'14'-70,"0"0"1,-1 5-139,1 0 1,-2 6 321,-3-1 0,4 6 206,-4-1 0,3 1-540,2-12 1,1 1 58,4-4 0,2-6-591,7 1 75,0-7 677,13-10 0,-4-8 0,12-14 0</inkml:trace>
  <inkml:trace contextRef="#ctx0" brushRef="#br1">25408 15027 8044,'19'-8'23,"-1"3"79,1 4 1,-4 7-30,-1 3 0,0 4-61,0 1 1,1 0-13,-1 1 0,6-1 0,2 0 0</inkml:trace>
  <inkml:trace contextRef="#ctx0" brushRef="#br1">25550 14387 8128,'9'-13'-293,"1"4"0,-6-2 307,6 6 1,-5 0 175,4 5 0,-4 7-56,4 2 1,-6 5 169,2 5 1,-3 3-305,-2 7 80,0-1 1,-2 5-46,-3 1 1,2-1-7,-6-5 1,4-1-123,-4-3 1,5-4 118,0-5-584,2-1 396,2-6 0,0-4-103,0-8 0,6-6 72,4-9 0,3-3-55,1-6 1,8-1 36,6 1 1,1-1 210,4 1 0,-3 6-238,-2 3 1,-1 5 237,-3 4 315,3-2 1,-11 12-203,3 0 0,-10 1 146,-4 9 0,-10 4 94,-4 5 0,-6 4 231,-4-4 0,-1 5-225,-4-5 1,-3 5-63,4-5 1,-3 0-534,3-5 1,2 0 150,7 0-1838,0 1 1923,-1-1 0,1 0 0,0 0 0</inkml:trace>
  <inkml:trace contextRef="#ctx0" brushRef="#br1">25607 14842 8043,'14'-8'0,"0"0"-277,0 3 0,7 4 56,2-4 1,4-3 408,2-1 1,1 1-66,3-2 0,-5 2-258,1-1 1,-7-2-94,-8 6-304,0 0 346,-6 5 0,-9 11 186,-14 4 0,-2 8 0,-11 1 0,2-2 0,-7 2 0,2 1 0,-3 8 0,8-3 0,-8 4 0,14-4-157,-4-2 0,8 0 632,7 1 573,3-7-759,6-2 1,7-12-51,8-3 1,5-11-336,9-8 1,4-7 108,0-7 1,5 4-90,-5 0 0,-1 1 15,-9-6 0,3 7-421,-7 3 0,-2 3-64,-7 2 546,2 0 0,-10 0 0,4-1 0</inkml:trace>
  <inkml:trace contextRef="#ctx0" brushRef="#br1">25919 14885 8043,'-8'14'0,"-3"2"0,7 3 0,-7-2 33,1 7 0,-1-1 297,2 6 1,-4-1 194,3 1 0,3 4-182,-3 0 0,7 0 76,-2-4 1,-1-3-104,1-2-86,0 3 1,7-13 2,3 0 1,3-6-3,6-8 0,0-1 86,0-4 0,7-9-346,3-10 1,4 0-424,5-4 1,-4 3-176,-1-9 0,0 4-1875,-4 2 2502,-3 0 0,6-1 0,-5 1 0</inkml:trace>
  <inkml:trace contextRef="#ctx0" brushRef="#br1">26133 14600 8137,'0'-14'0,"1"0"286,4 0 0,9-5-158,10 0 0,4-5-206,5 5 0,9-5 82,5 5 0,5-4-209,-5 4 1,1 0-85,-5 5 0,-9-1 164,-5 1 0,-7 6-981,-8 4 1106,-6 2 0,-2 2 0,-6 0 0</inkml:trace>
  <inkml:trace contextRef="#ctx0" brushRef="#br1">26460 14501 8137,'0'20'0,"0"2"0,0 7 0,0-5-143,0-1 1,0 6 155,0 4 1,0 0 72,0-5 1,-2 4-92,-3-4 0,2 2-338,-6-11-372,6 0 307,-4-4 168,7-8 0,2-7 82,3-9 1,2-10 157,8-5 0,-1 1 0,0-6 0,0 4 0,1-22 0,-1 2 0</inkml:trace>
  <inkml:trace contextRef="#ctx0" brushRef="#br1">26644 14415 8094,'15'-14'11,"-1"6"0,-6 8 206,-3 10 0,-4 4 182,-1 5 0,2 5-80,2 9 0,-2 0-28,3 10 0,-2-2 196,2 11 1,-4-5-72,4 5 1,1-1-266,-1 1 0,5 2 85,-6-7 0,6 5-666,-6-4 0,6-1-68,-5-4 0,4-2-376,-4-3 1,0-8 74,-5-7 276,0-5 0,-2-4-186,-3-9 1,-3-7 708,-6-7 0,0-4 0,0-15 0,-7-4 0,-1-11 0</inkml:trace>
  <inkml:trace contextRef="#ctx0" brushRef="#br1">26431 14814 8064,'-8'-21'-931,"2"5"698,6-3 1,2 8 504,2 2 1,1-1 0,9-4 0,-1-5-121,11 0 0,-5 0-78,4 5 0,1 0-9,4-1 0,-5 3 90,-5 2 0,-2 4 130,-2 6-439,1 0 0,-7 6 104,-4 4 1,-4 4-108,-4 5 1,-9 3 116,-6 7 1,-6-6-155,1 1 0,-1-2 55,1 2 1,-1 1 49,6-6 0,0-2-141,5-7 56,-1 2 61,8-4 0,2 0 43,10-3 1,-2-3 140,6-2 1,1 0-127,4 0 1,2 0 148,3 0 0,-8 0-52,3 0 0,-5 1-34,1 4 0,-2-2 32,-3 7 0,-4-6 105,4 6 1,-5-2 343,-5 1-93,4 4-406,-6-12 26,7 6-13,0-7 0,2-7-91,3-2 1,2-4-250,8-1 1,-6 0 94,1 0 1,-1-1-48,5 1 1,0 0 288,1 0 0,-3-5 0,-2 0 0,9-13 0,-3 2 0</inkml:trace>
  <inkml:trace contextRef="#ctx0" brushRef="#br1">26943 14188 8064,'0'-8'203,"0"14"1,0 9 108,0 8 0,0 4-115,0-3 0,0-2-185,0 2 0,2-7-275,2 2 1,0-3-362,5-2 0,-4-1 27,4-4 113,1-3 0,4-6 484,0 0 0,0-12 0,1-4 0</inkml:trace>
  <inkml:trace contextRef="#ctx0" brushRef="#br1">27043 14302 8064,'-19'14'0,"0"0"0,-2 5-358,2 0 1,2 2 217,-7-2 1,7-2 10,-2 7 0,5-7 224,4 2 1,-1-3 58,6-2-82,1 0 1,5-6 9,4-3 1,3-4 0,6-1 0,7-1-76,2-4 0,2-1-12,-1-4 1,3-2 10,-3 2 1,-2 2-140,2-1 1,-7 4 52,2-4 1,-8 5-426,-2 0 306,-5 2 0,-1 4 93,-13 2 1,-1 9 78,-13 6 0,1 6-2,-6-1 0,-1 3 182,-3 1 1,3 1-40,-3-1 1,8-1 246,1-3 0,7 1-67,-2-6 0,9 0 24,5-5 1,-1-4-293,1-1 1,2-6 113,8 2 1,3-10-155,6-4 0,5-4 157,0-1 0,6-5-412,-1 0 0,3-6-41,1 1 1,1 2-154,-1-2 1,-6 7 13,-3-2 0,-3-2 449,-2 2 0,0 0 0,1 5 0</inkml:trace>
  <inkml:trace contextRef="#ctx0" brushRef="#br1">27128 14501 8064,'-2'14'-19,"-2"0"0,0 7 87,-5 2 0,4 4 200,-4 2 0,-1 1 148,-4 3 0,-2-2-200,-3 7 1,-3-4 16,-6 3 0,-1-5-313,1 1 0,4-3-187,0-1 1,7-7-314,-2-3 1,3-3-217,2-2-608,6-6 1404,-4-2 0,10-6 0,-4 0 0</inkml:trace>
  <inkml:trace contextRef="#ctx0" brushRef="#br1">27000 14870 8064,'28'-6'226,"-4"4"201,0-2 0,-1 4-411,6 4 0,-2 0 144,-4 5 1,4-1-189,-3 1 0,3-1 84,1-3 0,1-3-1798,-1 2 1742,1-2 0,-1-2 0,0 0 0</inkml:trace>
  <inkml:trace contextRef="#ctx0" brushRef="#br1">27284 14330 8039,'7'-14'0,"2"0"0,1 0-207,4-1 1,-2 6-380,12-1 0,-5 2 1220,5-1-384,-1-4 1,7 7 8,4-3 1,-6 2 37,1 7 1,-3 0-238,-7 0 0,-1 2 6,-9 3 0,-4 2-136,-10 8 1,-4 0 123,-10 4 1,-3-1-145,-7 5 0,2-5 31,4 1 1,-3 1-48,7-1 1,5-5 47,5-4 0,6-5-86,-2 4 126,3-6 1,9 4 4,2-7 0,4-2 71,1-3 0,5 2-71,0-6 0,5 4-70,-6-5 1,1 6 82,-4-6 1,-1 7-1,0-2 0,-4-1 7,-1 1 0,-6 2 2,2 8 1,-5 0 112,-5 9 1,-6-2-128,-13 12 1,1-5 197,-10 5 1,-2 4-92,2 5 0,1 4 102,8-9 1,4 7-169,6-11 1,1 4 0,3-9 0,4 0 0,6-5 1,2-6-91,2-3 1,4-5-90,7-5 1,10-9 91,3-10 1,5-4-229,1-5 1,0-2 64,4-3 0,2-2-17,-7 7 0,0 5 160,-4 4 1,-7 7 43,-3-2 1,-4 5-49,0 4 0,-6 4-40,1 6-494,-7 0 380,3 0 0,-7 5 171,-4-1 1,2 7-21,-7-1 1,5-2 76,-4 1 0,4-1 0,-4 2 0,4 1 0,-4-7 0,5 1 0,-8 1 282,10-4-213,-4 11 0,1-5 483,0 6 0,1 2-226,4 2 1,0 6 364,0 9 1,1 4-166,4 5 0,-3 6 2,2-1 1,3 1-245,-3-6 0,6 1-99,-5-1 1,4 1-257,-4 0 0,-1-2 142,-4-3 1,5-4-631,0-5 322,0-7-1125,-5-1 851,0-14 0,-7-3-69,-2-14 1,-2-6 39,1-12 0,-7-2-449,3-3 989,-4-4 0,-2-12 0,-2-1 0</inkml:trace>
  <inkml:trace contextRef="#ctx0" brushRef="#br1">27554 14671 7981,'-6'-8'-321,"5"2"0,-7 8 592,3 2 0,-3 6 540,-6 9 1,1 3-257,4 6 0,-4 1-144,4-1 1,-4 1-481,-1-1 1,1-6 117,4-3 0,1 2-1337,3-2 276,3 0 1012,-4-5 0,12 0 0,2 0 0</inkml:trace>
  <inkml:trace contextRef="#ctx0" brushRef="#br1">27924 14799 7981,'14'0'0,"1"-4"736,-1-1 1,2 0-221,2 5 0,0 0-113,6 0 0,-4 0-124,9 0 1,-4 0-747,8 0 467,-3 6 0,-2 2 0,1 7 0</inkml:trace>
  <inkml:trace contextRef="#ctx0" brushRef="#br1">21370 16008 8195,'-8'0'-424,"-5"0"781,12 0 0,-7-2 318,3-3-230,3 4 120,-4-6-84,6 1-300,0 5 153,0-6-323,6 7 1,2-1 38,6-4 0,5 2-111,0-7 1,2 2 94,-2-1 0,1-4 10,4 4 0,3-4-129,-3-1 1,-2 0 73,1 0 0,-5-1-276,1 1 0,-3 0-70,-2 0-844,0-1 1201,0 1 0,-6 6 0,-2 2 0</inkml:trace>
  <inkml:trace contextRef="#ctx0" brushRef="#br0">7166 2872 8051,'0'-29'-1156,"0"13"260,0 4 872,0 12 1,0 1 235,0 4 244,0-3 1052,0 4-1112,0-6 0,2-6-64,2-4 0,4-10-185,7-9 0,5-5 12,4-9 0,4 0 110,5 1 1,4 1-500,5 3 1,6-2-102,-1 7 1,-1 0-273,-8 4 1,-10 7-142,-9 3 0,0 3 744,-4 2 0,2 0 0,-9 0 0</inkml:trace>
  <inkml:trace contextRef="#ctx0" brushRef="#br0">7451 2132 8146,'7'21'0,"6"3"-36,-3 9 0,2 3 112,2 7 1,-1 1 130,-3 3 0,1 9-22,-7 5 1,1 4-65,-5 1 0,-2 1 73,-2 9 1,1-10-324,-7-4 0,7-6 91,-2-3 1,-1-6-750,1-9 446,-6-10-202,3-13 0,0-17 20,4-12 523,2-13 0,-4-9 0,-2-7 0</inkml:trace>
  <inkml:trace contextRef="#ctx0" brushRef="#br0">7379 2616 8146,'0'20'-46,"0"4"0,0 4-55,0 6 1,-1-1 436,-4 9 1,2-2-102,-7 7 0,-4-2-368,-5-3 0,-1 1 74,1 0 1,3-6-70,-3 1 0,5-11-219,4 2 87,-2-17 0,5-1 41,-2-15 1,3-7-500,6-13 718,0 0 0,0-23 0,0 3 0</inkml:trace>
  <inkml:trace contextRef="#ctx0" brushRef="#br0">7394 2602 8146,'28'19'0,"1"0"0,4 6 298,0-2 1,0 0-4,-5 0 0,-4-5-177,0 1 1,-7-4 122,2 0 1,2-7-616,-2-4 0,-5-2 259,-5-2 1,-1-11-610,2-3 1,-2-12 723,-4-2 0,-2-13 0,4-10 0</inkml:trace>
  <inkml:trace contextRef="#ctx0" brushRef="#br0">7749 1948 8146,'14'6'0,"-4"3"-242,-1 10 1,-1-1 125,2 5 0,1 7 356,-7 8 1,1-1-151,-5 1 0,0-7-207,0 2 0,2-4 101,3-5-29,-4-10-152,12-8 1,-7-14 76,4-6 1,2-7-190,-2-7 1,2 0 57,3-1 1,-1 2 230,0 4 1,-5 2-23,1 7 0,-5 4 281,4 1-160,-6 6 1,4 3 281,-7 9 1,0 5 127,0 5 0,-2-3-168,-3 3 0,2 2-6,-6-2 1,4 0-67,-5-5 0,1 0-269,-5 0 0,4-4 62,1-1 0,4-6-142,-4 2-550,5-3 337,-2-2 64,6 0 1,2 0 113,2 0 1,4 0 76,7 0 1,-1 0-29,0 0 1,-5 0 145,1 0 1,-1 4-99,6 1 42,-1 0 0,-5 0 34,1-1 1,-7 3 1,2-3 0,-4 0 99,-1 5 0,-6 2-80,-4 8 1,-2 2 39,-2 2 1,-1 9-66,1-4 1,-5 10-41,0 0 1,0-2 24,5 2 0,0 0-3,0 5 1,1-7-61,4-3 0,-3-9 82,8-5-166,-1-3 128,5-2-131,0-6 123,0-8 0,5-8-92,-1-6 0,6 0-2,-5-1 1,4 1-137,-4 0 1,6-2 8,-2-3 1,4 2 98,1-7 1,5 2-3,0-2 0,6-2 6,-1 2 1,3 3 115,1 2 1,-4-1-100,0 1 0,-2 1 130,2 9 0,-2-2 47,-3 6 0,-3 0 222,2 5 0,-6 0 81,-3 0 1,-6 7-135,2 2 0,-3 10 134,-2 5 1,0 4-59,0 5 1,0 1 20,0 8 1,0-2-149,0 7 1,0 2-77,0-1 1,0-6-65,0-4 1,0-11-238,0 1 1,0-9 85,0 0 1,-2-9-164,-3-5 1,2-4-305,-6-1 1,1-1 201,-2-4 1,-4-3-42,0-6 0,0-2 411,-5-3 0,-4-10 0,1-7 0</inkml:trace>
  <inkml:trace contextRef="#ctx0" brushRef="#br0">8033 2502 8146,'8'29'0,"3"10"101,-6 4 1,0 2 277,-5-2 0,0 5-124,0-1 1,-6 2-16,-4-2 0,-3-4-394,-1 0 1,0-4 188,0-11 1,4 2-329,1-11 0,6-4 237,-2-6 0,2-7 56,-2-2 0,3-13 0,-4-9 0</inkml:trace>
  <inkml:trace contextRef="#ctx0" brushRef="#br0">7906 2559 8146,'0'28'-174,"0"1"-100,0-1 1,-2 5 1017,-3 1 1,-1 10-257,-4-2 1,-2 3-429,2-7 1,2 1 14,-1-6 0,6-1-1066,-2-8 991,3-4 0,9-6 0,1 1 0</inkml:trace>
  <inkml:trace contextRef="#ctx0" brushRef="#br0">8830 1933 8232,'-15'0'0,"1"0"0,0 5 234,0 0 1,-2 12 418,-3 2 0,-9 7-723,-10 2 0,-3 11-838,-2 4 1,5 1-1270,0-6 1832,7 3 0,-4-12 668,6-1 0,7-1-226,3-8 1,5 0 54,5-5 0,-2-4-160,6-1 1,0-4 492,5 4 0,6-6-146,4 2 1,9-3 588,4-2 0,6-8-631,4-6 1,0-7-195,10-7 1,3-2-144,11-3 1,-1-5-114,1-10 0,-3 6-102,-7-1 1,-7 8-68,-16 11-261,-4 4 367,-12 6 1,-10 12-431,-12 7 1,-11 12 20,-8 7 625,-13 9 0,8-3 0,-11 5 0</inkml:trace>
  <inkml:trace contextRef="#ctx0" brushRef="#br0">8474 2431 8232,'10'9'128,"-1"1"1,-4-1 186,4 6 1,-5 0 468,0 4-467,-2 4 0,-2 5-129,0 0 1,0 7-186,0 3 1,-5-2 7,0 2 0,-4-6-233,4 1 0,-4-8-674,4-1 672,0-7 1,0 9-545,1-7 187,-1 0-771,5-5 1352,-6-6 0,-2-2 0,-6-6 0</inkml:trace>
  <inkml:trace contextRef="#ctx0" brushRef="#br0">8474 2616 8232,'19'-22'-37,"0"3"1,2 1 211,-2-1 1,-2 4 57,7-4 1,4-3 31,5-2 1,0-1-421,-4 1 0,-1-1-30,1 6 1,-7-5-32,-3 5 0,-8 0-841,-2 5 1057,-5 0 0,8-1 0,-4 1 0</inkml:trace>
  <inkml:trace contextRef="#ctx0" brushRef="#br0">8773 2260 8221,'0'19'95,"0"0"0,-5 7 344,0-3-128,-6 4-51,10 2 0,-10 4-12,6 0 1,-5 0-344,6-4 0,-6-6 143,5 1 1,1-7-508,4 2 1,0-8-72,0-1 8,0-7-427,0 3 589,6-18 0,-3 2 99,7-9 0,-2-1 261,1 1 0,4-2 0,-4 2 0,4 2 0,1-7 0,0 7-93,0-2 279,1 9 1,-1 4 368,0 6 0,-4 0-93,-1 0 1,-6 6-133,2 4 0,-3 2-273,-2 3 0,-7 5 142,-2 4 0,-5 3-252,-5 1 0,1 1 68,-6-1 0,2-1-44,-1-3 1,1 1 2,3-6 0,4 5 3,1-6 1,2-3-277,7-6 252,-6-6 0,9 2-78,-3-10 0,10-3 72,5-6 1,4-5-109,5 0 0,-2-6 67,7 1 0,-2 2-30,2-1 0,3 5 92,-4-1 1,-1 5 28,2 4 1,-7 4 37,2 6 1,-3 2 178,-2 2 0,-6 6-48,-3 9 1,-3 3-100,-2 6 0,-8 7-32,-7 3 0,1-2 31,-5 2 1,-3-6-350,-1 1 1,0-3-114,0-1 0,4-1 396,-5 0 0,0-5 0,-4-3 0</inkml:trace>
  <inkml:trace contextRef="#ctx0" brushRef="#br0">8602 2758 8191,'29'0'153,"-1"0"1,2 2 468,3 2 1,4 4-158,5 6 0,1 5-392,0 0 1,-4 0-74,4-4 0,-4-1 0,10 0 0</inkml:trace>
  <inkml:trace contextRef="#ctx0" brushRef="#br0">9185 2204 7912,'6'14'-321,"4"0"0,3 0 1373,1 0-1040,6 1 0,-4-1-331,3 0 1,2-1-224,-2-4 0,-1-3-126,-3-6 668,-7 0 0,4 0 0,-4 0 0</inkml:trace>
  <inkml:trace contextRef="#ctx0" brushRef="#br0">9313 1933 8143,'14'13'0,"0"3"-198,1 12 1,-1 4 378,0 6 0,-1 0 469,-4 9 1,-2 4-437,-7 1 1,0-2-3,0 2 0,-2 1-27,-3 3 0,-3 3 22,-6 2 0,0-2-331,0 3 1,4-9 99,1-1 0,1-12-543,-2-2 1,4-13-400,6-6 338,-6-10 0,6-12 628,0-16 0,6-9 0,8-15 0</inkml:trace>
  <inkml:trace contextRef="#ctx0" brushRef="#br0">9583 2132 8143,'8'0'0,"-2"7"205,-6 2 1,-6 9 50,-3 1 0,-4 6-223,-1-1 0,-7 2 67,-2 3 1,-3-1-482,3 1 1,-3-7 111,7-3 1,0-3-47,5-2 0,0-2-161,0-2 362,6 3-165,1-12 0,9 5 42,3-6 1,3 0 351,6 0 0,5 2-162,0 3 1,6 3 527,-1 6 1,-2 2-145,2 3 0,-7-2 44,2 7 1,-3-1-52,-2 6 0,-1-1 69,-4 1 1,2-2-423,-6-4 0,4-2 193,-4-7-593,6-6 1,-8-2 16,7-6 0,-7-8-181,2-6 0,1-8 587,-1-11 0,0-10 0,-5-7 0</inkml:trace>
  <inkml:trace contextRef="#ctx0" brushRef="#br0">9669 1820 8143,'6'8'0,"0"4"-340,4-2 0,1 7 130,-7 2 1,3 6 530,-3-1 1,-2 3-74,3 1 0,-4 1-315,-1-1 1,-1 1 38,-4-1 0,3-1 41,-2-3 1,-3-4-516,3-6 199,-1 1 33,5-8 0,0-8 48,0-13 1,0-7 16,0-7 1,2-7 204,2-3 0,-2-1 0,3 1 0,2-3-40,3 3 1,3 1 39,1-1 0,2 7 52,3-2 1,-2 7-83,7 3 1,-7 5 465,2-1 0,2 5-172,-3 5 0,6 2 356,-5 7 1,0 0-222,-5 0 0,-1 2-44,-4 3 0,-2 4-121,-7 10 1,0-2-229,0 7 0,0-2-210,0 2 0,-11 4 170,-4 1 0,-4 1-656,1 8 0,0-2 85,-6 2 605,1 3 0,1-11 0,1 5 0</inkml:trace>
  <inkml:trace contextRef="#ctx0" brushRef="#br0">9711 1948 8143,'14'-8'0,"1"0"-124,-1 3 0,5 4-175,0-4 0,4-2 436,-4 3 1,5-6 112,-5 6-756,0-1 345,-5 5 0,-6 1 19,-3 4 1,-7-2 123,-7 7 0,-2 4-129,-13 5 1,2 1 142,-2-1 1,-3 2-30,4 3 1,-3 2 121,3-2 0,2-3-128,7-2 1,4-4 539,1 0-134,6-7-187,-3-2 0,12-8-43,3-2 0,6-6-66,3-9 1,5 3-217,5-3 1,2-1 92,3 1 0,-4 0-198,-1 5 1,-1 4-113,-8 1-84,0 6 276,-11-4 1,-4 14 169,-8 2 0,-10 5 0,-10 5 0,-9 3 0,-4 7 0</inkml:trace>
  <inkml:trace contextRef="#ctx0" brushRef="#br0">9612 2431 8143,'15'-2'60,"4"-2"0,-1-9 142,5-6 0,1-1-47,5 1 0,-1 1-406,0-5 1,7 4 192,3-5 1,-3 5-61,-2-5 0,-8 7 99,-1-2 0,-11 5-736,1 4 464,-9-2 291,1 10 0,-12-4 0,-2 6 0</inkml:trace>
  <inkml:trace contextRef="#ctx0" brushRef="#br0">9725 2147 8143,'0'8'0,"2"3"-308,3-7 0,-4 7 370,4-1 1,-3 3 573,-2 1 1,4 2-351,1 3 1,0-2-46,-5 7 0,0-5-206,0 4 0,0-1 48,0 2 1,0 1-227,0-6 1,0 5-62,0-5 0,0 0-112,0-5 0,0-4-250,0-1 1,0-4-27,0 4-146,0-6 738,0-15 0,0-6 0,0-16 0</inkml:trace>
  <inkml:trace contextRef="#ctx0" brushRef="#br0">9882 2246 8143,'8'7'0,"-4"2"0,-4 4 120,-4 1 0,1 2 35,-7 3 0,1-2-142,-6 7 0,-4-5 88,0 4 1,0-4-125,5 5 1,0-7 144,0 2 0,4-3-1,1-2 1,6-4 107,-2-1 2,3-6-194,2 4 0,2-7-242,3 0 1,3-5 255,6 0 1,2-6 55,3 2 1,-4 1-263,4-2 1,2 2-399,-2-1 1,5-2 310,-6 6 0,1 0 570,-4 5-167,-1 0 61,-6 0 0,-2 2-100,-6 3 0,-6 3 120,-4 6 0,-9 5-159,-4 0 1,-4 11-51,-2-2 0,1 9-54,-1-4 1,1 6 114,0-1 0,1 2-423,3-2 1,-1 1 140,6-6 1,-5 0-256,5-4 0,0-7 144,5-3 1,0-3-591,0-2 889,6-6 0,-5-2 0,5-6 0</inkml:trace>
  <inkml:trace contextRef="#ctx0" brushRef="#br0">10024 2459 8143,'36'-14'-238,"-3"0"1,-9 5 95,-5-1 0,-3 7 290,-2-2-100,-6 4-1059,-2 1 517,-6 0 494,-6 6 0,-8 2 0,-8 6 0</inkml:trace>
  <inkml:trace contextRef="#ctx0" brushRef="#br0">9910 2459 8143,'0'21'0,"0"3"0,0 4 0,0 5 0,0 4 739,0 5 1,2 2-220,3 4 1,-2-4-311,6 3 1,-6-1-47,2 2 0,1-9 38,-1 4 1,5-8-79,-6 2 0,1-10-261,-5 2 0,0-10-196,0 0 0,5-8 130,0-2-178,-1-6 1,-8-4 151,-1-13 0,-5-2-127,6-8 0,-7 0 28,1-4 0,-3-7-125,-1-3 1,0-1 132,0 1 0,1-2 112,4 7 1,-2 0 245,6 5 1,-1 10-198,1 4 591,3 9 1,-6-1-218,4 6 1,0 11 88,-5 3 1,4 10 2,-4 0 1,-1 3 115,-4 1 1,0-1-136,0-4 0,4 3-92,1-7 0,4 4-291,-5-4 301,7 0-944,-3-4 551,6-8 1,8-8-106,6-13 1,2-4-92,8-10 1,4 3-246,5-9 1,2 0 207,-2 0 1,-3-3 419,3 3-151,-3-5 0,-1 9 0,-1-5 0</inkml:trace>
  <inkml:trace contextRef="#ctx0" brushRef="#br0">10081 2630 8143,'5'-9'0,"-1"-1"110,1 7 1,-7-2 130,-2 10 0,-4 9 271,-6 10 1,4 3 114,1 1 1,5 2-195,0 3 0,2-4-320,2-1 0,0-1 95,0-8 0,11 0-321,3-5 0,10-6-419,0-3 0,4-4 532,5-1 0,-3-12 0,5-4 0</inkml:trace>
  <inkml:trace contextRef="#ctx0" brushRef="#br0">10251 2275 8100,'19'0'-483,"0"0"0,2 0 926,-2 0 0,3 0-488,6 0 0,1 0-415,-1 0 1,1 0-219,-1 0 678,-6 0 0,5-7 0,-5-1 0</inkml:trace>
  <inkml:trace contextRef="#ctx0" brushRef="#br0">10450 1948 8100,'15'20'-253,"-1"4"0,0 4 910,0 5 1,1 4-155,-1 5 1,-5 6-159,1-1 0,-7 1-109,2-6 1,-4 6-20,-1-1 1,0 0 48,0-4 0,-5 0-280,1-1 1,-6-1-177,6-3 1,-6-3-215,5-6 1,-1-7-417,1-3 611,4-10 0,-6-4-482,7-10 0,0-11 251,0-12 0,2-7-567,3-8 1007,-4-5 0,12-3 0,-5-6 0</inkml:trace>
  <inkml:trace contextRef="#ctx0" brushRef="#br0">10678 2189 8100,'0'15'-31,"-2"-1"181,-2 0 1,0 0-53,-5 0 0,0 5-66,-6 0 1,1 0-208,0-5 1,1 5 53,4 0 241,2 0 1,7-4-219,0-1 1,2-6 115,3-4 1,4 3-167,10-3 0,-3 1 45,3-5 1,1 0-121,-1 0 0,5-1 9,-5-4 0,0-3-88,-5-6 1,0 0-76,1-1 377,-1 1 0,0-13 0,0-3 0</inkml:trace>
  <inkml:trace contextRef="#ctx0" brushRef="#br0">10877 1763 8100,'-8'14'0,"-5"0"-238,4 0 1,-4 7 94,-1 3 1,0 3 450,0 1 0,-1 0-93,1 1 1,0 1-146,0 3 0,4-5 145,1 1 0,6-2-104,-2-8 0,5 0-62,5-5 0,-1-6 53,11-3 0,-3-5-60,12-5 0,-5-5 66,5-9 1,-1 2-209,6-7 1,-6 2 63,1-2 0,0-1-57,4 6 1,-4 0-209,0 5 1,-7 0-62,2 0-699,-3 6 721,-2 1 0,-8 7 340,-6 0 0,-6 0 0,-8 0 0</inkml:trace>
  <inkml:trace contextRef="#ctx0" brushRef="#br0">10934 2047 8100,'0'14'0,"1"7"131,4 3 1,-3 9 292,3 5 0,-2 4 174,1 6 0,-2-2-116,3 6 1,-2 1-312,2 9 1,-2-2-217,6 6 0,-4-1-212,4 1 0,1-2 111,4-7 0,-1-7 34,-4-3 0,4-9-169,-4-4 0,-2-6-1280,-3-4 30,4-4 1531,-6-12 0,4-2 0,-6-6 0</inkml:trace>
  <inkml:trace contextRef="#ctx0" brushRef="#br0">10991 2431 8063,'20'0'-83,"-4"0"83,3 0 0,3-5 0,2 1 0,3-6 290,1 5 0,1-4 986,-1 4-1190,-6 0 1,-1 4-361,-7-4 0,-5 3-296,1-2 12,-7 8 1,-3 9 231,-9 6 0,-10 6-25,-5-1 0,-8 3 162,-1 1 1,-3 1 188,7-1 0,-1-1 0,11-3 0,0 3 0,12-12 765,2 4-552,3-9 0,15-4 813,6-6 1,6-6-426,3-4 1,7-7 13,3-2 1,5-5-351,4 5 1,-3-4-388,4 4 0,-10 0 122,-5 5 0,3-7 0,1-1 0</inkml:trace>
  <inkml:trace contextRef="#ctx0" brushRef="#br1">8929 1152 8277,'-35'-15'-339,"4"1"-43,-7 0 1,0 6 584,-5 3 0,-4 4-38,0 1 0,-6 0-198,6 0 1,-5 1 132,5 4 1,-12 1-21,2 4 1,-3 1 12,3-6 1,-4 4 76,-1-4 0,-4 6-287,4-2 1,1 4 253,4 1 1,-7 5-8,-2 0 0,-10 8-81,36-13 1,0 0-1,-1 1 1,0 0-162,0 3 1,1 2 0,1 2 0,1 1 147,2 2 1,0 2-1,-1 2 1,-1 2-240,0-1 0,0 1 0,-4 3 0,0 0 248,-1-1 0,1 1 0,2 0 0,1 1-38,-2 0 0,1 1 0,2 5 0,2 2-1,0 1 0,1 2 1,2-1-1,1 2-4,1 0 0,1 0 0,-2-2 1,0 0 120,1 3 1,1-1-1,0-5 1,1 0-60,5 0 1,1 1 0,1-4-1,3 0-18,3 1 1,3 0-1,-2 30 47,5 1 1,7-3-94,3 3 0,2-3 134,2 3 1,6-2-189,-1-29 1,1 1 0,7 35-87,-6-36 0,2 0 0,12 34 143,-9-35 0,1-2 0,21 31-68,-15-34 0,2-2 1,20 30 74,-19-28 1,0-2 0,27 24-35,3 1 0,9-10 25,-30-23 0,1-1 0,3-3 1,1-2-13,5 0 1,0-3 0,-1-1-1,-1-2 16,2 0 1,0-1 0,-3-2 0,0 0 18,0 0 0,1 1 0,2 0 1,0-1 4,7-2 0,1 0 0,-1 2 0,1-1 52,2-3 0,-1 0 1,-4 0-1,-2 1 16,0-1 1,-1-1 0,4 2 0,2-1-178,9-2 1,0-1 0,-4 3 0,-1 0 160,0-3 1,0 0 0,-3 3 0,1 0-34,4-3 0,0 0 0,-1 2 0,0-1-78,3-1 0,1 1 0,-2-3 0,0 1 83,-6 1 1,1 1 0,4-2 0,0-1-111,3 1 0,0-2 0,-1-3 0,1-3 10,-3 1 1,0-2 0,2-4 0,0-1-67,-2-1 0,0-1 0,2 1 0,0-2 89,6-2 0,-1-1 0,-7 2 0,-1 0-14,-4-1 0,1-2 1,2 0-1,1-2-6,1-1 0,0-2 0,-2 1 0,-1-1 11,-1 2 1,-1-1 0,-5 0-1,-2-1-25,-1-1 1,-2 0 0,-2-1 0,0 0 129,1 3 1,-1 1 0,-3-2-1,-1 1-71,5 0 1,0 1-1,-7 1 1,-1-1 18,1 0 1,-1-1-1,20-19 21,-3 5 0,-11-3 30,-3 3 1,-6-3-42,1-1 1,-3-6 47,-1 1 1,-1-2-54,0 2 1,-1 1-93,-3-6 1,-3 4 87,-7-4 0,-6-2-141,-4-7 0,-4 1 150,-4-7 1,-11 7-10,-8-1 1,-6 1 5,-4-2 0,-2 4 197,-3-4 1,-1 4 51,6 1 0,-2-2-61,2-2 1,1 4-6,-6 0 1,0 2-81,-4 7 0,-2 1-133,-4 4 0,2 1 0,-6-1 1,2-4-121,-2-1 0,-2-1 109,6 2 1,-5 3-196,1-4 1,-10 4 184,-4 1 1,26 24-1,-1 2-13,-1 0 1,-1 1-1,1 1 1,2 1-187,-36-9 1,36 10-1,1 2 75,-1 3 0,-1 2 1,-7-1-1,-2 3 9,-4 3 0,-1 2 0,3-1 0,0 0 150,0-1 0,0 2 0,1 1 0,2 2-192,4 0 1,0 2 0,-2 0 0,-1 0 28,3 2 1,0-2 151,-32 2 0,-2 8 0,13-6 0,-1-1 0</inkml:trace>
  <inkml:trace contextRef="#ctx0" brushRef="#br1">9498 4535 8147,'-14'-8'0,"6"3"-736,3 10 1,3-2 501,2 7 1,-4 6 534,-1 7 1,0 10-129,5 5 1,0 8 89,0 2 0,-1 7-242,-4 2 0,2 4-46,-7 6 1,6 1-1374,-6-7 1279,1 1 1,-1-9-45,1-5 1,1-2-671,-2-13 833,-2-6 0,-3 0 0,-7-5 0</inkml:trace>
  <inkml:trace contextRef="#ctx0" brushRef="#br1">9142 5161 8166,'5'17'-590,"0"7"0,6 1 1179,-2 13 0,9 0-123,1 4 1,1 6-166,-1-1 0,-1 5-137,5-4 1,-5-1-14,1-4 0,-2-7 155,2-3 0,-3-9-79,3-5 0,1-5-148,-1-4 1,0-4 117,-5-6 0,1-11-380,-1-3 0,0-12 147,0-2 1,-4-2-270,-1-8 1,-1 2-187,2-2 0,1 1-444,-7 4 1,6 5 934,-5-1 0,6 1 0,-3 6 0</inkml:trace>
  <inkml:trace contextRef="#ctx0" brushRef="#br1">9910 4720 8054,'0'22'-142,"0"0"41,0-3 0,-6 5 291,-4 9 1,-7-2-94,-2 7 0,-6 0-105,1 5 1,4-2 44,1-3 1,0-3 36,4-7 0,0-10-102,10-4 12,0-10 1,5 1-218,0-10 1,6-9 77,4-9 1,9-6-51,5-4 1,2 3 151,3-3 1,9 3 28,0 1 1,0 7-69,-10 3 1,1 5 252,-1 5 1,-6 1 178,-3 3 10,-3 3 1,-8 2-26,-4 10 1,-2 2-104,-2 3 0,-6 5-177,-4 4 0,-4 3 112,-5 1 0,2 1-478,-7-1 1,0-1 183,-4-3 0,6-4-608,3-6 1,-2-1 744,2-4 0,-6-2 0,3-7 0</inkml:trace>
  <inkml:trace contextRef="#ctx0" brushRef="#br1">9853 5132 8325,'15'22'0,"-3"5"32,-2-3 1,1 3 210,-7 1 1,3 1-94,-2-1 0,-4 5 67,4 0 1,-4 7-96,-1-2 0,-1 3 80,-4 1 1,4-4-463,-4 0 1,3-11 224,2 2 0,0-11-567,0 1 1,2-4 150,3-6 0,-4-4-159,4-10 0,1-4 610,-1-10 0,0-5 0,-5-9 0,4 1 0,1-6 0,0 5 0,-5-5 0,5 7 0,-1-3 0,6 0 0,-5 1 0,6-2 0,-2 2 0,-1 3-61,1-4 0,-1 4 152,2 2 1,2 4 166,-2 1 1,3-1-127,1-5 0,0 3 75,0 2 0,0 3-85,1 7 1,-6 5-159,1-1 173,-1 7 0,4-2-176,-4 10 1,-2 9 152,-7 10 0,4 4-7,1 6 1,0 2-31,-5 7 0,0-2-14,0-3 1,5 3-61,-1-3 1,1-4 75,-5-1 0,5 2-333,-1-2 0,1-4 99,-5-6 0,0-5-317,0 1 1,0-3 119,0-2 0,-1-2 352,-4-2 0,-3 3 0,-6-6 0</inkml:trace>
  <inkml:trace contextRef="#ctx0" brushRef="#br1">9967 5360 8265,'14'-10'0,"1"1"0,0-1-90,4-4 0,-1 0 156,5 0 1,-5 4-279,1 1 0,-4 1 132,0-2 0,-6 4-677,1 6 543,-7 0 1,3 1 34,-6 4 1,-6 5 72,-4 9 1,-2-2 75,-3 7 0,1-5 29,0 4 0,0-4 1,0 5 0,-1-7 424,1 2-100,6-3-80,2-2 0,8-6-75,2-3 1,4-5-57,6-5 1,5-7-231,0-7 0,2-2 146,-2 2 1,-3 3-754,3-3 724,-10-3 0,4 6 0,-5-4 0</inkml:trace>
  <inkml:trace contextRef="#ctx0" brushRef="#br1">10067 5189 8222,'0'21'0,"1"-3"0,4 11 0,-2-2 0,7 11 0,-7 0 0,1 4 0,3-1 0,-2-3 0,1 3 0,-1-3 0,-2 2 0,6-2 0,-1 1 0,2-6 0,1-1-378,-7-8-975,7-4 1353,-3-6 0,0-12 0,-1-4 0</inkml:trace>
  <inkml:trace contextRef="#ctx0" brushRef="#br1">10266 4947 8206,'14'-14'-787,"0"5"590,0-1 0,5 7 963,0-2-496,0 4 0,-5 1-301,1 0 1,-6 1 2,1 4 1,-7 3-318,1 6 1,-2 2 100,-2 3 0,-6-2 179,-4 7 0,-2-5-42,-3 5 1,1-7 60,0 2-23,0 3 1,4-8-161,1 0 428,6 1-185,-4-14 1,9 6 94,3-7 0,-2-2-15,6-3 0,1-1-85,4-4 1,-5-1 4,1 7 25,-1-7-77,-1 9 1,-1-3 51,-7 10 1,0 3-41,0 6 0,-7 2 75,-2 3 0,-4-2 115,-1 7 1,0 0 60,0 4 1,-1-1-104,1-3 1,1 1 54,4-6 0,3 0-16,6-5-87,0 0 26,0-6 1,11-2-178,3-6 0,5-6-49,0-3 1,1-4-174,4-1 0,3 0-179,-3-1 1,1 1 198,-1 0 1,-4 0 278,-6 0 0,1-1 0,-8 1 0,0 0 0</inkml:trace>
  <inkml:trace contextRef="#ctx0" brushRef="#br1">10308 5089 8206,'0'21'-22,"0"3"1,2 4 60,3 5 1,-4 4 263,4 5 0,-2 1-40,2 0 0,-4 2-263,4-2 1,-2 6 104,2-11 1,-2 5-558,7-10 0,-6 0 265,6-5 1,-2-6-985,1-3 1171,4-9 0,-5 3 0,6-6 0</inkml:trace>
  <inkml:trace contextRef="#ctx0" brushRef="#br1">10465 5175 8206,'20'-21'0,"-4"5"0,3-3 0,2 4 106,-3 0 0,3 1 156,-2 0 1,-3 1-258,3 4-332,-3 3-47,-2 6 1,-6 3 182,-4 6 0,-2 2-75,-2 13 0,-6 1 89,-4 8 0,-2 2 95,-3 3 0,3 3 34,2-3 1,-1-5-67,6-4 1,1-7 478,4-8-223,0 0 0,1-6-2,4-3 0,3-10-158,6-4 0,0-10-194,1-5 1,3-9-108,1-5 319,0 3 0,-4-6 0,-1 5 0</inkml:trace>
  <inkml:trace contextRef="#ctx0" brushRef="#br1">10735 4990 8199,'1'9'0,"4"1"0,-2-7-65,7 2 0,-1-5 192,5-5 1,2-4-89,3-10 1,-3 1-41,3-5 0,2-1-184,-3-5 1,6 1 194,-5 0 1,0 5-39,-5 5 1,-1 6-148,-4 3 184,-2 6 0,-7 9-126,0 13 0,-7 8 60,-2 6 1,-8 3-231,-2 7 0,0 4 88,4 1 1,-2 4-25,3-5 0,-4-1 223,9-8 0,3-3 0,-7-7 0,5 1 0</inkml:trace>
  <inkml:trace contextRef="#ctx0" brushRef="#br1">10806 5331 8183,'2'-14'-265,"2"0"0,-1 0 286,7-1 1,-5-4 27,4 0 1,1-1 27,4 1 0,5 2-111,0-7 0,6-5-386,-1-4 1,1 0 92,-1 5 327,3-1 0,-5 1 0,6-1 0</inkml:trace>
  <inkml:trace contextRef="#ctx0" brushRef="#br1">10834 4763 8178,'2'14'0,"3"0"0,-4 0 72,4 0 0,1 8 125,-1 7 0,0 3 135,-5 10 1,0-1-58,0 11 0,0-4-278,0 4 1,0-2-23,0 3 0,0 0-24,0-5 1,0-6-223,0-4 0,0-11-1165,0 1 1436,-7-15 0,6 6 0,-5-11 0</inkml:trace>
  <inkml:trace contextRef="#ctx0" brushRef="#br1">10877 5232 8178,'19'1'0,"0"4"0,5 3 661,-5 6 1,11 2-171,-2 3 0,10-5-183,0 0 0,8-1-49,1-8 1,0 4-381,-4-4 1,0 1 120,-1-1 0,-5 3 0,-2 6 0</inkml:trace>
  <inkml:trace contextRef="#ctx0" brushRef="#br1">11133 7663 8341,'0'-8'721,"0"0"-207,0 3 33,0 4-364,0-6-108,6 7 1,-3 2 192,7 3 1,-2-2 32,1 6 1,4-4-3,-4 4 0,-1 1 0,2 4 0,-2 0-144,1 1 16,4-1 0,-10 0-36,6 0 1,-5 2-151,0 3 1,3-3 90,-3 3 1,6-4 62,-5 0 0,4 0-72,-4 4 1,6-3 44,-2 3 1,2 2 37,-1-2 1,3 6 15,-4-1 1,-1-2-1,1 1 0,1 1-150,4 5 1,-4-6 143,-1 1 1,-4-5-191,4 5 0,-1-2 146,2 1 0,2 4-162,-2-3 1,-2-2 66,1 2 0,-4-5 68,4 4 1,-4-4 15,5 5 1,-3 0-7,3 4 0,1 1 21,-6-1 0,4 1-25,-4-1 0,4 5-49,-4 0 0,1 0 55,-1-4 0,-2-1-119,7 1 1,-5-1 92,4 1 1,-1-6-64,1 1 1,4-7 101,-3 2 1,1 2-12,-2-2 0,4 1-53,-4-1 0,4-1 25,1 5 0,-4-4 8,-1 5 0,1-5-6,4 5 1,-5-5-5,1 4 1,-6 1-38,6 4 0,-7-1-68,2-3 1,1 1 26,-1-6 1,4 7-10,-4-3 0,5-2 67,-6-2 0,7 1-25,-1-1 1,-2 5 40,1-5 1,-1 1-35,2-1 0,2-1 40,-2 5 1,2-4-17,3 5 1,-6-5-61,1 5 1,-1-1 56,5 6 1,0-4-14,1 4 1,-6-7 99,1 11 1,-1-6-89,5 6 1,1-3 91,-1-2 1,0-4-84,0 0 0,0-2-6,1 1 1,0 3 18,4-7 0,-1 4-135,5-4 0,1 5 144,5-5 1,-1 5-16,0-5 1,1 4 7,-1-4 1,1 5-32,-1-5 1,1 6-18,-1-1 0,-1-2-26,-3 2 1,1-7-11,-6 2 1,6 2 43,-1-2 1,-2 0-62,2-5 1,-7 0 56,2 0 0,3 0-21,2 1-23,3-8 1,1 5-10,0-8 31,1 1 0,1 0-119,3-1 119,-3 1 1,6 0-42,-2 0 1,-8-1-51,8-4 0,-7 0-38,6 0 68,-10 0 22,4 0 0,-6 0-13,2 0 29,4-6 1,-6 3-105,3-7 1,2 6 92,-2-6-22,3 7 0,0-10-11,-3 4 1,4-4 22,0-1 0,-4-5-4,5 0 1,-4-1-34,3 1 1,-1 1-11,-3-5 1,3 5-59,-4-1 87,-2-3 14,-1 6 1,-4-9-37,3 6 1,-6-1 37,6 1 1,-11 3 11,6-3 0,-3-2 16,3 2 1,-1-1 11,-4 1 1,4 2 103,-4-7-130,4 7 3,-5-10 0,5 5 37,-4-7-17,10 1 3,-3-1 1,6-4 2,-3 0 0,-2-5-7,7 5 0,-7-2 2,2 2 1,2-2 15,-2-3 1,4 4 0,-4 5 1,2-6 7,-2-3 1,-3 2 5,3-2 0,1 5 142,-1-5 8,0 0-185,-5-4 1,1-1 18,-1 0 0,5 5-44,0 0 0,0 1-6,-5-6 0,-5 5-7,1 0 0,-1 0-21,6-5 0,-1 1 25,0-1 1,-5-6-22,1-3 1,-1 2 4,6-3 24,-1 8 1,0-9 80,0 7 1,0-2-87,1 1 48,-1 4 0,2-11 6,3 3 0,-4-4-100,4-1 1,-3-6-358,-2-3 0,1 3 366,-1 1 1,0-1-110,0 1 1,1-1-175,-1 1 282,0 4 0,-5-4 75,1 10 0,-5 3-110,4 7 0,-1-1 154,2 0 1,-3 7-137,-2 3 0,-3 0-79,2 4 1,3-4 128,-2 5 0,-1-1-536,-4-4 1,0 3 428,0 2 142,0 5 0,0-3 0,0 4 0</inkml:trace>
  <inkml:trace contextRef="#ctx0" brushRef="#br1">11574 8843 7362,'9'-8'-320,"1"3"1,-6-1 928,6 1-217,-7 0 329,3 5-613,1 0 1,-6 2-163,4 2 0,-3 0-49,-2 5 42,0 1 1,-5-1-7,0 1 1,-1-6 109,1 6-116,3-7 102,-10 3-199,10-6 166,-4 0 56,6 0 106,0 0-148,6 0-10,-4 0 0,4 2 43,-6 3-59,0-4 38,0 5-45,0 1 1,-1-6 13,-4 4 3,3-3 1,-6-2-7,4 0 0,2-2-1,-3-3 0,2 4-112,-2-4 108,4 3 4,-6 2 0,7-1-16,0-4 168,0 4-149,0-6 1,-1 7 358,-4 0 70,4 0-267,-6 0 358,7 0 1282,0 0-1690,7 0 1,-4 2 108,6 3-130,1-4 1,9 5-72,0-6 0,1 0 95,-1 0 1,3 0-74,7 0 1,1 0 55,3 0 0,-3 0-91,3 0 1,-3 0 33,-2 0 0,1 0-6,-1 0 1,-6 5-80,-3 0 1,2 0 56,-2-5 0,0 0-326,-5 0 208,0 0-226,1 0 1,-6 0-173,0 0-540,-5 0 163,2 0 360,-6 0 1,-2 0 529,-2 0 0,-4 0 0,-6 0 0</inkml:trace>
  <inkml:trace contextRef="#ctx0" brushRef="#br1">12057 8814 8491,'14'0'646,"-4"0"-423,-1 0 0,1 2 15,4 2 0,0 0-72,0 5 1,1-1 76,-1 2 0,0 1-193,0-7 0,0 6 138,1-5 1,-6 4-306,1-4 1,-7 1 74,2-1-54,-4-4 0,-1 7-161,0-3 0,-11-2-220,-3 7 0,-5-6 477,0 6 0,-3 6 0,-7 6 0</inkml:trace>
  <inkml:trace contextRef="#ctx0" brushRef="#br1">11559 8459 6684,'0'14'-645,"0"0"645,0 0 0,0 1 0,0-1 0,-4 5 0,-1 0 0,0 1 0,5-1 0,0-3 0,0 3 0,0 3 0,0 0 0</inkml:trace>
  <inkml:trace contextRef="#ctx0" brushRef="#br1">11616 8786 6695,'0'9'-321,"0"1"1,-1-1 320,-4 5 0,3 1 0,-2-1 0,2 0 0,2 0 0,0 2-67,0 3 0,0-3 84,0 3 0,0 1 2,0-1 1,0 5 25,0-5 0,0 5-26,0-5 1,0 4 10,0-4 0,0 6-4,0-1 0,-1 3-53,-4 1 0,3-1 46,-3-3 1,4 3 37,1-3 1,-5-2-57,0 1 1,1-4-1,4 5 0,0-5 8,0 5 1,0-7 6,0 2 0,0-3-19,0-2 1,-2 0 16,-3 0 1,4-4-312,-4-1 289,3-5 8,2 2 0,0-6 0</inkml:trace>
  <inkml:trace contextRef="#ctx0" brushRef="#br1">12213 8359 8245,'0'-8'-751,"0"2"908,0 6 1,5 2 303,0 2 1,0 0-487,-5 5-747,0 0-405,0 6 828,0-1 0,0 0 349,0 0 0,0 1 0,0-1 0</inkml:trace>
  <inkml:trace contextRef="#ctx0" brushRef="#br1">12228 8658 8245,'0'14'-536,"0"0"1,0-4 267,0-1 0,0 1 868,0 4 1,-2 0-123,-3 0 0,4 1-650,-4-1 1,3 0 61,2 0 0,0 0-345,0 1 1,0 0 148,0 4 1,0-3-3,0 3 1,0-2 307,0 2 0,0-3 0,0 3 0,0-1 0,0 1 0,0-4 0,0 4 0,0-1 0,0 1 0,0-4-46,0 4 1,0 2 82,0-2 1,0 1 34,0-1 0,-4-3 28,-1 3 1,0 2 2,5-2 0,0 1-16,0-1 1,0-3-60,0 3 0,0-3 28,0-2 1,0 0-48,0 0 0,0 0 30,0 1 1,0-1-60,0 0 1,0 0 31,0 1 1,0-1-14,0 0 0,0 0-117,0 0 0,0 1 79,0-1 1,0 2-100,0 3 1,-4-2 114,-1 7 1,0-1-69,5 6 0,0-1 49,0 1 0,-5 1-91,1 3 1,-1-5 81,5 1 1,0-2 50,0-8 0,0 1 0,0-1 0,0-8 0,0 3 0,0-3 0,0 4 0,0-1 0,0 0 0,0 0 0,0 0 0,0 1 61,0-1 0,0-3 166,0 3 1,-5-3-76,0 8 0,1-3-94,4-2 0,0 0-147,0 1 1,0-1 154,0 0 0,0 2-255,0 3 0,0-3 73,0 3 0,0 1 19,0-1 0,0 5 97,0-5 0,0 4 0,0-4 0,0 2 0,0-2 0,0-3 0,0 3 0,0-4 0,0 0 0,0-6 0,0 1 0,-5-1-62,0 5 0,0 0 149,5 1 0,0-1 133,0 0 1,0 2-163,0 3 0,-4 3-58,-1 6 0,-6 13 0,3 4 0</inkml:trace>
  <inkml:trace contextRef="#ctx0" brushRef="#br1">11574 8899 8368,'0'-7'-60,"0"0"928,0 7 36,0 0-726,6 0 0,-3 0 53,7 0 0,-1 0-19,5 0 0,2-1-25,3-4 1,3 2-40,7-7 0,-1 7-96,1-2 0,1 4 6,3 1-39,-3 0 0,4 0 73,-5 0 0,-2 1-28,-4 4 0,4-2-91,-3 7 1,3-5 112,1 4 0,-4-4-95,0 4 1,-1-6 83,6 2 0,1-3-67,3-2 1,2 0 42,3 0 0,3 0-7,-3 0 1,3 0 15,1 0 0,-4 0 28,0 0-79,-6 0 1,7 0 14,-6 0 1,1 0 61,-6 0 0,1 0 2,-1 0 1,7 4 30,3 1 0,3 0 21,1-5 0,3 0 104,2 0-184,-3 0 1,10 0 25,-7 0 1,-1 0 8,-8 0 1,3-5 127,-3 0-150,-3 1 1,6 4 7,-3 0 0,3 0-14,2 0 1,-1 0-32,1 0 0,-5 0 6,0 0 0,-2 0-145,2 0 173,-3 6-22,-7-4 1,1 4-9,-1-6 5,-6 0 0,5 0-52,-3 0 1,2 0 67,3 0-30,-7 0 0,5 0 18,-3 0 0,1-2-53,-1-2 1,1 2-5,-6-3 1,0 4-13,-5 1 1,0 0-7,0 0 0,1 0-215,-1 0 100,-6 0 1,4 0-85,-2 0 0,-2 0-29,1 0 88,-6 0 44,10 0 1,-5 0 40,6 0 1,-4 0-1,-1 0 0,1 0 10,4 0-58,-6 0-32,4 0 0,-9 0 10,7 0-790,-7 0 225,3 0-812,-6 0 384,0 0 422,-6 0 722,-2 0 0,-6 0 0,0 0 0</inkml:trace>
  <inkml:trace contextRef="#ctx0" brushRef="#br1">14303 8757 8949,'10'0'506,"-1"0"0,1 0-212,4 0 1,5 0-1,0 0 1,0 5-122,-5 0-122,0 6 148,-6-3 0,3 1 61,-6 1 1,0-1-196,-5 5 0,0 1-253,0-1 1,-3 0 152,-7 0 1,-1 2-48,-13 3 0,-6 2 128,-7 2 0,-9 4-143,-2-3 0,-9 3-1150,5 1-200,0 1 1093,16-7 354,1 4 0,13-10 0,1 5 0</inkml:trace>
  <inkml:trace contextRef="#ctx0" brushRef="#br1">14474 7819 8352,'-5'14'-141,"1"0"1,-1 2 269,5 3-30,0 3 0,0 7-82,0-1 1,0 5-368,0 1 0,0 5 78,0-1 1,0-3-544,0-2 815,0-3 0,6 5 0,2 1 0</inkml:trace>
  <inkml:trace contextRef="#ctx0" brushRef="#br1">14488 8416 8352,'0'29'0,"0"-1"-225,0 0 0,0 1-255,0-1 1,0-1 521,0-3 1,5 3 471,0-4 1,0 3-384,-5-3-121,0 4 0,0-9 211,0 5-405,6 1 2,-5 4 56,6-5 0,-7 3-270,0-2 1,0 3 145,0 1 0,0 1-300,0-1 550,0 1 0,0-1 0,0 1 0</inkml:trace>
  <inkml:trace contextRef="#ctx0" brushRef="#br1">14488 9354 8279,'-8'21'-18,"2"-4"-206,6 7 1,0-5-231,0 5 1,0-5 548,0 4-8,0-5 1,0 4 88,0-3-254,0-3 207,0 4-92,0 1 0,2-6 18,2 4 0,-2 2-17,3-2 0,-4 6-126,-1-1 1,0 3 226,0 1 0,0 2 132,0 3 1,0-4-487,0-1 109,0 7 59,0-18 1,0 15-389,0-13 212,0 6 43,0-9 1,0 6-7,0-3 1,0-3 96,0 3 0,0 1-175,0-1 1,0 5 252,0-5 1,0 6 10,0-1 0,2 1-2,3-1 1,-4 7 1,4-2 0,-3 2 8,-2-2-8,0-1 68,0 1 0,1-1 213,4 1-61,-4-7-111,6 5 0,-7-10 107,0 7 1,0-1-86,0 6 0,0-6 36,0 1 1,0 0-165,0 4 1,0-4-138,0 0 0,-2-2 134,-3 1 0,4 4 0,-5-5 0</inkml:trace>
  <inkml:trace contextRef="#ctx0" brushRef="#br1">12029 8601 8288,'0'-10'-710,"0"1"229,0 6 756,0-3 208,0 6 1,0 6-163,0 3 1,0 4 212,0 1 1,1 0-275,4 1-119,-3-1 1,5 0-57,-2 0 1,3 0 113,6 1 0,-4-6-168,-1 1 1,1-1 97,4 5 0,5 1-116,0-1 0,0 0 24,-5 0 1,0 0-114,0 1 0,1 4 118,-1 0 0,-1-1-20,-4-3 1,-3-1 190,-6 0 1,0 0-146,0 1 1,0-6 210,0 1 1,-11-1-119,-3 5 1,-10 0-13,1 1 0,-4-1-86,-2 0 0,1 0-86,0 1 0,-7 3-117,-3 1 0,3 0-439,2-4 0,4 5 579,6 4 0,-4 3 0,5 1 0</inkml:trace>
  <inkml:trace contextRef="#ctx0" brushRef="#br1">12014 7520 8083,'0'10'471,"0"-1"1,0 1-475,0 4 46,-6 0 0,5 1-151,-4-1 1,3 5-468,2 0 1,0 4 251,0-4 323,0 7 0,-6-4 0,-2 6 0</inkml:trace>
  <inkml:trace contextRef="#ctx0" brushRef="#br1">11986 8089 8083,'-6'21'0,"4"-6"-237,-3 4 0,2-4 116,-2-6 0,2 5 474,-6 1 1,4-1-63,-4 5 1,4 3-554,-5 2 1,2-4 118,-1-1 1,1 2-346,3-2 1,4 4 210,-4-4 1,3 0 22,2-5 0,0 1 254,0-1 0,2 5 0,3 0 0,-4 0 52,4-5 1,-3 0-53,-2 0 0,0 5 217,0 0 1,0 0-68,0-5 1,0 5 141,0 0 0,0 2-48,0-2 0,0-3-139,0 3 0,0-2-12,0 2 1,0-3-150,0 3 1,0-4-23,0 0 0,0 4 82,0 0 0,0-1-193,0-3 201,0-1 1,0 0-46,0 0 1,-2 1-51,-3-1 1,4 0-112,-4 0 1,-1 0-78,1 1 0,-1-1 88,1 0 0,2 5 113,-7 0 1,7 6-31,-2-1 1,4 1 167,1-1 1,-2 1-152,-3-6 0,4 5 74,-4-5 1,4 0 61,1-5 0,0 0-14,0 0 1,0 1 6,0-1 0,0 0-17,0 0 1,0 5 56,0 0 1,0 0-81,0-5 0,-5 5 156,0 0 0,0 7-81,5-3 0,0-1 91,0 2 1,0 0-69,0 4 1,-1 1 150,-4-1 0,3 2-165,-2 3 1,1-1 32,-2 6 0,3-7 70,-2 2 1,-3-4-42,2-5 0,-1 1 44,1-6 0,4 0 190,-4-5-100,-3-6-286,7-2 0,-12-18 0,5-4 0</inkml:trace>
  <inkml:trace contextRef="#ctx0" brushRef="#br1">11773 8658 8109,'-7'-8'513,"6"2"0,-5 7-177,6 4 1,0-2 554,0 7-260,0-1-301,0 5 0,0-4-88,0-1 0,0-4-5,0 4 1,6-5-100,3 0 0,4 3 114,1-3 1,0 3-206,1-3 1,-1 0-49,0 5 0,0-1-95,0 1 1,1 2 19,-1-6 0,-5 5-95,1-6 0,-5 7 61,4-1 1,-6-2 121,2 1 1,-5 1 135,-5 4 0,-9 2-136,-10 3 0,-6 4-214,-8 11 1,-1-3 146,-13 7 1,8 0-1473,1 5 1282,0-1 1,13 1 0,-5 0 0</inkml:trace>
  <inkml:trace contextRef="#ctx0" brushRef="#br1">7849 6881 8313,'-22'0'1280,"1"0"-511,13 0-191,2 0-84,6 0-301,0 0 1,6 0 32,4 0 1,9-8 31,4-6 0,12-13-145,8-11 0,6-3 96,7-2 1,1-4-409,0-1 1,-13 7 212,-6 8 0,-8 5-1081,-6 4 0,-3 5-788,-7 10 841,-6 2 1,-8 9 1013,-10 3 0,-9 2 0,-3 8 0</inkml:trace>
  <inkml:trace contextRef="#ctx0" brushRef="#br1">8048 6554 8263,'-8'0'-792,"1"1"1412,7 4 1,7-2-145,2 7 1,4 1-50,1 8 0,0 3-115,1 6 1,-1 9 48,0 5 1,-1 7-109,-4 8 0,-3 0-164,-6 0 0,0 0 27,0 0 1,0-1-98,0 1 0,0-5-7,0 1 0,0-8 36,0 3 0,0-4-552,0-1 1,-1-9 268,-4-5 1,2-7-427,-7-8 1,1-6 279,-5-3 0,-2-7-424,-3-7 1,3-9 39,-3-15 0,-1-5 765,1-9 0,-7-4 0,4-6 0</inkml:trace>
  <inkml:trace contextRef="#ctx0" brushRef="#br1">7906 6994 8263,'7'15'20,"0"0"263,-7 4 0,0 2-80,0 3 1,0 3-328,0-4 0,-2 2 93,-3-1 0,4 3-433,-4-3 0,-1-4-22,1-1-337,0-3 823,5-8 0,-6-2 0,-2-6 0</inkml:trace>
  <inkml:trace contextRef="#ctx0" brushRef="#br1">8105 6824 8263,'19'-5'0,"-1"0"0,1 1 385,-4 4 0,4 0-94,0 0 1,0 6-149,-5 3 1,-5 4 105,1 1 0,-2 1-875,1-1 0,-1-5 56,-3 1 1,-2-7-776,6 2 1345,-6-4 0,10-1 0,-5 0 0</inkml:trace>
  <inkml:trace contextRef="#ctx0" brushRef="#br1">8446 6099 8195,'0'14'242,"0"0"0,5 7-37,-1 3 0,1 7 283,-5 2 0,0 0-293,0-4 0,5-1-319,-1 1 0,1-7-283,-5-3 337,0-10 1,7 2-546,2-6 0,-1-2 288,1-7 0,1-9-266,4-6 0,5-11 281,0 1 0,0-2 312,-5 2 0,0 3 0,1 2 0,-1 3 0,0 7 0,-4 2 21,-1 2 46,-6 4 766,3 6 0,-6 6-369,0 4 0,0 4 257,0 5 0,-1 3-149,-4 6 1,-3 1-449,-6-1 0,-5 2-10,0 3 0,-6-1-42,1 6 1,2-5-86,-2 5 0,2-2-402,-1 2 1,-3-3-195,7-7 0,2-6-44,7-3-226,-2-9 534,10-4 1,-3-12 20,10-4 0,2-2 100,2-2 0,8-5 43,-2 0 1,2-5 101,-3 5 0,2 0 139,3 5 1,-3 0 206,3-1-217,-3 1 1,-2 5 253,0-1-188,-6 7 0,3-2-47,-6 10 1,-1-2-78,-4 7 0,-1 1-112,-4 8 0,3-4-179,-2 4 0,-4-4-110,-2-6 409,4 4 0,-13-5 0,3 6 0</inkml:trace>
  <inkml:trace contextRef="#ctx0" brushRef="#br1">8716 6440 8195,'8'0'-257,"-2"0"1,-6 2 676,0 2 1,-5 4 6,1 6 0,-6 2-476,5 3 1,-4-3 77,4 3 1,-4 2-27,4-3 0,-4 6 81,4-5 1,-2 2-429,3-2 0,2-2-32,-3 7 1,-1-7-691,1 2 1066,-6 3 0,-3 0 0,-8 7 0</inkml:trace>
  <inkml:trace contextRef="#ctx0" brushRef="#br1">8417 7066 8195,'-4'9'-616,"-1"1"1645,0-7-528,5 3 0,6-12-399,4-4 0,7-9 129,2-4 1,7-4-378,-3-2 1,1-1 95,4-3 0,-7 8-364,7-4 0,-4 7 232,0 3 1,-4 0-660,-6 10-26,1 3 536,-7-1 0,-5 14 119,-13 2 1,1 5 211,-10 5 0,-2-3 0,2 3 0,-1-3 0,1-2 0,3 5 25,-3 0 0,5 0-74,4-5 0,-2 5 11,2 0 1,2 1 382,-1-1 1,6-1 505,-2 6 1,-1-1-410,1 6 0,0-1-82,5 1 1,-5-3-130,1-2 0,-3 3-2,3-3 0,2-4-261,-3-1 0,4-8-54,1-1 0,1-7-94,4 2 0,-2-10 89,7-5 1,-1-9-97,5-4 1,2-6-265,3-4 0,2 1 189,2-5 0,4 3-123,-3-4 1,8 5 61,1-5 1,5 7 414,-5-2 1,0 4 74,-5 5 1,-1 6 89,-3 8 0,-3 4-19,-7 6 0,-2 8-50,-2 6 1,-4 13 182,-6 11 0,0 3-30,0 1 0,0 6-262,0-1 0,-1 2 83,-4-2 0,-1-2-225,-4 2 0,-3-3-21,4-1 1,-4-2-63,-1-3 1,1-8 5,4-6 1,-8-12 20,2 3 1,-2-11-499,3 1 0,0-11 258,-1-9 0,-4-7 359,0-11 0,-6-9 0,3-9 0</inkml:trace>
  <inkml:trace contextRef="#ctx0" brushRef="#br1">8616 6710 8332,'0'35'-354,"0"8"380,0 9 0,2 3 102,3 2 0,-4-2 89,4-3 0,-3 8 268,-2-3 1,0 13-805,0-4 0,0 3 416,0-12 1,1-5-581,4-14 1,-2-9 174,7-10 1,-6-5-292,6-5 0,-7-5 599,2-14 0,-4-6 0,-1-12 0</inkml:trace>
  <inkml:trace contextRef="#ctx0" brushRef="#br1">8574 7222 8263,'-8'14'-71,"0"7"62,3 2 1,4 6 547,-4 4 0,-3 3-118,-1 7 1,1-2-509,-2-3 1,2 1 159,-1-5 1,1-1-188,3-5 1,4-1 77,-4-3 1,3-8-173,2-7 0,0-7-198,0-2 0,0-10 406,0-14 0,7-6 0,0-12 0</inkml:trace>
  <inkml:trace contextRef="#ctx0" brushRef="#br1">8943 6269 8241,'8'-14'424,"5"6"0,-11 4-62,2 8 1,-2 6 126,-2 9 0,0 3-82,0 6 1,-5 5-127,0 1 1,-6 0-40,2 0 0,-2-4-3,1 3 1,-1-5 33,6-4 0,1-4 218,4-5 3,0-7-215,6-2 0,2-12-752,6-4 1,2-7-783,3-2 1,-6-5-636,6 5 1,-7-1 1739,7 1 1,-3-2 132,-2-3 1,0-2 51,1 2 0,-1-1 130,0 1 1,0-1-478,0 6 276,-6 0-166,-1 11 1,-7 9 201,0 14 0,-13 5 0,-3 9 0</inkml:trace>
  <inkml:trace contextRef="#ctx0" brushRef="#br1">9029 6724 8218,'0'43'0,"-5"4"0,0 1 0,-1 5 660,1 0 1,2-3-244,-6 2 1,4-4-171,-5 4 1,6-6-616,-6 1 1,7-3 284,-2-1 0,-1-7-360,1-3 1,0-3 442,5-1 0,-6-7 0,-2-2 0</inkml:trace>
  <inkml:trace contextRef="#ctx0" brushRef="#br1">8929 7023 8145,'22'-43'0,"4"1"0,-7-1 0,4 2 458,-4 3 1,6-3-125,-1 3 1,8-3-299,1-2 0,0 2 29,-4 3 1,-1-1 111,0 6 1,-10 4-834,-4 6 1,-9 5 395,-1-1 1,-2 3-268,-2 2 0,-5 5 212,1-1 1,-12 5-19,2-4 0,-4 4 274,4-4 1,0 6 58,0-2 0,4 3 543,1 2-392,5 0 1,-2 7 196,6 2 0,0 10-70,0 5 1,-5 3 309,1 1 0,-1 2-164,5 3 0,-5 2-39,0 3 1,-4 6-234,4-6 0,-6 6-166,2-6 0,2 2 113,3-2 0,-3-4-158,3-5 1,-1-2-926,5-4 540,0-2-553,0-7 691,0-6 0,0-3 124,0-10 0,1-3 110,4-6 0,1 0 142,4-1 1,3-4-41,-4 0 0,5-6-96,5 2 0,-3-4 3,3-2 1,3 1 45,2-1 1,-4 1 31,-1-1 1,2 3-50,-2 2 0,-2 3 733,-7 7-331,-4 6 0,-6 5 9,0 13 0,-2 5 14,-2 14 1,-9 6-52,-6 3 0,-2 3 49,3 1 0,2 7-21,-3 3 1,-2-1-424,2 1 0,0-6 119,5 1 0,0-1-506,0 1 1,-1-4 128,1 0 0,0-2-98,0-8 0,0 5-603,-1-5 0,1-1 425,0-9 0,4-4 589,1-9 0,-7 2 0,-6-4 0</inkml:trace>
  <inkml:trace contextRef="#ctx0" brushRef="#br1">9086 7108 8145,'14'-9'380,"0"-1"1,7 7-43,2-2 0,-1 5 297,2 5 0,4 3-186,6 6 0,-1 2-27,-5 3 0,2 3-566,3 7 0,-3-6 192,4 1 1,0-5-2035,0 5 1986,-1-1 0,-5-1 0,1-1 0</inkml:trace>
  <inkml:trace contextRef="#ctx0" brushRef="#br1">9839 6426 8150,'0'-14'-432,"0"4"302,0 1 224,0-1 1,8-6 200,6-3 0,2 2-162,8-7 0,-5 5 20,4-4 1,1-1-869,5-4 480,-1 5 0,-6-2-249,-3 6 0,-3-4 224,-2 4 0,-1 0 74,-4 4 1,2 1 185,-6 0 0,0 0 0,-5 4 23,0 1 14,0 6 1,-5-2 100,0 10 1,0 4 414,5 10 0,-4-2 8,-1 7 1,0 5-235,5 4 0,-4 5-158,-1-5 1,-6 11 35,1-1 0,-2-2-189,-3-3 0,-4-2 120,0 2 0,-6-2-533,1-3 1,-7-7 113,-2 2 0,1-4-31,8 0 1,-1-4 111,6-6 1,-3-4 24,8-1 379,-4-6-209,17 4 1,-4-9 417,10-3 0,11 1-96,12-11 0,13 3 56,11-12 0,4 0-265,1-4 0,-4-5-137,4 0 1,-10-5-206,6 5 1,-8-5 126,-2 4 0,-7 1-4,-2 5 1,-9 6-17,-1 3-993,-7 9 589,-3 4 1,-9 17 532,-10 3 0,-15 16 0,-10 0 0</inkml:trace>
  <inkml:trace contextRef="#ctx0" brushRef="#br1">10123 6525 8150,'-14'8'-330,"0"6"0,-2 4 201,-3 10 0,0-1 402,-9 11 1,1 2-137,-11 7 1,7-3-250,-3 4 0,4-4 72,2-2 1,4-5 118,1-4 0,10-5-271,-1-4 1,4-8-26,1-7-106,2-6 0,7-4-137,0-13 460,7-1 0,1-18 0,6 3 0</inkml:trace>
  <inkml:trace contextRef="#ctx0" brushRef="#br1">9953 6739 8150,'14'0'0,"0"0"0,1 1 87,-1 4 1,-2 9 153,-2 10 1,-2 9 259,-4 5 1,-2 5-14,3 4 1,-2-6-64,2 6 0,-4-7-163,4 3 1,1-2-7,-1-8 1,5 5-274,-6-5 1,6 0 110,-5-5 0,1-1-990,-1-3 434,-4 3 0,5-11-959,-6 3 1069,0-10 0,0-6-65,0-12 0,0-7-220,0-12 1,0-2 274,0-4 0,-6-2 362,-3-7 0,-4-6 0,-1-1 0</inkml:trace>
  <inkml:trace contextRef="#ctx0" brushRef="#br1">10123 6582 8118,'7'-14'0,"-4"5"-266,6-1 205,-5 7 490,2-3 0,-6 13-247,0 8 0,-2 0-452,-2 9 1,-4 0 165,-7 4 0,1 5-83,0 1 1,0-1-74,0-5 1,1 1 151,3-1 1,3-4-148,2-1 149,3-5 0,-2 1 164,8-10 0,-1-2-161,7-7 0,-1-7 200,6-2 0,4-5 132,0-5 0,-1-3-94,-3-7 0,4 2-14,0 4 1,0-3-73,-5 7 1,0-4 187,0 4-112,-6 0 7,5 5-134,-12 6 0,6 3-289,-7 10 221,-7 3 1,4 6-346,-6 0 145,-1 0 0,1-4 138,-1-1 1,6-6-177,-6 2 196,7-3 0,-5-4 191,3-3-42,4 4 83,-6-6 1,9 14 42,3 2 0,-4 10 281,4 5 1,-2 9 90,2 5 0,-4-3-190,4-2 1,-2 2-142,2-2 1,-3 0 30,2-5 0,-2 1-330,-2-1 0,0-6 14,0-3 1,0 2-7,0-2 0,0 0-111,0-5 0,-2-5-216,-2 1 1,1-5-458,-7 4 580,1-6 1,-6 4 230,1-7 1,6-7-110,3-2 1,-1-4 185,1-1 0,1-5-14,4 0 0,4-2 231,1 3 0,6 0-79,-1-6 0,2 7 90,3-2 1,-1 2-7,0-2 0,0 3-109,0-3 0,-4 8 13,-1 2 1,-4 5 66,5 0-190,-7 2 1,3 10 94,-6 6 0,-5 7-1,1 7 1,-6 2-42,5 3 1,-6-1 6,2 6 0,-2-7 69,1 3 1,-1 0-63,7-1 0,-1-4-245,5-5 229,0-7-213,0-3 1,5-11-15,-1-12 1,7-4-138,-1-15 0,-2 1-52,1-11 1,-1 5 100,2-5 1,2 0-5,-2-5 1,-4 6 48,-1-1 1,-2-2-87,2-7 1,-4 2 83,4-2 0,-3-2 201,-2 2 0,0-7 0,0 2-236,-7-3 0,-1-2 1,-6 0-1</inkml:trace>
  <inkml:trace contextRef="#ctx0" brushRef="#br1">10266 6056 8118,'0'-22'0,"0"3"-7,0 10 0,0 5 179,0 14 0,0 7 137,0 17 0,4 5 109,1 13 0,6 2-8,-1 12 0,7 5-397,2 5 0,-7-35 0,1 0 131,-1-1 1,0 1 0,1 1-1,1 1-53,0 2 0,0 0 0,0-3 1,1 0-43,-1-2 1,0 0-1,2-1 1,1-2-55,16 25 1,2-7-381,-2-8 1,-7-9-1016,2-4 962,-3-11 1,-2-4-287,-5-9 296,-2-4 0,-3-12 26,-4-4 1,-2-9-6,-7-4 1,0-11 702,0-4 0,-7 2-296,-2-2 0,-4 7 0,-1-4 0</inkml:trace>
  <inkml:trace contextRef="#ctx0" brushRef="#br1">10621 6724 8061,'-9'0'-266,"-1"0"0,5 13 106,-4 6 0,4 8 885,-4 6 0,4 2-210,-5 3 1,6 3-654,-6-3 0,1 1-102,-5-1 1,4-2-45,1-2 1,1-6-238,-2 0 0,-2-1-13,2-8-103,4 0 637,-7-11 0,-1-14 0,-8-10 0</inkml:trace>
  <inkml:trace contextRef="#ctx0" brushRef="#br1">10351 6170 8061,'22'-13'60,"-3"4"0,-3 2 145,-2 7 0,7 0 201,2 0 0,-1 2-38,2 3 1,-7 7-775,2 7 0,2 7 104,-2-3 302,0 4 0,1 2 0,3-1 0</inkml:trace>
  <inkml:trace contextRef="#ctx0" brushRef="#br1">11204 5942 8068,'-9'-4'1186,"-1"-1"-443,7 0-529,3 5 1,3 2-113,7 3 0,-1-4-22,5 4 0,5-4-210,0-1 1,6 0 4,-1 0 0,3-6-205,1-3 0,-1-4 96,-3-1 188,3 6 1,-11-3-122,3 6 0,-8 0-58,-2 5 1,-6 2 194,2 3 0,-5 9-48,-5 10 1,-4 2 162,-10 3 1,-3 6-98,-7 3 0,-5 3 43,-4 1 1,-3 3-3,-2 2 0,0-9 1,1 0 1,5-7 205,4-2 0,9-9-63,5-6 0,8-1 305,2-8-327,6 6 1,3-9-205,9 2 0,10-8 156,5-6 0,9-9-148,5-5 1,-2-2-40,2-3 0,-1-4-202,0 0 1,1 0-72,-9 4 0,1 2 143,-11 4 0,0-3-877,-5 7 717,-6 0 0,-2 10 85,-6-1 1,-1 7 288,-4-1 0,2 2 0,-7 2 0,1 0 0,-5-5 0,-1 1 0,3-8 0,2 3 0,-9-10 0,3-3 0</inkml:trace>
  <inkml:trace contextRef="#ctx0" brushRef="#br1">11360 5871 8068,'10'0'-478,"-1"0"0,-5 8 537,0 6 0,-2 9 605,-2 10 1,5 3-137,-1 7 0,1 6-141,-5 3 0,0 3-18,0 2 0,0-2-121,0-3 0,0 2-227,0-6 0,0-3 76,0-7 1,0-5-201,0-9-410,0-3-595,0-7 59,-6-6 1,-2-7 463,-6-5 1,3-9 584,-4-1 0,-2 0 0,-11-7 0</inkml:trace>
  <inkml:trace contextRef="#ctx0" brushRef="#br1">11104 6483 8068,'15'0'0,"1"4"28,2 1 1,5 0 170,5-5 0,-4 0-114,-1 0 1,6-11 93,4-3 0,5-10-646,-5 0 0,0-3 180,-4-1 0,-1-5 24,1 0 1,-7-1-68,-3 6 1,-4 6 152,0 3 0,-7 8 177,-4 1 0,-2 7 0,-8-3 0,-9 12 0,-7 2 0</inkml:trace>
  <inkml:trace contextRef="#ctx0" brushRef="#br1">11048 6113 8139,'0'24'0,"0"-1"0,0 3 537,0 7-178,0 10 0,0 6-49,0 3 1,0 3 139,0-3 0,1 3-134,4 2 1,-2-6-31,7-4 1,-3 1-183,3-6 91,3 4 1,-6-18-66,8 1 1,4-4 109,0-11 1,6 2-179,-1-11 0,-2 0 51,1-5 1,1-8-274,5-7 0,-1 0 83,0-9 0,1 0-255,-1-4 1,-4-5 62,0 0 0,-5-1-80,4 6 0,-4-5-463,5 0 1,-7-2 320,2 2 0,2 1-958,-2-6 1449,0 0 0,-5-4 0,0-1 0</inkml:trace>
  <inkml:trace contextRef="#ctx0" brushRef="#br1">11886 5687 8098,'10'0'347,"-1"0"1,-5 6 73,0 3 1,-2 9 70,-2 1 1,-6 6-276,-4-1 0,-4 7 19,-5 2 1,-5 1-299,-9-6 0,1 5 107,-5 0 0,5-1-432,-1-8 0,4 1 248,6-6 1,2 0-437,7-5-117,0-6-431,6-2 494,1-6 426,7 0 0,2-4 412,3-1-196,3 0 0,6 5 427,0 0 1,0 6-191,1 4 0,-8 9 158,-2 5 1,2 9 32,-3 5 1,1 3 182,-5 1 0,0 1-202,0 0 1,0-2-94,0-3 0,0 3-440,0-3 0,5-4 120,-1-1 0,3-2-575,-2-3 0,-4-1 329,4-4 1,-2-2-274,2-7 0,-4 0-809,4 1 284,-3-7 1,-4-4 202,-3-8 832,4-11 0,-12-7 0,5-6 0</inkml:trace>
  <inkml:trace contextRef="#ctx0" brushRef="#br1">11844 6284 8098,'22'-15'-4,"-3"1"1,-3 0-212,-2 0 1,0 0 91,0-1 0,1 1 297,-1 0-150,0 0 1,-5 1-369,1 4 202,-7-4 0,5 11-750,-3-2 892,-4 2 0,-1 2 0,-8 0 0</inkml:trace>
  <inkml:trace contextRef="#ctx0" brushRef="#br1">11986 6397 8030,'-6'15'-959,"4"-1"1067,-3 0 0,4 5 511,1 0 1,0 6-173,0-1 0,0 4 25,0 6 0,0 3 228,0 11-427,6 2 0,-3 18-445,7 3 1,-6 5 401,6 0 0,-5 3-177,-1-37 0,1 1 1,0 2-1,0 0 31,2 1 0,0-2 0,-2-1 1,-1 0-203,1-2 1,0-2 0,3 28 34,1-6 0,2-10-622,-6-13 1,1-5 55,-1-10 1,-3-2-804,2-7 1452,-2 0 0,-2 1 0,0-1 0</inkml:trace>
  <inkml:trace contextRef="#ctx0" brushRef="#br1">11844 6255 8136,'-5'10'-430,"0"-1"-430,-6-6 770,10 10 300,-12-11 0,5 4-93,-6-6 0,4 0 337,1 0-260,0 0 1,-1-5 200,1 0-26,5-6 24,-2 3-31,6 1 0,2-5-96,2 8 0,6-1-190,9 5 0,-2-5 143,7 1 0,4-8-395,6 3 0,3-4 130,-3-1 1,4-5-180,-5 0 1,-2-4-199,-7 4 1,-3-5-384,-7 5 0,-2 5-470,-2 4 1276,-4 7 0,-6-10 0,0 6 0</inkml:trace>
  <inkml:trace contextRef="#ctx0" brushRef="#br1">11972 6141 7844,'-8'7'379,"3"2"1,4 6-200,1 3 1,-5 5 67,0 5 1,0 7-12,5 3 0,0 3-96,0 1 1,5 4 77,0-3 1,7 7-333,3-7 0,-1 3 113,5-3 0,3-1 0,0 1 0</inkml:trace>
  <inkml:trace contextRef="#ctx0" brushRef="#br1">13308 1351 8270,'0'-8'845,"0"0"-331,0 3-364,0 3 1,7-4 79,2 6 0,4 0-46,1 0 1,6 0-144,4 0 0,9-1-101,5-4 130,3 3 0,-1-9-477,2 6 0,-8-4 281,4 4 1,-8-4-677,-7 4 1,-2 0 84,-7 5 717,-6 0 0,5-6 0,-6-2 0</inkml:trace>
  <inkml:trace contextRef="#ctx0" brushRef="#br1">13422 1308 8270,'-5'9'0,"1"1"138,-8-1 0,9 6 127,-6-1 1,6 6-1,-2 4 0,2 4 37,-2 6 1,3 2-34,-2 7 1,2-1 86,2 1 1,-1 4-104,-4 1 1,3 4-45,-3-5 0,4-1 60,1-8 1,1 3-139,4-3 1,-2-3 20,7-2 0,-5-10-206,4-4 0,1-4-66,4-6 0,0 2 109,0-6 1,0 0 23,1-5 1,4 0 58,0 0 0,4 0-197,-4 0 1,2 0 109,-2 0 1,-3 0-243,2 0 1,-2 0-300,-2 0 0,1 0-376,-1 0 0,6-7-1174,4-2 2106,3-16 0,8-5 0,1-13 0</inkml:trace>
  <inkml:trace contextRef="#ctx0" brushRef="#br1">13820 1777 8088,'-8'0'-130,"-4"0"591,10 0 210,-4 0 1,12 2-258,3 2 0,6-2-140,4 3 0,-2-4-105,7-1 1,-5-6-103,4-4 1,-1 3-719,2-3 466,3 7 0,-5-8-901,7 6 1,-6 0 1085,1 5 0,-7 0 0,4 0 0</inkml:trace>
  <inkml:trace contextRef="#ctx0" brushRef="#br1">14531 1422 8165,'-8'-7'0,"-5"6"-499,12-6 302,-12 20 1,10 3 387,-6 12 0,4 7-9,-5 3 1,7 9 120,-2 5 0,-1-1-64,1 1 1,1-6-1,4 1 0,0-9-25,0-5-92,6-3 0,2-9 71,6-7 1,0-12-40,1-12 0,0-15-227,4-8 1,-3-8 111,3-7 1,-3-2-71,-2-7 0,0 0 51,0 0 1,1 2-188,-1 3 0,-6 3 121,-3 6 1,-4 8-58,-1 7 0,-1 6 13,-4 8 0,-3 6 14,-6 3 1,-2 3-291,-3 2 0,3 8 123,-3 7 1,3 0-18,2 9 0,2-5-2,2 5 0,2-5-203,3 4 0,4-1 465,-4 2 0,4 3 0,1-5 0</inkml:trace>
  <inkml:trace contextRef="#ctx0" brushRef="#br1">14702 1763 8081,'4'14'-108,"1"0"1,0 0 304,-5 1 0,0-1 190,0 0 1,5 5-471,-1 0 0,3 0-341,-3-5 0,-1-1-6,7-4 1,-1 2 429,6-6 0,-1 6 0,0-3 0</inkml:trace>
  <inkml:trace contextRef="#ctx0" brushRef="#br1">15071 1109 8031,'-1'-8'-428,"-4"3"286,3 4 312,-4 7 0,6 3 306,0 10 0,0 5 488,0 9-564,6 4 0,-4 13-57,3 7 1,-4 8-114,-1 11 0,0-2-482,0 6 0,0-5 318,0 0 0,5-2-344,0-2 0,6-8 197,-2-6 81,4-6 0,1-15 0,0-1 0</inkml:trace>
  <inkml:trace contextRef="#ctx0" brushRef="#br1">15910 1834 8148,'-6'-8'638,"4"2"1,-4 12-382,6 3 1,0 6-204,0 4 1,0-2-75,0 7 1,0-1-351,0 6 1,-5-5-992,0-1 704,1-5 657,4 2 0,0-6 0,0 1 0</inkml:trace>
  <inkml:trace contextRef="#ctx0" brushRef="#br1">16806 1265 8004,'-14'14'-291,"-1"1"370,7 5 0,-3 4 34,7 9 1,-1 5 869,5 9-571,-6-2 0,4-1 101,-3-6-288,10-7-57,3 4 0,6-8-167,0-3 52,1-10 1,4-3 33,0-6 1,4-2-100,-4-8 1,2-4 122,-2-10 0,-4-5-67,4-9 1,-4 1-203,-6-6 89,4 0-15,-12-4 0,6 4-57,-7 0 1,0 8 29,0 1 1,-2 3-148,-3 7 1,-3 1 117,-6 9 0,-2 2-125,-3 7 1,2 4-31,-7 5 1,5 1-284,-4 9 0,10 1 578,-1-1 0,3 6 0,-3-3 0</inkml:trace>
  <inkml:trace contextRef="#ctx0" brushRef="#br1">17147 1521 8110,'0'11'693,"0"3"1,0-3-467,0 8 1,0-1-164,0 1 1,0-2 197,0 7-84,0-7 0,2 5-223,2-3 1,0-3-359,5 3 1,-4-8-564,4-1 1,1-7 965,4 1 0,6-2 0,3-2 0</inkml:trace>
  <inkml:trace contextRef="#ctx0" brushRef="#br1">17431 1152 8058,'0'22'72,"0"6"251,0 1 1,0 5 667,0 9 0,0 6-581,0 3 1,0-1-159,0 1 1,2-7-297,3 3 1,-4-4-10,4-1-160,3-7 1,-5 2-417,7-10 0,-6-2-893,6-12 1042,-1 0 0,1-6 480,-1-3 0,1-16 0,4-5 0</inkml:trace>
  <inkml:trace contextRef="#ctx0" brushRef="#br1">17758 881 7997,'10'0'-35,"-1"0"1,1 0 34,4 0 0,5 5 355,0 0 0,2 6-55,-3-2 0,0 2-224,6-1 1,-6 3 40,6-4 1,-6 4 15,1 1 1,-4 0-140,0 0 1,2 1 129,-3-1 0,4 6-226,-9 4 1,-3 3 118,-1 1 0,1 1-21,-1-1 0,0 5 43,-5 1 1,0 5 229,0-1 0,0 8-35,0 1 116,0 7-155,0-16 0,0 8-33,0-13 0,0 0 0,0-5 0,0-6 126,0-3 0,0-3-45,0-2-72,0 1 1,-8-6 45,-6 1 1,-4-6-233,-10 6 0,-4-1-252,-10 5 1,-12 5-509,-3 0-731,-3 7 1302,3-4 204,0 6 0,0-4 0,4 0 0,5 1 0,7 2 0</inkml:trace>
  <inkml:trace contextRef="#ctx0" brushRef="#br1">10266 12283 8214,'0'9'-944,"0"1"582,0-7 545,0 3 310,0 1 1,0-4-323,0 6 0,-5 1-61,0 4 1,-1 2-154,1 3 179,-3 3-121,-6 6 1,-2 6-103,-3-1 1,3 5 22,-3-5 0,4 0-194,0-5 0,6 1-180,0-1-319,5-6 757,-2-1 0,6-13 0,0-2 0</inkml:trace>
  <inkml:trace contextRef="#ctx0" brushRef="#br1">10294 12525 8214,'14'-8'0,"1"-5"0,-1 7-514,0-4 321,6-2 0,-2 5 286,6-2 0,-7 1 1,2 3-1089,-3 4 517,-2-6 478,-6 14 0,-8 1 0,-8 6 0</inkml:trace>
  <inkml:trace contextRef="#ctx0" brushRef="#br1">10351 12510 8214,'0'15'-490,"0"-7"1,5 9 804,-1-3-186,1 4-52,-5 2 1,0 1 201,0 2-196,0 10 1,5-7 46,0 12 0,4 1-12,-4 9 1,4 2 2,-4 7 1,6 1-104,-1 4 0,-2-2 90,1 6-1433,-6 1 1381,3 10 0,-1-3-25,-3-33 0,1-1-111,8 28 0,-9-28 0,-1 0 190,9 31-37,-7-3 1,8 2 15,-6-4 1,4-1-15,-4 1 1,4-6-44,-4 2 0,6-8 11,-1-2 0,-4-11-115,-1 2-40,3-10-10,-7-5 1,7-3-266,-3-6 251,-4 0 556,6-11-420,-7 5 0,6-12 0,2 6 0</inkml:trace>
  <inkml:trace contextRef="#ctx0" brushRef="#br1">10578 14515 8200,'-9'0'0,"-1"0"-176,7 0-1,-3 0 935,6 0-292,6 0-227,2 0 1,8 0-113,3 0 0,5 0-28,9 0 0,-2-5-4,7 0 0,-4-1 16,3 1 0,1 4-17,5-4 0,6-1-31,3 1 0,5-6-13,5 2 0,4-4-1421,10-1 1476,-4-1 108,6-5 1,-7-2 83,0-7 1,-30 15-1,2 0-327,2-1 0,0 2 0,-1 0 0,0 2 194,-1-1 0,0 0 1,34-5-245,-11-2 1,2 0 62,-6 5 0,4-2-86,-4 11 0,-2 0-161,-8 5 0,-5 0 61,-9 0 102,-3 0-146,-7 7 0,-1-6 455,-3 4 0,-3-10-628,-7-4 1,0-5 253,0-5 0,-6 3-350,-3-3 1,-4-2 48,-1 2 1,0-4 466,0 4 0,-12-7 0,-4 4 0</inkml:trace>
  <inkml:trace contextRef="#ctx0" brushRef="#br1">12640 13875 8150,'14'0'33,"0"0"124,1 0 1,-1 0 298,0 0-149,7 0 0,-1 2 0,4 3 0,-8 1 339,-7 3-404,1 4-61,-2-5 1,3 1 401,-7 1-121,1-1-349,-5 6 0,-2 5-117,-2 4 0,-9-2-172,-6 2 1,-6 4-435,1 5 1,-9 7 435,-5-2 174,-9 3 0,-10 1 0,-8 1 0</inkml:trace>
  <inkml:trace contextRef="#ctx0" brushRef="#br1">10735 12311 7230,'0'-7'-147,"0"0"224,0 7 0,1 0 23,4 0 1,3 5-276,6 0-31,0-1 105,1-4 0,-1-1-199,0-4 1,0-3 299,1-6 0,-1 0 0,0 0 0</inkml:trace>
  <inkml:trace contextRef="#ctx0" brushRef="#br1">11048 12255 8204,'14'0'-786,"-6"-7"1,4 4 666,-2-6 1,2 4 320,3-5 0,1 6-161,2-6 1,0 5 1,6-4 0,-1 6-184,6-2-27,-7-3 126,5 7 0,-7-6-128,4 7 0,1 0 114,-6 0 0,5 0-293,-5 0 349,0 0 0,1 0 0,2 0 0</inkml:trace>
  <inkml:trace contextRef="#ctx0" brushRef="#br1">11673 12098 8204,'19'2'-236,"0"2"0,0 0 373,-5 5 94,1 1 1,-1 4-34,0 0 1,-5-4-102,1-1 0,-1-6-50,6 2 0,4-5-76,0-5 0,4-3-528,-4-6 432,6-6 0,-2 4-584,5-3 509,0 3 1,-4 3-41,0 4 0,-7 3-2,2 6 1,-3 0 87,-2 0 0,-1 6 154,-4 3 0,4 4 0,-4 1 0,4 0 0,1 1 0</inkml:trace>
  <inkml:trace contextRef="#ctx0" brushRef="#br1">12256 12169 8204,'29'0'-133,"-7"-6"0,5-2-56,-4-6 0,-1 4 137,2 1 1,-5-1-62,5-4 0,-5 5 340,4-1-108,-5 7-30,2-3 0,-6 1-189,1 0 210,-7 1-182,4 4 1,-9 0-217,7 0 1,-5 0 287,4 0 0,1-7 0,4-1 0</inkml:trace>
  <inkml:trace contextRef="#ctx0" brushRef="#br1">12768 12056 8204,'0'7'-202,"0"0"0,0-6-298,0 4 280,0-3 99,0 4 0,0-4-121,0 2 1,0-1 241,0 7 0,6-1 0,2 6 0</inkml:trace>
  <inkml:trace contextRef="#ctx0" brushRef="#br1">12796 12496 8204,'0'22'0,"0"4"-245,0-7 0,5 6-271,0-1 1,0 2 417,-5 3 189,0-1-23,0 7 1,0-5 255,0 3-16,0 4-211,0-7 0,0 4 34,0-5 0,0-1-56,0 1 1,0-6-118,0 1 1,0-5-16,0 5 0,0-7-233,0 2 1,0 1 289,0-1 0,6 7 0,2-4 0</inkml:trace>
  <inkml:trace contextRef="#ctx0" brushRef="#br1">12867 13591 8204,'0'14'-761,"0"0"380,0 1 338,0-8 1,0 6 137,0-3 0,0 2-87,0 2 1,0-4-108,0-1 1,0 1 26,0 4 1,5-4-166,0-1 0,1-1-215,-1 1 400,-3 4 12,4-5 1,-1 1 10,-1 1 29,1-1 24,-5 6 0,0-6-35,0 1 97,0-1-45,0 5-41,0 0 0,-6-6 0,-2-1 0</inkml:trace>
  <inkml:trace contextRef="#ctx0" brushRef="#br1">10735 14487 7214,'0'-8'-620,"-2"1"677,-2 7-45,2 0 4,-4 0 293,6 0 377,0 0-454,0-6-28,0 4 23,0-4-46,0 6-6,0-6-104,0 4-22,0-10-45,0 4 69,0 0-38,0-5 31,0 12-78,0-6-237,0 7 121,0 0 0,-7 5-241,-2 0 0,1 6-191,-2-2 325,1 4 55,-5-5 1,4 3-143,1-6 211,6-1 1,-8-2 316,6 3-65,0-4 445,5 6-61,0-7 1085,0 0-1373,0-7-121,0 6-27,0-12 1,5 10 32,0-7 1,1 6-46,-1-6 1,3 1-20,6-6 0,-5 1-20,1 0 1,-1 0-19,5 0 0,2-5-186,3 0 242,-3 0-22,4 5 1,-5-1-151,-1 1 154,6 0-85,-4 0 1,5-1 13,-7 1 0,0 0 0,0 0 1,5 0 1,0-1 1,2 0 22,-2-4 1,-2 1-1,7-5 1,0-1 179,4-5-177,-6 1 1,5 0 17,-3-1 114,-4 1-123,7-1 0,-11 6 131,3-1-117,-3 6 1,-1-4 24,4 3 1,-3 4-6,3-4 1,-3 3-36,-2 2 1,0-5-23,1 0 0,-1-2-49,0 2 83,0 3-3,1-10 0,0 3 30,4-5-43,-3 0 32,5-1 1,-2 1 10,0-1 1,4 1-43,-4-1 1,6 1 2,-1 0 0,3 5-17,1 4 0,1-1-16,-1 1 1,-1 0-21,-3 5 56,3-7-38,-5 6 0,2-8-9,-1 4 0,-1 2 10,2-7 1,1 5-6,-6-4 0,5-1 18,-5-4 0,1 1 2,-1 3 1,-3-3 57,3 3 0,-3 2 7,-2-1 0,0 1 27,1-2-79,-1 3 1,0 7 31,0 0-29,0-7 1,1 6-2,-1-4 1,0 3 3,0 2 1,1-2-27,-1-3 1,5 3-8,0-3 0,4-1 4,-4 1 1,2-2-13,-2 2 1,-3 3 34,3-3-17,-4 4 33,0-6 0,-1 5 109,0-3-131,0 4 12,0 0 0,-1 1 9,-3 0 1,2-2-28,-2-3 0,2 3 3,3-3 0,-1-1 5,0 1 1,-5-5-4,1 5 0,-2 0 23,1 5-21,4 0 0,-11 4-70,2 1 70,4-1-8,-6 2-8,4 2 1,-6 6-87,0-6-10,0 4-14,0-4-70,0 6 0,2-2-507,2-2 275,-2 2-297,4-11-524,-6 12 677,0-12 0,0 10-529,0-6 1089,0 5 0,0-8 0,0 4 0</inkml:trace>
  <inkml:trace contextRef="#ctx0" brushRef="#br1">12569 12013 8116,'-8'0'531,"2"0"171,6 6 0,6-4-46,4 3-162,2-4-315,9-1 0,1-1 418,6-4-358,-6-3-78,12 0 1,-11-5 59,10 4 0,-3 1-14,-1-2 0,-2 7 238,-4-1-278,4 2 0,-11 2-166,3 0 0,-10 8-186,-4 6 179,-16 7-274,-5 13 1,-18 22-707,-4 15-223,17-29 0,1 3 1158,1 1 0,1 1 51,-2 5 0,-1 2 0,4-3 0,-1 0 0,-1 4 0,1-1 0,0 1 0,1-1 0</inkml:trace>
  <inkml:trace contextRef="#ctx0" brushRef="#br1">10408 13122 8072,'-6'8'-434,"4"-2"302,-4-6 1,6-2 373,0-2-144,6 2 0,7-11-293,6 4 0,6-4-722,-2-1 917,-2 0 0,6 6 0,-5 2 0</inkml:trace>
  <inkml:trace contextRef="#ctx0" brushRef="#br1">10721 13108 8037,'9'0'-101,"1"0"-13,-1 6 0,5-5-17,0 4 52,1-3 1,-1-2-248,0 0 0,0-5 326,1 0 0,-1-6 0,0 3 0</inkml:trace>
  <inkml:trace contextRef="#ctx0" brushRef="#br1">11019 13065 8031,'14'0'-780,"-4"5"389,-1-1 625,1 7 1,4-3 76,0 7 0,-4-8 164,-1-2 0,1 1-490,4-1 1,0 0 42,0-5 1,1 0-410,-1 0 0,5-2 211,0-2 1,4-4-347,-4-6 1,2-1 261,-2 1 1,-2 1 69,7 4 1,-7-2 183,2 6 0,-3-6 0,-2 3 0</inkml:trace>
  <inkml:trace contextRef="#ctx0" brushRef="#br1">11488 13065 7984,'10'8'-175,"-1"-3"0,-4-4 214,5-1 1,-3-1 22,3-4 0,3-2 38,-4-2 0,5-4-175,5 4 1,2 1 106,2-1 1,4 5-86,-3 0 1,-2 2 41,2 2 0,-2 0 65,2 0 0,1 2 49,-6 2 1,0-2-79,-5 3 1,-4 1-83,-1-1 0,-4 1-128,4-1-31,-6-4 1,4 4-682,-7-10 897,0-3 0,0-12 0,0-2 0</inkml:trace>
  <inkml:trace contextRef="#ctx0" brushRef="#br1">12029 13093 7847,'0'15'0</inkml:trace>
  <inkml:trace contextRef="#ctx0" brushRef="#br1">12043 13079 7128,'-8'8'773,"2"-2"-1151,6 1 220,0-6 1,1 6 157,4-7 0,-3 0 0,4 0 0</inkml:trace>
  <inkml:trace contextRef="#ctx0" brushRef="#br1">12057 13292 7847,'0'15'-385,"0"-1"0,0-5 421,0 1-13,0-7-18,-6 10 0,4-10 4,-3 6 1,4-4-85,1 4 1,1-1-165,4 2 1,-3 2-80,3-2 318,-4 3 0,-1 1 0,0 0 0,0 0 0,2 0 0,2 1 0,-2-8 0,4 6-302,-6-3 407,0-4-56,0 7 1,0-6 190,0 8 1,0-6 12,0 1 133,0-1-310,0 5 0,0 1-2,0-1 1,5-5-125,0 1 142,0-7-132,-5 10-263,0-6 167,6 8 0,-5-6-139,4 1 1,-3-6-90,-2 6 364,0-7 0,6 10 0,-4-6 0,4 8 0,-6-1 0,0 0 0,0-6 0,0 5 0,0-4 0,0 4 0,0 1 0,0 0 0,5 0-66,-1 1 7,1-7 89,-5 4 2,6-10 202,-4 10-203,4-10 7,1 4 1,-6-4 16,4 3 0,-3-2-16,-2 6 1,0 1 5,0 4 1,0 0-43,0 0 1,0 1-12,0-1 1,0 0-15,0 0 22,0-6 0,0-2 0,0-6 0</inkml:trace>
  <inkml:trace contextRef="#ctx0" brushRef="#br1">12086 12965 8150,'-7'8'914,"6"5"-738,-4-4 0,3 4-149,2 1 0,0 0 8,0 1 1,0-1-330,0 0 0,7 0 1,-1 1 293,3-1 0,-2 6 0,-7 2 0</inkml:trace>
  <inkml:trace contextRef="#ctx0" brushRef="#br1">12128 13562 7879,'-8'8'537,"2"0"-146,6-3-493,0-3 0,0 10-455,0-2 1,0-1 556,0 5 0,0-3 0,0 10 0</inkml:trace>
  <inkml:trace contextRef="#ctx0" brushRef="#br1">12128 13861 7848,'0'9'-72,"0"1"1,0-5-36,0 4 0,2-4 222,2 4 0,-2 2 71,3 8 0,-4-1-185,-1 5 0,0 1 94,0 5 0,5-1-94,0 0 97,0-5 1,-5 2-57,0-6 1,1 0-235,4-5 156,-3-6 36,4-2 0,-6-12 0,0-2 0</inkml:trace>
  <inkml:trace contextRef="#ctx0" brushRef="#br1">11631 13235 7860,'-10'8'-39,"1"-3"210,-1 3 0,1-6-73,-1 2 124,7 4 3,-10-6 137,12 4-170,-6-6 0,6 0-16,-4 0-99,4-6 0,-6 3-362,7-7-108,0 7 229,0-3 49,0 6-660,0 0 710,-6 0 1,4 1-8,-2 4 43,-4-3 1,5 4 85,-7-6 113,7 0 1,-5 0 180,3 0-69,4 0-202,-6 0 275,7 0 247,0 0-255,0-6 59,0 4 202,0-4-88,0 6 738,0 0-891,0 6-162,0-4 100,0 4-144,0-6 187,0 0-242,0-6 0,0 2-176,0-5 120,0 6 0,2-8-96,3 6 0,-2 0-91,6 5 11,-6 0 178,10 0 1,-10 0-129,7 0 137,-7 0-53,10 0 1,-6 0 19,8 0 0,-1 0-5,0 0 0,0 0 1,1 0 0,-1-4-29,0-1 0,2-6-8,3 1 0,-3-2-190,2-3 216,5 1 1,-8 0-121,4 0 37,-3 0 1,-2 4-9,1 1 39,-8 5 11,6-2 1,-10 6-18,7 0 35,-7 0 17,3 0 1,-6 2 215,0 2-235,0-2 4,0 4 218,0-6 231,0 0-689,7 0-14,-6 0 120,5 0 57,1 0 0,-4 0-115,6 0 79,-5 0 1,3 0 72,-2 0 21,-3 0 0,4-1 0,-6-4 327,0 3-199,0-4 51,0 6 742,0 0-860,0 6 0,0 2-27,0 7 1,-1 5-19,-4 4 0,2 3-245,-7 1 153,1 7 1,-6 1-1413,1 7 1014,0-1 1,5-5-264,-1-4 0,7-5-1636,-2-4 2400,4-10 0,1-1 0,0-5 0</inkml:trace>
  <inkml:trace contextRef="#ctx0" brushRef="#br1">11517 13136 7921,'-14'0'-120,"4"0"-61,1 0 1,4 5 884,-5-1-225,7 1 144,-3-5 42,6 0-319,0 0 1,6 5-189,4 0 1,2-1-65,3-4 0,-1 5 51,0 0 1,2 0-88,3-5 1,-2 0-176,7 0 30,0 0 23,4 0 0,-1-5-107,-3 0-20,2-6 173,-3 10 1,0-11-146,1 8 1,-7-7 73,2 1 0,-3 2-59,-2-1 108,0-1 0,-1 1-39,-3-1 263,-4 7-224,-6-3 3,0 6 444,0 0 0,0 6-155,0 4 0,0 2-89,0 3 0,0 5 27,0 4 1,-2-1-109,-2 6 0,2-4-7,-3 8 0,-1-1-820,1 1 506,-6-3 1,8 3-1425,-6-9 563,5 3 462,-2-11 638,6 4 0,0-12 0,0-2 0</inkml:trace>
  <inkml:trace contextRef="#ctx0" brushRef="#br1">11659 12852 7967,'0'8'97,"0"4"0,2-4 147,2 6 1,-1-4 66,7-1-113,-1 1-100,6-2 0,-1 4 51,0-2 0,0-2-46,1 1 0,-1-4-166,0 4 1,0-4 98,0 5 1,-4-6-120,-1 6 0,-1-5 130,2 4 1,2-4-16,-2 4 299,2 1-261,3 4 13,-1 0 0,-5-1 34,1-4 1,-2 4 8,1-4 0,4 4 5,-4 1 1,4 0-54,1 1 0,-1-1 13,-4 0 1,4-1-38,-4-4 1,-1 4 46,2-4-12,-1 4-21,-1 1 7,5-6 1,-12 0 112,4-3-5,-3-4-2,-2 6 120,0-7 62,0 0-325,0-7 1,-5 4-102,0-6 145,-6 5-73,10-2-108,-12 0 0,7-2 58,-4-6 0,-2 1-157,2 4 1,2-4 71,-1 3 0,-1-4-107,-4-5 1,5 4 160,-1-4 0,1 3 19,-6 2 1,1-1 34,0 1-70,-7 0 78,6 6 75,-6-5 0,7 7-246,0-3 1,4 2-570,1 7 750,5-6 0,4-8 0,8-8 0</inkml:trace>
  <inkml:trace contextRef="#ctx0" brushRef="#br1">7294 6838 8352,'-20'0'0,"4"0"108,-3 0 0,3 0 435,2 0-329,0 6 0,-1-2 66,1 5 0,-2 1-116,-3 4 0,-4 6-172,-10 4 1,-10 3-154,-9 1-66,-4 7 1,-2-5 333,-4 3 1,9-9-112,-4-5 1,-2 1 87,-2-1 0,-7-4-162,1-6 0,-7-6 104,-2 2 1,-3-3 56,8-2 0,-1-7-140,10-2 0,-6-6 65,2-3 0,-4-5-56,-1-5 1,2-7 133,2-3 1,12-15 87,12-9 1,7-6-343,8-3 0,16 31 0,1-2 201,2 0 0,0-1 0,0-6 0,2 0 86,-1-3 1,2-1 0,1 2-1,2 0-69,0-6 0,1 0 0,1-1 0,0-1-382,1-2 0,0-1 1,3-2-1,2 0 339,2-2 0,0-1 0,1 2 0,0 1-372,4-3 0,0 1 0,-1 3 0,2 1 305,0 0 1,2 1-1,2 5 1,1 1 51,0 1 0,2-1 0,2 4 0,3 0-101,0 1 1,2 0 0,3 0 0,0 1 112,1-1 0,0 0 0,-2 6 0,0 0 28,0 1 1,-1 0-1,-4 5 1,0 1-36,2-1 0,0 0 1,-3 2-1,0 1 357,19-32 0,-4 11-297,0 8 0,-6 6-239,1 4 1,-10 9 968,-4 10-1527,-3 3 838,-8 9 1,-2 2-444,-6 10 1,-12 4 47,-7 10 1,-8 8 296,-6 6 0,3 0 0,-5-4 0</inkml:trace>
  <inkml:trace contextRef="#ctx0" brushRef="#br1">5702 3938 8464,'0'-24'0,"0"1"0,3-1-351,6-5 0,9-5 29,15-4 0,10 1 910,9 0 0,-2 0-564,2-1 0,2-1 225,8 6 1,7 6 101,7 8 0,-2 5-196,-7 4 0,-6 4 71,-9 6 0,-6 14-105,-13 10 1,-7 25-83,-17 22 1,-11-20 0,-5 5 5,-6 14 1,-3 2-1,3-19 1,-2 2 0,-1 0-641,-4 7 1,-3 1 0,0 2 0,-2 2 0,0 2 0,-1 0 594,-2 0 0,-1 1 0,1-1 0,-2 4 0,0 0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12029 8686 8207,'0'14'-465,"0"1"1,0 5 208,0 4 0,0 6 716,0 8 1,0 6-116,0 13 0,0 6 71,0 3 1,0 12-602,0-36 0,0 1 1,0 38 408,0-39 1,0 1-1,0 34 89,0 4 0,0 0-189,0-39 1,0 1-1,-2-1 1,-1 0-20,1-2 1,-1 0 0,0 1 0,0 0 178,-2 35 1,4-5-234,-4-5 1,3-1 109,2 2 1,-5 1-213,1-7 1,-1-1 46,5-8 1,0-3-94,0-6 0,5-7-82,-1-3 0,3-9-935,-2-5 90,-4-3 278,12-8 1,-10-15 387,6-12 1,-5-12-146,0-7 1,-2-11 502,-2-8 0,6-6 0,2-8 0</inkml:trace>
  <inkml:trace contextRef="#ctx0" brushRef="#br0">12171 8629 8183,'8'-28'0,"4"6"46,-2 3 0,4 8 229,5 1 1,3 2-93,7-1 0,5 1 77,4 3 0,3 4-100,2-4 0,1 3 85,4 2 0,-3 0-218,8 0 1,-6 0 6,5 0 1,10 0-37,13 0 1,6-1-38,-34-1 0,1-1 0,-4 0 0,-1-2 230,-1-1 1,1-2 0,6 0 0,2 0-456,0-1 0,2-1 1,5 2-1,1-1 237,5-3 0,0 0 0,-5 3 0,-1-1 128,-2-1 1,1-1 0,7 0-1,0 0-16,5-2 0,0-1 0,-2 3 1,0 1-60,-5-2 1,-1 2 0,5 2-1,-1 2 12,-3 0 0,0 0 0,2 0 0,0 0-115,-2 2 0,-1 0 68,-4 2 0,-1 0 0,1-1 0,-1 2-56,-2 1 1,1 2-40,1-1 0,0 0 89,-2 0 0,-1 0 0,-5 0 1,-1 1-1,-4 1 0,-1 1 37,-1 0 0,0 2-18,2 2 1,0 0 24,-1-3 0,1 0 0,1 2 1,1 1-151,-3-3 0,1 1 0,0 1 0,-1-1 439,29 5-159,-3 2 1,-6-5-85,-1 2 0,7 2-31,-1-6-166,-10 6 22,4-9 143,-17 10 1,5-10-93,-6 2 1,-7 3 79,-2-2 1,-11 4 300,-4-4-343,-3 6 1,-2-8 1151,0 6-1170,1 1 1,-6 4 886,1 0-860,-7 1 1,3-1 0,-6 0 294,0 0-4,0 0-195,-6 1 1,3 0 24,-7 4 0,5-3 30,-4 3 0,1 3 6,-1 2 0,-4-2-80,3 2 0,4 1-2,1 8 0,-1-1-152,1 6 16,-6 6 0,8 2 40,-6 6 0,4 6-174,-5 9 0,7 8-144,1-34 0,-1-1 0,2 39 225,1 2-3,0-1 1,0-38 0,0 0-143,0 38 0,0-38 1,0-1-209,0 34 1,0 0-500,0-9 1,0-3-969,0-6 967,0-6 969,0-2 0,-5-8 0,0-3 0,2-5 0,2-3 0</inkml:trace>
  <inkml:trace contextRef="#ctx0" brushRef="#br0">12398 10335 8191,'-8'-6'-161,"2"4"1,19-4 582,6 6-228,6 6 0,11-2 262,7 5 0,1-1-120,8 1 0,-3 4-154,8-3 0,6 2-239,-23-5 1,1 0 0,0 1 0,0 0 154,6 2 1,1-1-1,-6-1 1,0 0-3,0 1 0,1 1 0,-1-2 0,0 0 5,2-1 1,2 0 0,1-2 0,0-2 3,5 0 0,1-1 1,-1-1-1,0-1-281,0 1 0,0-2 1,4-2-1,0-2 283,-1-1 1,-1-2-1,4 0 1,0-1-1,6-5 0,0-1 0,-8 5 0,0 0 78,1-4 0,0-1 0,0 3 0,1-1-37,-1-1 1,0 0 0,-2 2-1,0 1 142,-2 2 0,-2-1 1,-2 2-1,-1 1-204,-1-1 1,1 1 0,-1 3 0,0 1 43,3 0 1,0 1 0,0-1 0,-1 0 53,1 0 1,0 1-659,-3 0 0,-1-1 596,0 0 1,0 0 6,3 2 0,0 0 0,-1-5 0,0 0 184,6 1 0,1 0-233,0-1 0,-1-1 1,-2-2-1,-1-1-42,-1 1 0,-1-1 0,0-1 0,0-1 125,3 2 0,1 1-147,0-4 0,1 1 1,-1 1-1,-2 1-65,-3-1 0,-1-2 1,-1 0-1,0-1 118,-6 2 0,0 1 0,38-10-222,-3 2 1,-11 5-2081,-12 5 1461,-10 2 0,-15 9 772,-3 3 0,-10-4 0,-9 4 0</inkml:trace>
  <inkml:trace contextRef="#ctx0" brushRef="#br0">18100 8416 8002,'-15'2'0,"1"2"0,0 4 352,0 7 0,1 5-65,4 4 0,-4 6 114,4 8 0,-4 6-150,-1 13 1,1 3-50,4-3 1,-4 4 82,3-4 0,4-5-58,1 5 0,4-3-296,1 3 0,1-2 146,4-3 1,3-4-774,6-11 1,0-3 228,1-11 0,4-8-18,0-11 1,1-5 44,-1-9 0,-3-7-240,3-16 0,-3-8 680,-2-7 0,-2-1 0,-2 2 0,1 4 0,-6 1 0,1 0 0,-1 9 0,-4 5 0,4 4 0,-3 7-324,-2 3 666,0 7 1,0 20 291,0 6 0,0 6-66,0 4 0,0-1-163,0 0 0,0 4-227,0-4 0,4 2 88,1-11 0,6 0-350,-1-4 1,2-3 91,3-2 0,0-6-27,4-8 0,-1-6-154,5-9 1,-4-3-63,5-6 1,-7-1 6,2 1 1,-3-1 57,-2 1 0,-6 1 238,-3 3 0,-3-1-120,-2 6 1,-7 2 138,-2 7 1,-9-1-110,0 7 0,-6-1 139,5 5 1,-5 1-139,5 4 0,0 3-11,5 6 1,1 0-386,4 1 0,3-1 178,6 0 0,1 0 239,4 1 0,9-8 0,8 0 0</inkml:trace>
  <inkml:trace contextRef="#ctx0" brushRef="#br0">18668 8715 8002,'-14'0'1027,"1"1"-746,4 4 1,3 3-55,6 6 0,0 5-66,0 0 1,0 6 79,0-1 0,0 4-170,0 6 0,-5-4 10,0 3 0,-1 2-119,1-2 0,2 3 43,-6-8 0,5 2-163,0-11 1,2-4-23,2-6 0,-2-6 7,-2 2 94,2-3 0,-4-9 69,6-2 0,0-10-244,0-5 0,1-3-15,4-1 0,-2-5-25,7 0 0,-1-2 159,5 2 1,1 3 19,-1-4 1,0 11 202,0 4 1,1 3-70,-1 2 1,0 1 79,0 4 0,-1 4-31,-4 10 1,2 3 296,-6 6 1,0 6-141,-5 4 0,0 3 88,0 1 0,0 1-102,0-1 0,0-4-101,0 0 1,0-2-234,0 1 1,0-2 74,0-7 1,0 0-652,0 1 1,1-8 71,4-2 627,-3 3 0,10-6 0,-4 4 0</inkml:trace>
  <inkml:trace contextRef="#ctx0" brushRef="#br0">19166 8857 8002,'0'-29'0,"0"7"0,0-5 803,0 4-46,0 2-335,-6-6 1,-2 12-143,-6-4 0,-1 9-12,1 5 0,3 5-41,-3 5 0,1 9-114,-11 10 1,7 9-13,-2 5 1,0-2-171,5 2 0,-2-1 37,11 1 0,1-4-209,4-5 0,1-7-31,4-3 0,3-5 78,6-4 0,7-4-128,2-6 0,3-6 38,-3-4 0,9-14-37,-4-4 1,-1-4 25,-3 4 0,-2-7 74,2-3 0,1 3-40,-6 2 276,0 3-66,-11 8 1,3 2 610,-6 5-435,6 8 0,-10 3 233,4 14 0,-5 7-179,-5 16 1,4 5 372,-4 10 0,3 7-161,2 7 1,0 7-1453,0 2 1143,0-30 0,0 2 1,2 1-1,1 0-34,-1 4 0,1-1-21,-1-6 0,1 0-187,0 5 0,0-2 1,-2 29-84,4 3 0,-3-15 280,-2-4 1,0-11 51,0-3 0,-2-7 122,-3-8 1,-2-5 217,-8-4 1,1-5-319,0-5 0,-7-2 768,-2-7 1,-4 0-787,-2 0-167,1-7-50,0-1 1,-2-12-4,-4-4 0,4-3-259,-3-1 1,5-5-324,4 0 1,3-4 218,7 9 1,6-2-184,4 11 0,2-5 673,2 5 0,6-6 0,2 3 0</inkml:trace>
  <inkml:trace contextRef="#ctx0" brushRef="#br0">20630 8757 7943,'-6'-22'103,"-3"3"0,-4 3 235,-1 2 0,-7 5-218,-3-1 45,-2 7 1,-4-3-45,-4 6 58,4 6 1,-4 2 66,5 6 1,6 0-15,-1 1 1,13 5-75,1 4 0,7 1-116,3-1 0,13 3-377,6-4 268,12-2 0,1 4-118,6-6 1,-2-5-131,2-4 0,3-7-54,-3 2 224,-3-4 0,0-1-8,-7 0 1,-6 2 45,-3 3 1,-3-2 26,-2 6 1,-6-4 140,-3 5 0,-10 4 277,-4 5-170,-10 12-17,-4-7 1,-5 15 154,0-5-293,-1 5 54,1-9 1,-1 5 15,1-7 0,4-7-70,0-7 1,7-1-22,-2-9 0,8-7-108,2-11 0,5-13-265,0-11 1,4-9-698,4-5 541,4-10 18,7-3 0,0-1 189,4 0 1,-3 1 329,3-1 0,-3 2 0,-2 8 0,0 10 0,1 3 0,-1 10 0,0 0 0,-1 9 86,-4 5 0,4 8 123,-4 2 1,4 5 971,1 0-582,0 2-292,0 8 0,1 2 751,-1 7-754,0 11 1,-1 0 0,-4 12 0,2 6 54,-6 8-257,0 3 0,-7 2-174,-3 0 0,2-2 201,-6-3 0,4-1-258,-4-4 1,4-7-199,-5 2 241,7-8 31,-3 0 0,6-12-48,0-3-45,0-3-132,0-8-42,0-2 0,6-18 51,4-7 0,4-8-112,5-6 0,-2-3 126,7-7 1,-5 0-80,5 1 0,-5 0 370,4 5-60,-5 2 1,4 6 267,-3 1-189,-3 6 0,-1 6 271,-5 7 153,-1 5 1,4 4-124,-4 10 0,2 4 236,-6 5 0,0 3-254,-5 7 1,0 4-169,0 0 0,0-1-728,0-9 284,0 4 107,0-11 1,1 4-160,4-5 1,-2-3-60,7-2 0,-5-4-287,4-6 0,-1-2 229,1-2 1,4-9 48,-3-6 1,1-6 395,-2 1 0,2 2 0,-6-2 0,4 2 0,-4-1 0,0 2 0,1 7 6,-4 0-123,4 6 1105,-6 1-638,0 7 1,0 7 72,0 2 1,-1 9 204,-4 1 1,3 6-230,-3-2 1,4 4-4,1 2 1,0-1-258,0 1-54,0-7-85,6 5 1,2-16-166,6 3 1,1-9-47,-1-1-10,0-2 1,0-13 84,0-3 1,1-8-34,-1 3 0,-6-7 131,-4 3 1,-2-4-4,-2-2 1,0 2 172,0 4-159,-6-4 70,-2 11 0,-6-9 62,-1 6-61,1 6-72,0 1 0,0 10 6,0-3 1,-1 4-59,1 1 1,5 4-153,-1 1 0,7 6-154,-2-1 112,4-4 63,1 7-530,0-12 409,6 6 0,2-9-127,6-3 84,-6-3 375,11-6 0,-10-5-182,10 0 0,-3-1 182,-2 1 0,1 5 139,-1-1 1,0 3-89,0 7-14,7 0 1,-5 7 208,3 3 0,-2 2 836,2 8-456,-10 5-241,10 2 1,-12 7 196,2-1 0,-3 1-195,-6-1 0,0 5-158,0 0 1,-1 1-86,-4-6 1,-1 0-103,-4 1 1,2-7 217,4-3-280,2 3-323,-11-6 183,12-2 125,-5-14 1,7-8-498,4-6 376,3 0 1,6-7-341,0-3 0,-4 2 39,-1-1 234,1-1 1,2 0-117,-2 1 0,1 4-73,-6-5 1,-1 7-646,-4-2 1057,0-3 0,7 6 0,1-5 0</inkml:trace>
  <inkml:trace contextRef="#ctx0" brushRef="#br0">21526 8786 7943,'0'8'-341,"0"4"0,6-9 543,4 7 1,3-5 459,1 4 1,0-6-384,0 2-77,7-3-50,-5-2 0,10 0-373,-2 0 127,-3-7-53,5-1 1,-8-1-119,6-1 0,-7 3 157,2-3 0,-5 2-111,-4 3 1,-3 4-443,-2-4 661,-3 4 0,4 1 0,-6 0 0</inkml:trace>
  <inkml:trace contextRef="#ctx0" brushRef="#br0">21796 8544 7983,'-6'14'368,"4"8"174,-2 7 1,-3 2-98,3 12 1,-6-3 164,5 7 0,-1-1-219,1 1 0,4-3-21,-4 4 0,3-6-726,2-4 206,7-9-19,1-2 1,7-16-481,4 3 628,3-9 1,7-1 20,-1-8 0,7-11 0,1-7 0</inkml:trace>
  <inkml:trace contextRef="#ctx0" brushRef="#br0">22678 8573 7896,'-8'-10'9,"3"1"-5,4 5 397,7-2 31,2 6-271,12 0 1,9 0 58,9 0 0,4 0-162,6 0 1,-4-2-185,3-2 1,2-9 21,-1-6 1,4 0-179,-5 5 0,1-3-318,-6 2 327,-5-2 142,-9 15 131,-7-4 0,-7 0 0,0-2 0</inkml:trace>
  <inkml:trace contextRef="#ctx0" brushRef="#br0">23062 8317 7912,'-8'0'86,"1"1"121,7 4 0,-1 9 89,-4 10 1,2 17 75,-7 11 0,3 16-120,2-28 0,0 1-1751,-8 36 1689,6 0 1,-1-10 36,3-1-9,3-6 120,2 3 0,2-19-806,3-6 260,3-6-38,6-10 1,5-3-299,0-10 1,1-4 261,-1-10 1,-1-9-110,5-9 1,-4-6 76,5-4 0,-7 1 608,2-6 0,-3 7-377,-2-2-143,0 3 263,-6 1 0,3 7 213,-6 3 1,6 3-31,-1 2 0,-2 2 146,1 2 0,1 2-150,4 3 1,0 4 1,0-4 1,0 2 24,1-2 1,4-3-28,0-6 1,4 3-239,-4-3-108,0 3 116,-5-10 0,-1 2-145,-4 0 1,-2 0 96,-7 5 0,0 0-118,0 0 0,-2 1 151,-3 4 0,-4-2-27,-10 6 0,2 0 50,-7 5 1,5 0 96,-5 0 0,5 2 269,-4 2-154,-1 4 29,2 13 1,1 1 108,7 6 0,1 1-86,4-1 0,-2 7 41,6 3 0,0-2-165,5 2 1,7-6-17,2 1 1,9-9-119,1-5 0,6-4-262,-1 0 0,7-8-580,2-2 592,0-3 1,-6-5-295,-3-7 4,3 1 246,-11-18 37,11 5 0,-12-7-157,4 1 0,-4 4 149,-6 0 0,2 1 35,-6-6 1,0-1 34,-5-3 0,4 3 26,1-3 0,0 3 157,-5 2-8,0-1 254,0 1 202,0 6-283,0 1 1,1 15 72,4 6 0,-3 8 35,2 11 0,-2 9 247,-2 10 0,0 8-88,0 1 0,0 5 130,0-4 1,0 4 137,0-5-786,0-6 263,0 0 0,0-6-145,0 3 0,0-10 106,0-9 0,0-3 0,0-2-12,0-6 1,5-5-140,-1-12 1,3-2-101,-2-13 1,-2-4 56,6-5 0,1-2-819,4 2 465,0-4 7,0 1 0,1-4-272,-1 7 0,0-5 252,0 5 0,2 0-115,3 5 0,-3 5-37,3 5 587,-10 2 0,10-5 0,-3-1 0</inkml:trace>
  <inkml:trace contextRef="#ctx0" brushRef="#br0">23986 8558 7912,'5'15'30,"-1"-1"1,1 0 163,-5 0 1,0 7 113,0 2 1,0 3 115,0-3 0,0 4 243,0-3-449,-6 3-44,4 1 1,-9 1 54,6-1 0,-4-4-109,4-1 1,-4-5-147,4 1-33,0-3 0,4-7-776,-4 1-349,3-7 637,-4 3 301,6-12 0,1-7-451,4-6 424,-3-6 1,6-2-106,-4-6 183,4 0 1,5-1 38,-4 1 0,4-1 205,-3 0 1,2 6 46,2-1 0,1 3 235,-1 7 1,2 4 507,3 6-448,-4 6-192,6-3 1,-8 12 401,-4 3-326,4 4 12,-5 7 1,0 3 146,-4 5 0,-2 0-182,-2 1 0,0-2-59,0-4 1,0 4-42,0-3 0,-2-2-139,-2 2 0,0-7-5,-5 2 1,6-3-209,-2-2 1,-1-4-192,1-1 184,0-6-41,5 4 1,0-9-181,0-3 0,0-4 32,0-10 1,2 1-173,2-5 1,0-6 229,5-4 1,1-2 5,4 2 1,-2 3 376,-2-3-42,9-3-57,-16 6 1,16 1 251,-10 10-106,4 4 202,1 0 0,-4 7 307,-1 4 1,1 2-155,4 2 1,-5 8 308,1 6 1,-7 2-286,2 8 1,1 4 50,-1 5 1,0 2-344,-5-2 0,1-3-4,4 3 1,-2-4-1283,7-5 559,-7-4 421,9-6 127,3 0 0,0 1 0,6-1 0</inkml:trace>
  <inkml:trace contextRef="#ctx0" brushRef="#br0">25365 8814 7711,'-2'8'-728,"-2"-3"757,2-4 847,-4-1-584,6-6 0,0-2-283,0-6 1,0-5 61,0 0 0,4-6-116,1 1 0,5-3 95,-6-1 0,6-1-101,-5 1 0,6 0 84,-2-1 0,-1-4 6,2 0 0,-3 1 21,3 8 0,3-2-9,-4 2 0,4 3 10,1 2 0,0-1-3,0 1 0,1 6 66,-1 9-91,0 2 0,0 8-1,0 4 0,-1 9-21,-4 4 0,-2 9 36,-7 1 0,0 7-57,0-2 1,-5 3 17,0 1 0,-6-4-1,2 0 1,1-8 30,-2-1 1,7-3-4,-1-7 0,-3-4-5,2-6-14,1-6 0,4 2-102,0-10 0,0-9 105,0-10 0,4-7-279,1-2 1,11-7 2,-2 2 1,5-3 1,0-2 0,3 2 176,7 3 1,-6 4 104,1 5 1,0 7 17,4 3 1,-6 8-87,-3 2 1,2 5 498,-2 0-280,0 8 1,-7 6 102,-2 9 1,1-3-2,-6 3 1,-1 3-110,-4 1 0,-1 0-97,-4 0 0,2 1-84,-7 4 1,1-1 67,-5-3 0,4 3-32,1-3 1,1 2-101,-2 3 0,-2 4 72,2 0 1,4-4-153,1-6 0,4-5-512,1 1 99,0-4 0,6-2 167,3-3 1,10-12-321,5-12 721,3-7 0,1-14 0,1-1 0</inkml:trace>
  <inkml:trace contextRef="#ctx0" brushRef="#br0">26090 8445 7982,'0'-8'-673,"0"3"940,0 10 0,0 3 540,0 6 1,0 0-327,0 0 0,5 0-114,-1 1 1,8-6-292,-3 1 0,4-7-26,1 1 1,5-2-122,0-2 0,6-6 103,-1-4 0,7-2-118,3-3 1,-6 0-100,-4-4 1,-7 6-255,2-6 1,-5 6 24,-4-6 0,-4 8 135,-6 2 0,-2 1 123,-2-1 1,-4-2 72,-6 6 1,-5-2 0,0 3 0,-7 2 44,3-3 1,1 4 169,-2 1 1,6 0-23,0 0 1,2 1 120,2 4 0,1-2 203,3 7 0,-1-1-182,7 5 0,-6 7 62,5 3 0,1 4 80,4 5 0,-5 4 61,0 5 0,0 6-154,5-1 0,0-4-55,0-5 0,7-8-250,2-2 0,10-6-356,5-8 0,9-6-633,5-3 0,5-10 510,4-4 0,-1-10-669,6-5 0,-8-3 1152,-1-1 0,0-7 0,-7-1 0</inkml:trace>
  <inkml:trace contextRef="#ctx0" brushRef="#br0">26744 8288 7957,'-5'14'34,"1"1"0,-6 0 57,5 4 0,-1-1 194,1 5 1,4 1 600,-4 5 0,-1-6-532,1 1 0,-1 0-154,1 4 0,3-6-327,-2-3 0,-3 2 111,2-2 0,1 0-100,4-5 0,0-5 81,0 1 146,0-7 0,0 2-438,0-10 0,0-5-405,0-9 0,0-3 347,0-6 1,6-7 77,4-3 0,2-1 172,2 1 0,1-2-29,-1 7 0,0 0 212,0 5 0,5 1 132,0 3 1,0 8 171,-5 7 1,1 6-66,-1-2 1,-2 5 185,-2 5 0,-4 9-113,-6 10 0,0 2 114,0 3 1,-1 6-22,-4 2 0,-3 0-110,-6 1 1,4 0-227,1 4 0,1-4-30,-2 0 0,3-8-178,2-1 0,3-3-1,-3-7-380,4-6 229,1-7 1,6-14-155,4-6 1,2-13-25,3-11 0,0-3 155,4-1 0,2-1-345,3 0 0,1 2 242,-6 3 1,4 1 170,-4 8 1,0-1 197,-4 11 1,-1 0 617,0 5-460,0 6 1,-6 3 78,-3 10 1,-4 9 346,-1 10 0,0 3-213,0 1 1,-6 1-66,-3-1 0,1 5-432,-2 0 0,7 1-489,-2-6 0,4 5 32,1 0 0,0-4 583,0-5 0,0-7 0,0 3 0</inkml:trace>
  <inkml:trace contextRef="#ctx0" brushRef="#br0">27256 8416 7957,'-5'14'985,"0"1"1,1 0-571,4 4 0,0 3-179,0 7 1,0-5-12,0-1 1,0-1-180,0 2 1,6-3 309,3-7-591,4 0 0,1-1 55,1-4 0,3-4-87,1-10 1,0-3 115,-4-6 1,-1-7-41,0-2 1,-4-2 117,-1 1 0,-4-3-23,4 3 1,-6 2 75,2-2 0,-5 2 27,-5-1 1,-3-3 100,-6 7 1,-2 0-116,-3 5 0,2 6 111,-7 4 1,1 4-149,-6 4 0,1 6-93,-1 9 1,3 3-13,2 6 0,3-4-465,7 0 614,6-1 0,2 0 0,6-3 0</inkml:trace>
  <inkml:trace contextRef="#ctx0" brushRef="#br0">27569 8146 7975,'0'-14'-59,"0"0"1,1 6-135,4 3 598,-3-3-141,4 6 1,-1 2-11,-1 10 0,7 9 133,-1 5 0,-2 2-194,1 3 1,-4-1 11,4 1 0,-4 2-111,5-2 0,-7 6-73,2-12 1,-4 7 55,-1-6 1,0-4 63,0-1 1,0-3-185,0-2 0,-1-1-97,-4-3 50,3 2 100,-4-10 1,8-4-59,2-12 0,4-8-214,6-11 1,7 1 92,3-6 1,2 0 16,3-4 0,-2 1-33,-4 3 1,3 9 43,-7 10 0,-5 3-224,-5 2-420,1 6 462,-2 2 1,-2 8-94,-6 2 1,0 4 151,0 6 1,0 1 263,0-1 0,0 0 0,0 0 0,-5-4 0,1-1 0,-1 1 0,5-2 0,0 4 13,6-10 1,-3 4 99,7-6 1,-7-1 285,2-4-66,3 3 287,-7-4-352,12 6 0,-12 2-117,4 2 0,-5 6-45,-5 9 0,2-2-4,-6 7 0,4-2 14,-4 2 0,5 1-9,0-6 0,-3 1-26,3-1 0,-1-8-20,5 4 1,1-9-91,4 3 1,-2-5 72,7 0 1,-1-8 5,6-6 0,-1-3-50,0-1 1,5-6-128,0-4 1,11-8 16,-2-1 1,5-2-168,1 2 0,-9 3 114,3-3 0,-4 5 107,0 4 0,-5 3 67,-10 7 51,4 6 132,-12 2 0,6 14-30,-7 6 1,-2 8 199,-3 11 0,2 5-96,-6 10 1,6-2 62,-2 6 1,3 1-227,2 9 0,0 1-103,0 3 1,0-2-93,0-7 0,0-2-50,0-3 0,0-3-58,0-6 0,-6-1 148,-3 1 1,-1-5-84,-4 0 1,3-7 99,-8 2 1,-3-7-11,-2-3 0,-3-10 211,-1 1 0,1-7 75,3 2 0,-1-7-47,6-2 0,-5-7-33,5-7 1,2-6-35,7-4 1,-1-3 27,7-1 1,-1-7 119,5-3 1,6-2-117,4 3 1,10-5-12,9 5 1,2-5-96,12 0 1,4-6-331,15 1 0,-2 0 150,6 4 1,-10 0-238,0 1 1,-10 5-283,-3 4 0,-7 10 305,-7 4 339,-7 9 0,-3-1 0,-10 6 0,-2 1 0</inkml:trace>
  <inkml:trace contextRef="#ctx0" brushRef="#br0">18867 10748 7932,'-1'11'0,"-4"3"0,2-1 902,-7 10-497,7 1 1,-9 6-215,2 3 0,-4 3-325,-5 7 1,2 0 80,-7-1 1,-1 1-175,-9 0 1,-3-5-413,-11-1 455,4-5 1,-7 3-21,4-7-1265,3 1 1234,-5-1 0,12-6 66,4-3 1,5-5-46,4-4 327,10 3 383,1-12-360,12 5 0,2-6 65,13 0 0,9-1 531,10-4-405,9-3-111,9-6 0,7-2 94,4-3-592,-4-9 300,6-2 1,-12-5-197,0 7 1,-11-1 154,2 1 1,-10 1-92,0 3 0,-9 4-816,-5 5 406,-4 1 103,-7 6 421,-1-4 0,-14 10 0,-1-4 0</inkml:trace>
  <inkml:trace contextRef="#ctx0" brushRef="#br0">18626 10804 7932,'8'0'208,"3"12"88,-7 2 1,6 16-14,-5 3 0,-1 14 139,-4 10 1,0 0-92,0 5 0,0 1-123,0-2 0,0 6 124,0-6 0,2-1 51,3-7 0,-2 0-425,6-5 67,-6-7 1,9-7 138,-8-5-126,7-7 1,-8-6 86,7-7-540,-7-6-56,3 4-10,-6-20 1,0-3-409,0-12 241,0 6 354,0-5 1,0 3-1047,0-9 631,0 3 346,-6-5 1,5 7 362,-4-1 0,3-4 0,2 0 0,-5 6 0,1 8 0,-1-3 0,11 6 355,2 2-82,6 8-147,1 6 0,-1 8 1439,0 6-754,-6 0-299,5 7 1,-5-7 55,6 0 1,6 4-295,4-4 1,4-2-245,6-7 1,2-3-272,7 2 0,-1-4 241,1-4 0,0-4 0,-1-6 0</inkml:trace>
  <inkml:trace contextRef="#ctx0" brushRef="#br0">19422 10634 7929,'0'-8'609,"0"2"1,0 23-403,0 7 0,0 6-140,0-2 0,-2 7-12,-2 3 1,-4 3-244,-7 2 1,1-6-24,0 1 145,6 0 57,-5 5 1,7-7-632,-3-3 311,-4-9 36,11 3 1,-4-16-797,6 3 575,0-9 413,0 1 0,6-7 193,4-4 0,3-3 62,1-6 1,6-5-228,4 0 0,4-5 18,6 5 1,-3-4 50,7 4 0,0-5 134,5 5 0,-7 0 130,-3 5 1,-8 4 593,-1 1 192,-6 6-506,2-4 0,-15 15-623,-10 7 0,-4 5-1057,-15 9 1,-5-1 565,-4 0 0,-6 1 574,1-1 0,3 1 0,2-1 0,3 1 0,2-1 0,1-6 1,3-3 0,3-3 179,7-2 226,0 0 298,0-6 243,6-2-398,8-6-281,14 0 1,3-6-20,7-3-44,6-4 0,5-1-485,3 0 232,9-7 1,-10 5-174,5-3 0,-1 5-336,-8 5 1,-6-2 250,-8 6 1,-3 0-598,-2 5 903,-6 0 0,-1 6 0,-7 2 0</inkml:trace>
  <inkml:trace contextRef="#ctx0" brushRef="#br0">19621 11060 7929,'8'0'-419,"-2"0"1169,-6 0-392,0 13 1,0 3-86,0 12 0,-6 5-62,-4 1 1,-7 10-66,-2-2 1,-5 4-128,5-3 0,-4-5-460,4 0 317,0-7 1,9 4-876,1-6 419,6-7-204,-10-2-305,11-6 1089,-4-6 0,0-14 0,-2-10 0</inkml:trace>
  <inkml:trace contextRef="#ctx0" brushRef="#br0">19536 11345 7929,'22'0'661,"5"1"-451,-4 4 0,3 3 0,-3 6 0,4 2 138,-3 3-129,3-3-41,1 4 1,-4-10-451,-1-1 176,-5-6-185,9 4 0,-11-6-385,2 4 1,-2-3 384,-2 2 0,-1-4 281,-3-4 0,2-4 0,-4-7 0</inkml:trace>
  <inkml:trace contextRef="#ctx0" brushRef="#br0">19948 10890 7929,'5'-10'535,"-1"1"-535,1 6 982,1-10-409,2 5-315,7-6 0,-1 4-34,0 1 1,0-1-112,0-4 0,2 2-249,3 2 0,-3-1-313,3 6-798,-3-6-385,-8 10 836,-2 1 353,-6 8 443,-6 12 0,-9-4 0,-7 4 0</inkml:trace>
  <inkml:trace contextRef="#ctx0" brushRef="#br0">19962 10918 7929,'8'0'358,"5"0"1,-12 7-20,4 2 0,-3 5 111,-2 5 0,0-1-173,0 5 0,0 1-19,0 4 1,0-1-439,0-3 144,-7 3 73,6-11 1,-6-1-119,7-5 67,0-7-405,0 3-10,0-6 1,2-6 202,3-3 0,-2-3-19,6 3 0,-4-4 93,5 4 0,-3-4 183,3-1 1,3 0 65,-4 0-167,4-1 37,1 7 0,0-4 242,0 2 1,1 4-68,-8 0-46,6 6-149,-5 0 0,0 6-167,-3 4 0,-10 2 16,-5 2 1,-2 1-183,-2-1 1,-1 2-193,1 3 249,0-4 75,0 6 1,-1-13 253,1-3 0,0 2 0,-7-5 0,-1 4 0</inkml:trace>
  <inkml:trace contextRef="#ctx0" brushRef="#br0">19948 11174 7588,'0'-8'112,"0"3"-47,0 10 154,6-3-41,-4 17 1,9-8 466,-6 12-281,-1 1-241,-4 5 1,0-3-174,0-2 1,0 1-59,0-6 1,2 0-357,3-4 0,-2-8 255,6-2 0,1-3-41,4-2 0,0-11-612,0-3 400,-6-10 346,5 2 0,-5-2 116,6 0 0,-6 7 41,5-4 1,-12 7 82,4 0 264,3 6 193,-7 2 0,6 7-238,-7 4 0,-2 8 104,-3 6 1,-1 4 210,-3-4-242,-4 7-240,5-11 0,-1 7-221,-1-3 64,1-3-11,-6 5 0,3-7-169,2 0 1,-1 0-39,7 1-139,-8-1 125,5 0 99,-1 0 351,1-6 26,14-1-204,1-7 1,3 0 24,3 0 1,-1-2-326,10-3 1,2-3-378,9-6 0,2 0 618,7 0 0,6-7 0,1-1 0</inkml:trace>
  <inkml:trace contextRef="#ctx0" brushRef="#br0">20531 10790 7905,'0'-17'0,"0"3"0,8 7 751,6-2-268,7-1-171,1 2 0,6-4-52,1 2 0,5-2-200,9-2 0,4-1-196,1 1 1,-1-5-23,-4 0 0,-7 2-324,-3 7 1,-9-1-519,-5 7 537,-3-1-135,-8 5-183,-2 0 781,-6 0 0,-13 0 0,-3 0 0</inkml:trace>
  <inkml:trace contextRef="#ctx0" brushRef="#br0">20716 10463 7905,'6'-8'-22,"-3"2"116,7 6 134,-7 0 0,9 13 13,-2 6 1,-4 6 47,-1 3 0,1 7-14,-1 3 0,0 8 230,-5 1-233,0 7-153,0-10 1,0 11 54,0-2 1,0 2-68,0 2 1,0-4-206,0-5 0,0-1-63,0-9 0,0-8-348,0-1 0,5-15 97,-1 0 1,3-9-324,-3-1 1,-2-4-486,3-4 683,3-10 537,-7-2 0,5-17 0,-6 3 0</inkml:trace>
  <inkml:trace contextRef="#ctx0" brushRef="#br0">21057 10421 7905,'0'20'0,"-5"2"280,0 7-120,1-1 1,-1 7 161,0 3 87,0 3 54,5 2-300,0-1 0,-4 2 349,-1 4-1104,0-4 683,5 5 0,0-2 23,0 1 1,0-6-282,0-4 0,5-1-428,0 1 1,-1-8 8,-4-7 1,0-5 112,0 1 1,0-4-219,0 0 806,0-7-387,0-2 272,-6-6 0,-8 0 0,-8 0 0</inkml:trace>
  <inkml:trace contextRef="#ctx0" brushRef="#br0">20730 10876 7905,'8'0'58,"4"-7"1,-2 1 189,9-4 0,-2-1-10,7 7 1,-2-6 0,2 5 0,-2-4-489,-3 4 135,-3-6-159,4 10-334,-12-6 457,5 7 1,-12 2-77,4 3 1,-10 2 134,-4 8 1,-9 4-127,-1 0 1,-6 6 232,2-1-141,-4-4 71,-2 7 0,7-7 322,3 4-114,3 3 156,2-11 113,6 4-343,2-5 1,14-8-25,6-2 0,3-5-22,12-5 0,-4 2 2,8-6 1,-1 1-76,1-2 74,-3-2 1,-1 9-208,-11-7 190,-2 7 0,-6-3-52,-1 6 15,-6 0 1,2 1 15,-10 4 1,-9 3-4,-10 6 1,1 0 3,-6 1 1,2 0-2,-10 4 0,5-1-9,-1 5 12,3-5 54,1 2 0,1-1 4,-1 0 0,7 0 49,3-5 1,5 1 166,5-1 0,-2 0-32,6 0-149,0-6 0,7-2-44,2-6 1,4 0 22,7 0 0,5-1-136,4-4-60,3 4 131,7-12 0,3 7-89,5-4 0,0-2 60,-5 2 1,1 4-20,-9 1 1,1 3 87,-11 2 0,-5 0 271,-5 0-249,-5 0 1,2 2 19,-6 3 0,-6-2-1,-4 6-24,-3 1-15,-1 10 0,-6-4 38,-4 3-13,-3-3-68,-1 4 0,-2 1-62,-3 3 1,3 3 22,-4-4 0,4 3-149,2-3 0,6 2-66,3-6 1,5 0-762,4-4-125,-2-8 511,10 0 229,-4-7 395,12 0 0,2 0 0,6 0 0</inkml:trace>
  <inkml:trace contextRef="#ctx0" brushRef="#br0">20886 11473 7905,'15'-10'273,"-1"1"-56,0 6-41,0-4 1,0 7 426,1 0-135,-1 0-412,0 0 0,0 0-128,0 0 73,1 0 1,-1 2-211,0 3 1,-4-4-496,-1 4-670,1-4 1374,4-1 0,0-6 0,0-2 0</inkml:trace>
  <inkml:trace contextRef="#ctx0" brushRef="#br0">21341 10634 7943,'0'-14'210,"0"6"-210,0 1 0,0 7 0,-4 8 1051,-1 7-415,-6 5-413,3 15 1,-6 0-50,-1 3 0,6 3 0,-1-4 0,3 11-100,-3 4 1,2-1 15,3 1 0,4-5-202,-4 5 0,4-8-961,1-1 583,-7 0 336,6-13 0,-6-2-628,7-9 397,0-3-337,0-2 141,0-6 1,0-8 580,0-9 0,0-10 0,0-5 0,0-3 0,0-1 0</inkml:trace>
  <inkml:trace contextRef="#ctx0" brushRef="#br0">21341 10719 7943,'22'-31'-898,"-3"2"1,-3 5 1098,-2 1 1,1 1 477,-1 3 1,0 4-66,0 1-235,0 0-186,1 6 0,-3-1 18,-2-1 10,2 7-168,-4-3 0,2 6-136,-1 0 66,-6 0 94,10 6 0,-11 4-99,2 8 0,-2 5 312,-2 5-220,0 7 1,0 1 63,0 7 200,0-1-1011,0 7 821,6 2 0,-3 12 124,7 3 1,-5-2-334,4-3 1,1-4 26,4-5 1,-5-3-26,1-6 1,-1-7-218,5-3 0,-1-9 37,-3-5-130,-4-3 1013,0-2-747,-4-6 98,4-2 0,-12-7-349,-4-4 0,-2 2 101,-3-7 1,0 6-138,-4-6 0,1-1 76,-5-8 1,-1 3-147,-4-3 0,2-3 464,-2-2 0,9-2 0,-21-9 0,10-1 0</inkml:trace>
  <inkml:trace contextRef="#ctx0" brushRef="#br0">21355 10932 7909,'15'-7'0,"-1"-6"-315,0 3 0,0 3 202,1-3 0,4 2 485,-1-1 1,6-4 21,-5 4 0,0 1 6,-5-2 0,1 7-120,-1-2-266,-6 4 1,-2 7-323,-6 3 0,-6 6 218,-4 4 0,-4-2-139,-5 7 0,-2 4 136,-2 5 1,-3 1-55,8-6 0,-6 0 108,5 1 0,2-1 152,7 1 0,-1-7 5,6-3 1,0-8 301,5-2 1,2-4 14,3 4 1,3-5-141,6 0 1,6-4-572,4-4 1,8-6 211,1-9 0,6 2 64,-1-7 0,3 0 0,2-4 0</inkml:trace>
  <inkml:trace contextRef="#ctx0" brushRef="#br0">22123 10378 7871,'0'-24'-324,"0"1"0,0 10 743,0-1 944,0 3-1009,0 3 1,7 3-142,2 10 1,-1 7-104,1 7 0,-5 8 78,0 2 0,-2-1-372,-2 5 0,-2 2 14,-2-2 1,-4 5-124,-7-5 1,-3 5-84,-1-5 0,-7 5 153,3-5 0,-4 1-40,-2-6 0,2-6 137,4-3 0,2-3-18,7-2 1,5-6-1,-1-3 0,5-4 276,-4-1-52,6 0 177,-4 0-220,20 0 1,-4 0 86,10 0 0,-3 0 165,-2 0 0,5 7-66,0 2 1,2 5 172,-2 5 1,-3 3-73,3 7 0,-8 1-34,-2 3 0,-1-3-130,1 3 0,-2-3 9,-7-1 0,0-2-25,0-4 0,0 2-84,0-6 0,0 0-511,0-4 233,0-7-506,0-2 0,0-8 353,0-2 0,6-11-541,4-8 1,1-9 911,-2-1 0,10-13 0,-3 2 0</inkml:trace>
  <inkml:trace contextRef="#ctx0" brushRef="#br0">22393 10563 7874,'19'-14'115,"0"-1"1,2 3 285,-2 2 0,-3 4-186,3 6 1,-2 0 26,2 0 0,-8 6-186,3 4 0,-8 2 105,4 3 0,-7-1-135,2 0 1,-5 5-73,-5 0 0,-4 6-89,-10-1 0,3-2 179,-3 2 1,-3-1-181,-2 6 1,-1-1 17,1 1 1,-3-2-110,4-4 0,0 3 77,0-8 0,5-3 57,-1-6-29,10-6 1,3 2 70,6-10 0,6-3-148,3-6 1,9-2 76,1-3 1,6 4 59,-1-4 0,1 3-126,-1 2 0,-2-1 82,-3 1 0,-3 5 132,3-1-222,-4 7 357,0-3 0,-8 7-63,-2 4 0,-3 3 353,-2 6 1,-5 5-98,0 0 1,-4 8 20,4 1 1,-6 2 241,2 8 0,1 5-146,-2 4 1,5-2-22,-4-3 1,6-7-176,-2 8 1,3-10-18,2 0 0,2-5-44,3-4 0,3-3-52,6-7 0,0-6 19,0-3 0,7-4-147,3-1 1,2-1-118,3-4 0,1-9 108,3-10 0,-6-3-501,6-1 0,-11-6 239,7 1 1,-9-1-469,4 0 0,-11 3 322,1-7 1,-5 5-315,1-5 0,-2 5 697,-4-5 0,-2 0 0,4-5 0</inkml:trace>
  <inkml:trace contextRef="#ctx0" brushRef="#br0">23161 10748 8010,'0'-23'178,"0"5"1,0 2 507,0 2-419,0 6 1,0 8-99,0 9 0,0 10 73,0 5 0,5 4-20,0 5 0,1-3 19,-1 4 1,-4-4-350,4-2 0,1-1 124,-1-3 0,5-4-616,-6-6 1,3-6-460,-3-3 427,-2-3 1,4-4 202,-6-3 0,0-9 429,0-10 0,0-9 0,0-3 0</inkml:trace>
  <inkml:trace contextRef="#ctx0" brushRef="#br0">23289 10392 8010,'10'0'-65,"-1"0"1,1 13 64,4 6 0,0 8 756,0 6 1,-4 3-237,-1 7 1,-1 1-4,2 3 0,-4-1-116,-6 6 0,5-4-122,-1 4 1,1 5-163,-5 4 1,0-4 63,0-5 0,0-7-453,0-3 0,0-2 279,0-12 0,5-3-859,0-10 0,1-7 388,-1-4 1,-4-4-376,4-4 1,1-6 217,-1-9 0,0-3 42,-5-6 0,4-2 579,1-4 0,0-7 0,-5-6 0,0-7 0,0 4 0</inkml:trace>
  <inkml:trace contextRef="#ctx0" brushRef="#br0">23502 10790 7973,'7'-8'-4,"2"4"1,-1 8 146,2 6 1,-3 2-28,3 3 1,-2 4-54,-3 0 0,-4 4 93,4-4 0,1 5-609,-1-5 1,0-5 76,-5-4-578,0-1 954,0-1 0,6-2 0,2-6 0</inkml:trace>
  <inkml:trace contextRef="#ctx0" brushRef="#br0">23659 10591 7841,'14'-14'-395,"0"6"489,0 3 1,5 4 222,0 1 0,5 0 307,-5 0 0,5 5-190,-5-1 1,4 7-29,-4-1 1,2 2-169,-2 3 0,-8 4-9,3 0 0,-9 1-43,0-1 0,-4 3-103,-1 7 0,-6 1 115,-4 3 1,-9 5 13,-4 9 1,-4-1-138,-2 6 1,1 0-111,0 5 0,4-2 185,0-3 1,11-4 0,-1-10 1,10-5-167,-1-9 1,5-5 103,5-10 0,4-3 51,10-6 0,5-1 82,9-4 1,3-3 165,7-6 1,4 0-57,1-1 0,-1 3-163,-4 2 0,-2-2 188,-3 2 0,-4-1-166,-5 2 1,-1-9-121,1 4 1,-1-5 58,1 0 0,-6 2 18,1-7 1,-2-4-84,2-5 0,-4-7-102,-5 2 1,-3 3-700,-2 2 1,1-2 402,-7 2 1,0-6-1453,-9 1 1,-5-3 1784,-9-2 0,-3-12 0,-6-4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9497 3328 8541,'15'-14'0,"14"-16"0</inkml:trace>
  <inkml:trace contextRef="#ctx0" brushRef="#br0">6811 2289 8323,'-10'-19'-53,"1"0"0,6 5-225,-2 4 888,3 1 24,2-5 1,8 6-490,6 3 1,2 11 108,8 8 0,1 7-117,8 7 1,-4 7 76,-1 3 0,-1 8-175,-8 1 1,5 1-20,-5-6 0,-2 1-137,-7 0 0,-4-1-26,-6 1 0,0-5 136,0 0 0,-8-2-121,-6 2 0,-7-3 111,-7-7 0,-2-1-93,-3-3 1,1-4 99,-6-6 0,6-1-77,-1-3 0,5-4 132,4-6 0,0-2 119,10-2 1,-2-4-24,12-7 1,-6 1-118,6 0 0,5-5-63,9 0 1,4-6 93,5 1 1,4-3-554,11-1 0,-3-1 216,7 1 0,-2 0 121,2-1 161,-3 7 0,-6-5 0,-1 5 0</inkml:trace>
  <inkml:trace contextRef="#ctx0" brushRef="#br0">7195 2033 8101,'0'8'0,"0"11"-22,0 0 57,0 6 0,0 5 221,0 3 1,0 4 173,0 5 0,0-4-273,0 0 0,4-2 31,1 2 1,0-3-193,-5-7 1,0-1 74,0-3 0,0 3-48,0-3 1,0-2-2,0 1 1,-2-4-119,-2 5 1,0-5 58,-5 5 1,4-7 46,-4 2 0,-1-5-145,-4-4 0,4 1-45,1-7 66,6 1 1,-3-6 86,6-4 1,0-3-13,0-6 0,6 0 53,3-1 0,4 1 93,1 0 0,5 6-2,0 3 0,2 4-89,-2 1 1,1 1 156,4 4 1,3 4-124,-4 10 0,3-3 111,-3 3 0,4-5-84,-3-4 1,3 1-88,1-6 1,-4-2 6,0-8 0,-5-4-154,4-10 1,-5 1-89,1-5 1,-5-1 74,-5-5 1,-2 3-575,-7 2 0,0-1 273,0 6 0,0 0 471,0 5 0,-13-7 0,-3-1 0</inkml:trace>
  <inkml:trace contextRef="#ctx0" brushRef="#br0">7721 2459 8101,'8'7'-1125,"3"1"1710,-7 6 0,1 2-123,-5 3 0,0 1-139,0 4 0,0 3-87,0-4 1,0 4-139,0 2 0,0-7 122,0-3 1,0-3-506,0-2 87,0-6 158,6-2 0,-4-12-299,3-4 1,-2-9 134,2-4 0,-2-4-222,6-2 0,-4 1 158,4-1 0,-1 6 99,2-1 20,3 7 1,-10-2 158,6 9 0,-4 4 60,4 6 1,-4 1 190,5 4 1,-7 5 66,1 9 0,-2-2-123,-2 7 0,5 4-314,0 5 1,-1 0 125,-4-4 1,0 4-1147,0 0 1129,0 0 0,0-4 0,0-1 0</inkml:trace>
  <inkml:trace contextRef="#ctx0" brushRef="#br0">6541 3199 8196,'-8'0'647,"12"1"-333,11 4 0,8-2 0,1 7 348,3 1 0,19 0-426,6-2 1,19-2-24,5-7 0,1 0-486,4 0 1,-5-7 282,-36 3 1,0-1-1,1-1 1,0-1 57,4 0 1,0 0 0,0-2-1,0-1-29,0 0 1,0 1-1,-1 0 1,-1 1 100,28-2 0,-9-1-270,-15 6 0,-9 1 9,-5 4 0,-2 0-590,-3 0 0,-6 0-465,-3 0-298,-3 0 645,-8 0 1,-4 1 1012,-8 4 0,-11 9 1,-7 8-1</inkml:trace>
  <inkml:trace contextRef="#ctx0" brushRef="#br0">6910 3469 8095,'-12'6'-161,"2"4"1,4 4 106,6 5 0,0-2 535,0 7 0,6 6-96,4 8 1,2 3-368,2 1 1,1 1 75,-1 0 0,-1-1-20,-4 1 1,-3-5-17,-6 0 1,0-5 81,0 5 1,-1-6-169,-4 1 0,-4-5 131,-10-4 0,-2 1-167,-3-6 1,-7 0 65,2-5 1,-1-1-25,7-4 0,-4-2 102,3-7 1,2-3-13,-2-7 0,7-1-62,-2-13 1,5 4 39,4-9 0,4 4-148,6-8 0,0 3 139,0 1 0,6 1-227,4 0 1,4 1 55,5 3 1,5-1-296,9 6 0,3-5-30,7 5 1,4 0-155,1 5 0,-1-3 613,-4 2 0,-1-8 0,1 7 0</inkml:trace>
  <inkml:trace contextRef="#ctx0" brushRef="#br0">7180 3611 8290,'0'14'347,"0"7"-6,0 2 0,0 4-193,0 2 1,0 10 123,0 4-219,0 3 1,0-4 30,0 1 1,0 0 11,0-1 1,0-5-118,0-4 1,5-5 194,0-4-179,0-4 1,-5-10-262,0-1 156,0-5 0,0 0-40,0-8 0,1-4 148,4-7 0,-3-5-223,2-4 1,-1-3 52,2-1 0,-2-12-145,7-2 0,-1-4 69,5 3 1,-1-3 167,-3 4 0,2 4 54,-2 14 241,2-3 1,3 13 307,-1 0 0,-5 8-270,1 10 0,-1 11 289,5 8 0,-4 10-166,-1 5 0,-4 3 118,5 2 1,-6-2-103,6-3 0,-5 2-178,4-7 1,1 0-57,4-5 0,-5-6-174,1-3 1,-1-9-103,5-5 149,1-4 0,-1-7-30,0-4 0,0-10 49,0-9 0,2-7-142,3-11 1,-3 1 71,3-6 0,-3 1-394,-2-1 1,-5 9-62,1 10 0,-7 3-246,2 2 0,-4 10-1184,-1 4 748,0 10 1157,0-3 0,7 14 0,1 0 0</inkml:trace>
  <inkml:trace contextRef="#ctx0" brushRef="#br0">7834 4066 8137,'-9'0'-157,"-1"0"1,6 0 597,-6 0 0,5 0 274,-4 0-716,0 6 1,-4 2 99,3 6 1,-1 1 42,7-1 0,-3 5 43,3 0 1,2 6 147,-3-1 0,4 1-201,1-1 0,0 1 154,0-6-375,0 6 0,1-11 71,4 1 0,-2-8-49,7-7 1,-1-6 107,5-3 1,-1-6-375,-4-4 1,4-3 148,-3-6 1,-3-1-261,3 1 1,-5 4 162,4 1 0,-6 1-38,2-2 632,-3 3-169,-2 7 133,0 6-81,0 2 77,0 19 1,0-9-19,0 10 1,0-2-177,0 2 0,4 0-466,1 0 0,0 0 203,-5 1 0,5-6-728,-1 1 409,1-7-977,1 9 1480,-4-10 0,4 4 0,-6-12 0,0-2 0</inkml:trace>
  <inkml:trace contextRef="#ctx0" brushRef="#br0">7877 4180 8128,'14'0'9,"1"0"1,-1 4 403,0 1 1,2 5-114,3-6 1,1 3-276,4-3 0,3-2-51,-4 3 0,3-2-201,-3 2 1,-2-2-4,-7 6 1,0-4 161,1 4 0,-7-4-1047,-4 5 572,4-7 543,-6 9 0,4-10 0,-6 4 0</inkml:trace>
  <inkml:trace contextRef="#ctx0" brushRef="#br0">8190 4109 8107,'0'-15'279,"0"1"619,0 0-657,-6 6 1,2 8 14,-5 9 1,-1 10-91,-4 5 0,-2 9 71,-3 5 1,4-3-470,-4-2 1,3 0 208,2-4 0,6 1-929,3-11 0,3-5 952,2-5 0,0-12 0,0 2 0</inkml:trace>
  <inkml:trace contextRef="#ctx0" brushRef="#br0">7792 3497 8051,'-14'0'322,"1"-1"687,3-4-499,4 3 1,6-6-209,0 4 1,6 2-277,4-3 0,3-1 88,1 1 0,2 1-485,3 4 1,-4 0 296,4 0 0,2 0-371,-2 0 1,0 0-523,-5 0-725,0 6 1692,0-5 0,-6 12 0,-1-5 0</inkml:trace>
  <inkml:trace contextRef="#ctx0" brushRef="#br0">7906 3412 8051,'-8'6'55,"-3"2"128,6 6 0,0 7 262,5 3 0,0 2-103,0 3 0,-5 4-64,1 0 0,-1 5-68,5-5 1,0 0-29,0-4 0,5-2-422,-1-4 0,7-2 290,-1-7-857,3-6 1,1-2 410,0-6 0,0-6-440,0-3 1,-6-6 16,-3-4 819,3 4 0,-7-12 0,6 5 0</inkml:trace>
  <inkml:trace contextRef="#ctx0" brushRef="#br0">7977 3568 8051,'14'-6'131,"0"4"11,0-2 0,0-3 119,1 3 0,0-1-283,4 5 0,-8-5-873,4 0 579,-4 1-619,3 4 716,-6 6 0,-2-3 219,-6 7 0,-12-1 0,-4 5 0</inkml:trace>
  <inkml:trace contextRef="#ctx0" brushRef="#br0">8048 3625 8051,'-8'10'-407,"3"-1"399,-3-6 723,7 10-437,-6-11 1,14 4-233,2-6 0,5 0-112,5 0 0,-1-2-231,5-2 1,-1 2 211,2-3 85,-3-3 0,-1 7 0,2-6 0</inkml:trace>
  <inkml:trace contextRef="#ctx0" brushRef="#br0">8332 3426 8051,'0'14'732,"0"1"0,0 5-217,0 4 1,0 4-425,0 5 1,0-3 27,0 4 0,0-4-446,0-2 1,0-1 326,0-3 0,6 2 0,2-3 0</inkml:trace>
  <inkml:trace contextRef="#ctx0" brushRef="#br0">9142 3113 8198,'2'8'436,"3"-3"-190,3-3 1,7-2-422,4 0 1,-3 0-71,3 0 0,-1 0 245,1 0 0,-4 0 0,6 0 0</inkml:trace>
  <inkml:trace contextRef="#ctx0" brushRef="#br0">9242 3241 8198,'0'8'263,"0"-1"1,8-12 178,6 0 1,2-6-443,8 2 0,6-4 0,6-1 0</inkml:trace>
  <inkml:trace contextRef="#ctx0" brushRef="#br0">11574 2161 8222,'-10'-14'18,"1"-1"1,6 6 57,-2 0 595,3 5 0,4 0-190,3 8 1,4 12-299,10 13 1,-2 7-37,7 11 1,-5 4-176,5 6 1,-5 0-165,4-1 1,-5 3 187,1 2 1,-5-7-195,-5 3 0,2-10 92,-6 1 0,0-9-33,-5-1 0,-6-6 60,-4 1 0,-4-5 33,-5-4 1,-3 1 16,-7-6 0,-4-1 19,0-9 0,1-2 125,9-7 1,-2-2 42,6-3 1,0-4-35,4-10 1,6-10-91,-1-9 0,9 1-22,1-6 1,8 3 29,11-7 0,4 4-91,11 5 0,-1 4-253,9 5 0,-2 7 102,7 3 1,-2 10-538,-3 4 1,-6 3 263,-2 2 0,-4 0 473,-2 0 0,1 0 0,-1 0 0</inkml:trace>
  <inkml:trace contextRef="#ctx0" brushRef="#br0">12157 2531 8222,'0'-19'-145,"0"0"0,4 0-218,1 4 0,0-4 956,-5 1-5,0-1-136,-6 4-310,-2 1 1,-7 6 18,1 4 1,5 4 3,-1 4 0,5 4 15,-4 6 0,1 2-31,-1 3 1,1 3 136,3 7 1,3-1-149,-2 1 1,2 5-3,2 4 1,0 2-173,0-2 0,0-4 110,0-5 0,2-2-116,2-4 0,4-4 93,7-9 0,-6-4-332,0-6 0,6-8 35,4-6 0,0-7 45,-5-7 0,0-7 100,0-3 0,0-3-145,1-1 1,-1 1 162,0 3 1,-4-2-3,-1 7 0,-4-2-21,4 2 1,-6 3 21,2-3 1,2 8 139,-3 1 0,1 7 71,-5-2 56,0 3 1,0 6 70,0 1 0,0 7 59,0 2-133,-6 13 1,3 4-51,-7 7 0,7 1 229,-2 8 0,-1-3-53,1 4 1,0 0-6,5-1 1,0 5-123,0-4 1,0 0-137,0-1 1,2-4-410,3-1 0,3-1 229,6-8 1,5-1-264,0-9 0,6-3 203,-1-6 1,3 0-784,1 0 1,-6-6 6,-3-3 973,3-4 0,-6-8 0,4-1 0</inkml:trace>
  <inkml:trace contextRef="#ctx0" brushRef="#br0">12526 2104 8049,'0'-14'-46,"0"0"144,-6 6 91,4 1 0,-4 14-52,6 2 1,0 10 47,0 5 0,2 7-18,2 3 1,-2-1 71,3-5 0,-4 1-236,-1-1 0,0-6 120,0-3 0,0-3-259,0-2-112,0-6 11,0-2-126,0-6 1,0-6 181,0-3 1,0-10-56,0-5 1,0-3 39,0-1 1,2-1-68,3 1 1,-4-1 68,4 1 1,-2 4 200,2 1 119,-4 5 118,12 4 0,-10 8-238,7 6 0,-2 6 7,1 3 0,2 6 344,-6 4 1,4-2-75,-4 7 0,1-5-520,-1 4 0,-3-5 109,2 1 0,0-4 128,0 0 0,-2-1 0,4 0 0</inkml:trace>
  <inkml:trace contextRef="#ctx0" brushRef="#br0">12668 2161 8049,'10'-13'-178,"-1"4"0,-4 1 249,5 3 0,-1 4 310,5-4-737,1 3 1,-1 2 215,0 0 0,-5-1 140,1-4 0,-1 3 0,6-4 0</inkml:trace>
  <inkml:trace contextRef="#ctx0" brushRef="#br0">12853 1962 8072,'0'14'81,"0"7"149,0 2 0,0 9 142,0 1 0,-4 11-97,-1-1 0,-2 1-293,3-6 1,2 2 106,-3-7 0,4 5-867,1-5 1,0-5 777,0-4 0,6-7 0,2 4 0</inkml:trace>
  <inkml:trace contextRef="#ctx0" brushRef="#br0">11446 3156 8939,'20'2'565,"4"2"0,4 0-300,6 5 0,3-6 0,11 2 0,7-4-16,7-1 1,6 0-173,-2 0 1,-1-1 171,1-4 1,-3-4-319,8-10 1,-31 10 0,1 0-854,6-2 0,1-1 1,-4 1-1,-1 0 575,0-1 1,-1 0 0,26-9 239,-6 7 1,-12 6 1144,-12 3 0,-5 4-2056,-9 1 325,-4 0 0,-12 6 693,-3 4 0,3-4 0,0 0 0</inkml:trace>
  <inkml:trace contextRef="#ctx0" brushRef="#br0">11858 3426 7965,'-9'5'-170,"-1"0"1,7 6 497,-2-2 0,5 10-67,5 5 0,-2 3-229,7 1 0,-1 2 97,5 3 1,-4-1-33,-1 6 0,-6-5 29,2 5 1,-3 1-179,-2 9 1,0-9 38,0 4 0,-7-5-66,-2 0 0,-5-5 106,-5-9 1,1 1-106,-5-6 0,-3-2 54,-7-7 0,3-4 29,-3-6 0,3 0 57,2 0 0,5-6 24,4-4 0,4-7 16,0-2 1,8-6-64,2 1 0,5-1 13,5 1 1,-1-1-245,11 6 1,2-5 80,11 5 0,2 0-116,4 5 1,-3 1 53,7 4 1,-2-4-516,2 4 0,2 1 688,-7-2 0,6 1 0,-2-5 0</inkml:trace>
  <inkml:trace contextRef="#ctx0" brushRef="#br0">12171 3639 8006,'8'-14'-331,"-4"0"0,-2 4 259,-2 1 0,0 4 424,0-4 0,0 4-296,0-4 80,-6 5-166,-2-2 0,-6 11 108,-1 0 0,6 7 157,-1 2 1,3 5-91,-3 5 1,-1 8 155,6-4 1,-4 10-22,4 0 1,-4 1-93,4-1 0,0-1-165,5-4 1,0-8 166,0 4 1,2-12-286,2-3 0,0-1 10,5-8-65,1-1 0,4-5 32,0-4 1,0-8-88,0-6 1,1-6 17,-1 1 0,-5-2 14,1-3 0,-1 1-48,5-1 0,-4 2 131,-1 4 1,-4-3-120,5 7 1,-7-4 111,2 4 0,1 0 55,-1 5 0,4-5-69,-4 0 0,1 4 314,-1 6-2,-4 0-98,12 1 1,-10 1 138,7 7 0,-7 7-25,2 2 0,1 5 80,-1 5 0,4-1-52,-4 5 1,4-1-207,-4 2 1,6 1-107,-1-6 0,2 0-304,3-4 0,-1-1-89,0 0 165,6-6 1,-4-2-358,3-6 0,-5-1 220,-4-4 0,1-3 432,-6-6 0,-1-7 0,-4-1 0</inkml:trace>
  <inkml:trace contextRef="#ctx0" brushRef="#br0">12469 3341 8006,'0'-10'-162,"0"1"-224,0 6 924,0-4 0,0 9-92,0 3 0,0 7-400,0 7 1,0 5 67,0-5 1,0 5-103,0-5 0,0 6 81,0-1 1,0-2-66,0 1 0,0-5-122,0 1 1,0 1 67,0-1 1,0-5-139,0-4 0,0-5-58,0 4 44,0-6 1,-1 4-11,-4-7 20,3-7 1,-9-1 93,7-6 1,-1-5-111,5 0 1,0 0 71,0 5 1,5 0 55,-1 0 0,7 1 109,-1 4 1,-2-2-131,1 6 0,1 0 43,4 5 0,-4 0-19,-1 0 1,-4 6-62,4 4 1,-6-1 75,2 6 0,-2-9-503,2 8 541,-3-3 0,4 3 0,-6 1 0</inkml:trace>
  <inkml:trace contextRef="#ctx0" brushRef="#br0">12626 3526 8934,'6'-8'356,"2"0"-828,6 3 421,0 4 0,1-10-504,-1 6 0,-5 0-15,1 5 570,-7-6 0,10-2 0,-5-6 0</inkml:trace>
  <inkml:trace contextRef="#ctx0" brushRef="#br0">12711 3398 8006,'10'4'110,"-1"1"1,-4 6 215,4-1 0,-4-2-99,4 1 0,-4-4-166,5 4 1,-6-4 339,6 5-386,-7-7 49,10 9 0,-12-8-31,4 5 205,-3-6-305,-9 10 1,-1-5 1,-1 1 67,-1 1 1,7-6-2,-1 6 55,2-7 1,4 8-225,2-6 1,4 0-57,6-5 0,5 0-65,0 0 0,11 0 289,-1 0 0,9-7 0,-2-1 0</inkml:trace>
  <inkml:trace contextRef="#ctx0" brushRef="#br0">13351 3042 6470,'0'8'2404,"0"5"-2516,0-5-1214,6 0 1326,2-2 0,6-6 0,1 0 0</inkml:trace>
  <inkml:trace contextRef="#ctx0" brushRef="#br0">13635 2132 8151,'2'-7'0,"3"2"0,2 16 200,8 8 0,4 12 66,0 7 1,0 8 143,-5 2 1,-2 1-410,-2-2 0,1-1 115,-6 6 1,-1-6-121,-4 1 1,0-3 96,0-1 0,-6-2-165,-3-3 1,-4-3 52,-1-7 0,-5-6-76,0-3 1,-2-3-27,2-2 1,2-6 88,-7-3 0,2-4 15,-2-1 1,-1-1 23,6-4 1,2-3-10,7-6 1,-1-5 9,7 0 0,-1-5-12,5 5 1,8-1 9,6 1 1,7 3-134,7-3 0,2 3-112,3 2 1,-1 1-225,6 4 0,-5-4-47,5 4 1,-7 1 509,3-1 0,2-7 0,0-6 0</inkml:trace>
  <inkml:trace contextRef="#ctx0" brushRef="#br0">14048 2360 8151,'-2'-13'-265,"-3"4"0,-3 2 112,-6 7 0,1 7 747,4 2 1,-4 6-132,4 3 1,-2 5-17,1 5 0,-1 5-55,7 0 1,-6 7-136,5-2 0,1 8-131,4 1 1,0 0 129,0-4 1,0-7-354,0-3 0,0-4 118,0-5 1,6-5-282,3-10 1,4-3 119,1-6 1,0-3-44,1-6 1,0-4-307,4-15 1,2 1 184,3-11 0,1-2-267,-6-7 0,0 4 184,-5 1 1,0 1 187,1 7 0,-8-2-29,-2 8 1,-3-2 296,-2 11 0,0 0-12,0 5 1,-2 6 106,-3 3 440,4 3 1,-10 9-307,6 2 0,0 10 348,5 5 1,0 7-193,0 3 1,0 3-148,0-3 0,7 5-51,2-1 0,4-3-492,1-2 0,5-9 80,0-5 1,1-4-120,-1 0 0,-1-7-545,5-4 0,-5-2 362,1-2 1,-5-6-232,-5-4 1,3 2 297,-8-1 0,1-1 391,-5-4 0,0 0 0,0 0 0,-6-7 0,-2-1 0</inkml:trace>
  <inkml:trace contextRef="#ctx0" brushRef="#br0">14261 2104 8098,'8'-14'-42,"-2"6"1,-1 3 151,0 10 0,1 4 351,-1 10 1,-4 3-52,4 7 0,-4-1-259,-1 1 0,0-1 85,0 1 1,0-1-104,0 0 1,0-4-36,0 0 0,0-7-357,0 2 227,0-3-443,0-2 158,0-6 1,0-3 150,0-10 0,0-3-92,0-6 0,0-5 93,0 0 0,5-6-200,0 1 1,1-3 48,-1-1 1,-2-1 83,7 1 1,-6 6 377,6 3 1,-7 8-48,2 1 130,3 7 1,-2-2-124,3 10 0,-2 9 50,-7 10 0,5-2-77,-1 2 0,1-5-98,-5 5 0,0-5-165,0 4 1,2-5-665,2 1 848,-2-10 0,11 4 0,-6-5 0</inkml:trace>
  <inkml:trace contextRef="#ctx0" brushRef="#br0">14488 2289 8333,'15'0'-476,"-1"0"0,-2-2 476,-2-2 0,3 2 0,-6-4 0</inkml:trace>
  <inkml:trace contextRef="#ctx0" brushRef="#br0">14616 2104 8098,'0'14'0,"2"0"-351,3 1 1,-4-1 90,4 0 1,1 0 1841,-1 1-1118,6-1 0,-9 0-87,2 0-292,4 0 0,-6 1-138,3-1 1,-4 0 21,-1 0 0,-5-4 111,1-1 0,-6 1-273,5 4 0,-4-5 51,4 1 1,-4-5-135,4 4 70,0-6 309,5 4-132,0-7 16,7 0 1,2 0-215,10 0 1,-3 0 133,3 0 1,-2 0-804,2 0 896,-3 0 0,11 0 0,-5 0 0</inkml:trace>
  <inkml:trace contextRef="#ctx0" brushRef="#br0">13735 3270 7937,'-14'0'-269,"6"0"0,0 5 0,5 2 694,-2 6 0,0 0-77,5 10 0,6 1-72,4 5 1,1-1-67,-2 0 0,4 7 35,-3 3 0,-4 3-279,-1 2 0,-4-2 131,-1-3 1,0 3-169,0-3 1,0 1 60,0-1 0,-6-3-31,-4-7 0,-2 1 52,-2-1 1,-1-6-155,1-3 0,-5-3-53,0-2 1,-6-4 26,1-1 1,2-6 116,-2 2 0,7-3 14,-2-2 0,0-7 150,5-2 1,-2-5-91,11-5 0,-4 3 73,4-3 0,2 3-93,8 2 1,3 1-12,6 4 0,6-4-413,4 4 0,8-9 192,1-1 1,6-6-912,-1 1 1141,-3 4 0,12-13 0,-2 3 0</inkml:trace>
  <inkml:trace contextRef="#ctx0" brushRef="#br0">14147 3455 7973,'-14'0'261,"0"0"1,-5 4-38,0 1 0,0 6-59,5-1 0,4 7 38,1 2 1,1 5-242,-2-5 1,-1 6 119,6-1 1,-4 2 41,4 3 0,0 4-26,5 0 0,0 2 67,0-2 0,2-3-145,3 3 0,-2-4 57,6-6 0,1-4-161,4-9 0,5 1-57,0-6 0,5-7-65,-5-7 1,4-12 62,-4-7 0,5-2-146,-5-8 0,5 0 1,-5-5 0,0 2 40,-5 3 0,0-1-59,0 5 0,-4-3 84,-1 3 0,-6 1 136,2 5 0,-3 1 100,-2 3 1,0 4 342,0 6 82,-7 6-291,-1 1 1,-6 15 314,0 6 1,6 7-159,3 7 0,-1 7 167,1 3 1,1 3-114,4 2 1,0-1-101,0 1 1,3-3-280,6 2 0,1-9-342,9 5 1,1-8 143,-1-6 0,5-5-107,-5-10 1,5-2-109,-6-7 1,6-7-460,-5-2 1,-5-10 892,-4-5 0,-1-9 0,6-3 0</inkml:trace>
  <inkml:trace contextRef="#ctx0" brushRef="#br0">14460 3270 8852,'0'14'808,"0"5"-515,0 0 1,0 5-228,0-5 0,5 4 119,-1-4 1,1 5-172,-5-5 0,0 0 17,0-5 14,0 0 0,2-6-224,2-3-923,-2-4 601,4-1 1,-4-11 190,3-3 0,-4-10 58,4 1 0,-3 1 51,-2-2 0,0 0 205,0-4 0,4-1-50,1 1 1,0 6 90,-5 3 85,6 3 124,-4 8 1,9 3 13,-7 10 0,1 5-74,-5 9 0,0 3-96,0 6 1,0 1-12,0-1 1,0 1-154,0-1 0,0-1 220,0-4-670,7 4 1,-6-11 23,4 3 492,-4-9 0,6-4 0,1-6 0</inkml:trace>
  <inkml:trace contextRef="#ctx0" brushRef="#br0">14602 3298 7973,'10'-8'-432,"-1"4"1,0 0 604,6 0 1,-1 2-90,0-3 0,0-1 27,1 1 1,-1 1-234,0 4 0,-5-5-294,1 0 1,-5 0-218,4 5 633,-6 0 0,4-6 0,-7-2 0</inkml:trace>
  <inkml:trace contextRef="#ctx0" brushRef="#br0">14801 3156 7973,'2'10'-174,"2"-1"0,-2-4 146,3 4 0,-4-4 925,-1 4-907,0 1 0,0 4-7,0 0 0,-1 1-151,-4-1 1,3-5-28,-2 1-3,2-1 240,-4 5-191,4-6 0,-4 0 103,6-3 0,1-3 35,4 2 1,-2-2 200,7-2 1,-5 0-65,4 0 0,-1 1 11,1 4 0,4-2 39,-3 7 267,2-1-283,2 6 0,-6-1 13,-3 0 0,-3-5-76,-2 1-172,0-1 0,-7 4-335,-2-4 0,-9 3 193,0-8 1,-8 7-113,3-1 0,-6-2-76,-4 1 405,3-6 0,-11 10 0,4-5 0</inkml:trace>
  <inkml:trace contextRef="#ctx0" brushRef="#br0">13664 3170 7973,'-43'7'0,"7"-6"0,3 4 0,9-4 1371,5-1-887,3 0 1,11 0-77,10 0 1,16 0-169,17 0 1,10 0 34,9 0 1,5-1-223,4-4 1,4 2 86,-4-6 1,-25 2 0,0-1-257,4-1 0,0-1 0,3-2 0,-1 1 165,1 1 0,-1 1 0,-4-1 1,-2-1-439,30-8 1,1 3 55,-10-3 1,3 8-867,-13 2 1,-9 6 1198,-5-2 0,-2 3 0,-3 2 0,0 0 0</inkml:trace>
  <inkml:trace contextRef="#ctx0" brushRef="#br0">15199 2957 8207,'-14'0'-5,"6"0"1,3 0-56,10 0 1,3 2 474,6 2 0,2-2-595,3 3 0,9-4-1080,10-1 1260,-3 0 0,6-6 0,-5-2 0</inkml:trace>
  <inkml:trace contextRef="#ctx0" brushRef="#br0">15825 2943 8072,'14'0'0,"0"-5"31,0 0 1,2-4-4,3 4 0,-1-6-376,5 2 0,-1 2 348,2 3 0,3-4 0,-5 0 0</inkml:trace>
  <inkml:trace contextRef="#ctx0" brushRef="#br0">16152 2872 8071,'8'9'-871,"-4"1"842,-2-7 951,-2 3-614,0-6 1,2 0-75,2 0 1,-1 0-340,7 0 0,-5 0 104,4 0 1,1 0-439,4 0 439,-6 0 0,11 6 0,-3 2 0</inkml:trace>
  <inkml:trace contextRef="#ctx0" brushRef="#br0">10962 3156 8429,'-14'30'-834,"0"3"1,6 4 736,3 5 1,4-5-1,4-4 97,6-3 0,13 4 0,15 3 0</inkml:trace>
  <inkml:trace contextRef="#ctx0" brushRef="#br0">18014 2488 7973,'0'-8'409,"0"2"1,0 7-45,0 4 0,2-2-297,3 7 0,3 4 109,6 5 1,-2 8-94,-2 1 1,1 8 23,-6 12 0,-1 4-69,-4 10 1,-1-1-843,-4 10 0,-11 3 803,3-32 0,-2 2 0,-2 4 0,-1 2 0,-3 0 0,-1 1 0</inkml:trace>
  <inkml:trace contextRef="#ctx0" brushRef="#br0">11659 4023 8578,'-27'-9'-444,"3"-1"-111,-2 7 0,10-3 1681,-3 6-755,3 0 1,3 1-342,4 4 0,3 5 246,6 9 1,0-2-97,0 7 0,1-1 114,4 6 0,3-1-99,6 1 1,0-1-98,0 0 1,1 1-24,-1-1 0,0 1-175,0-1 1,1-4-69,-1 0 0,0-2 109,0 1 0,-4 3-41,-1-7 0,1 0-7,4-5 55,0 0 1,7-1 46,2-4 0,1-3 102,4-6 1,4-4-72,11-1 0,1-11 7,3 2 1,-2-3-18,2 2 1,3 6-15,3-1 0,7 3-74,1-3 1,6-1 97,-6 6 1,1-4 24,-5 4 0,-7-6-31,-2 2 1,1-4 104,-2-1 0,7-1-95,-2 1 0,3 0 79,2 0 0,-2 1 8,-3 4 1,1-2-59,-11 6 1,4-5-25,-8 6 1,-3-6 29,-2 5 0,2-4-68,-2 4 1,5-1 59,-5 1 1,5 4-146,-5-4 1,5 3 74,-5 2 0,-1 0 105,-9 0 0,-2 2-124,-7 3 1,0-4 35,1 4 0,-6 1 20,1-1-19,-7 6 63,9-9 1,-10 6-58,3-4 196,3-2 1,-1 4 22,8-6-154,-1 6 1,0 1-56,0 2 1,1 4 0,-1-4 1,0 4-21,0 1 1,-4 2 51,-1 3 1,-1 3 29,2 7 0,2-3-47,-2-2 0,2 1-74,2-6 1,-4 5 25,-1-5 1,1 0 3,4-5 1,-1-4-66,-4-1 109,4-6 4,-5 4-42,6-7 0,-6-2 41,-3-3 1,1 2-31,-1-6 1,1 4-20,-1-5 0,-4 1 23,4-5 1,3 4-33,1 1 0,1-5-37,4-5 1,-6-2-11,11 2 1,-6 2 53,6-7 1,-4 5-13,0-5 1,0 5-73,4-4 0,-3 5 59,3-1 1,-5-1 65,-4 1 1,2 2 12,-2 7 0,-2-1 164,1 6 1,-4 0-123,5 5-18,-7 0 0,5 0 19,-4 0 1,-1 0-32,7 0 0,-7 2-77,2 3 0,3-4 85,1 4 0,-1 1-33,2-1 0,-1 0 7,5-5 1,1 0-8,-1 0 1,0 0 9,0 0 0,5 0 3,0 0 1,6-2 45,-1-2 1,5 2-44,4-3 0,-2 4-43,7 1 0,0 0 44,5 0 1,4 0-111,1 0 1,4 0 21,-5 0 1,5 0-149,-4 0 1,12 0 139,1 0 1,7 0-198,3 0 0,-1 0 233,-4 0 0,-3 0-44,-6 0 0,0 0 89,0 0 1,1-5-76,4 0 0,3-4 80,6 4 0,-5-6 12,1 1 0,-12-2 150,2-2 0,-2-1-60,7 1 1,2 0-26,7 0 0,2 1 14,3 4 0,-3-4-71,2 4 0,-13 1 156,-5-2 0,1 5-107,4-4 1,4 6 113,-4-2 0,3-1-113,-8 1 0,1-4-8,-11 4 1,4-6 74,-8 1 0,-4-2 30,-10-3 1,-1-4 79,0 0 0,1-4-77,-1 4 1,1-8-215,-1-1 0,1-1-126,-1-4 1,5-3-284,0-2 1,5-8 140,-5-2 0,7-7-137,-2-2 0,3-7-630,-20 26 1,1 0 1041,-1 2 0,0-1 0,1-2 0,1-1 0,-1 1 0,0-1 0,0-4 0,-2-2 0,0-4 0,0 1 0</inkml:trace>
  <inkml:trace contextRef="#ctx0" brushRef="#br0">2332 8061 10845,'-14'-5'-244,"0"0"0,4-4 165,1 4 0,4 0 463,-4 5 0,4 0-56,-5 0 0,6 0-211,-6 0 1,2 2 133,-1 3 1,1 2-242,3 8 0,4 1 71,-4 2 0,5-2-373,5 3 1,9-3 98,9-2 1,6 0 22,4 1 0,13-3 282,15-2 1,17-4-354,-32-5 1,3-2 0,3 1 0,1 0 291,-1 0 0,1 0 1,12 2-1,2 1-414,-1-1 0,1 1 0,8 1 0,0 1 477,1-3 1,0 1 0,-21 0 0,1 1 0,0 0-19,-1-1 0,0 0 1,1 0-1,3 0 0,1 0 1,0-1-422,2 1 1,1 1 0,1-1 0,4-2 0,1 1 0,0-1 309,-3 2 1,0 1 0,1-1-1,2-1 1,1-1 0,1 1-58,0 1 1,0 0 0,0 0 0,-1-1 0,1-2 0,0 1 46,4 1 0,1 0 0,0-1 0,2-2 1,1 0-1,0-2-252,-2 1 1,0-2 0,1 1 0,-15 0-1,2 0 1,-1 0 0,0-1 295,14 0 0,-1-1 1,0 0-1,-16 1 0,1 0 1,0 0-1,-1 0-21,19-2 1,-1-1-1,-1 1 1,-4 1 0,-1 0-1,0-1 117,3 0 0,0 0 0,-1-1 0,-3 2 1,-1 0-1,0 0-31,-4 0 1,-1 0 0,0 0 0,2 2 0,0 1 0,-2 1-170,-6 0 0,-2 1 0,-1 1 0,23 2 0,-3 4 149,-9 3 0,-4 3-64,-7 0 0,-3 4 0,-7 6 0,-2 3 0,-3 0 0,1-1 0</inkml:trace>
  <inkml:trace contextRef="#ctx0" brushRef="#br0">10010 6397 8494,'-7'-36'0,"6"3"64,-4 9 1,4 4 321,1 5 451,0 1-449,0 6 1,6 10-7,3 12 0,9 13-171,1 11 1,0 3-97,-5 2 1,5 6 107,0 3 1,0-2-297,-5 2 1,-5 1 17,1 3 0,-7 4-23,2-3 0,-4 3 67,-1-8 0,-8-3-21,-6-1 0,0-6-15,-5-4 1,-3-3 62,-2-6 1,-3-7-51,-1-3 1,4-10 55,1-4 0,0-4 11,0-1 1,-3-12-17,8-7 1,5-8-5,8-6 1,4-4-178,1-5 1,12-6 109,7 1 1,6 6-304,4 8 0,4 3 94,0 1 1,2 12-513,-2 3 1,-4 9 253,-1 0 1,0 4-751,-4 1 1271,-3 0 0,-1 6 0,-6 2 0</inkml:trace>
  <inkml:trace contextRef="#ctx0" brushRef="#br0">10408 6525 8443,'-2'-8'489,"-2"4"0,-3 4-218,-2 4 0,-2 6-138,6 9 1,-5 3 171,6 6 0,-7 7-172,1 3 1,4 9 37,1 6 1,2 5-38,-2-1 0,4-3-430,-4-12 0,10-1 233,4-3 0,8-9-741,2-10 1,7-5 420,-3-5 1,4-4-57,2-10 1,1-3 26,3-6 0,-8-6 412,4-4 0,-10-3 0,1-1 0</inkml:trace>
  <inkml:trace contextRef="#ctx0" brushRef="#br0">10849 6540 8310,'-8'-15'-476,"0"6"661,3-1 1130,3 7-935,-10-3 0,4 14-90,-6 6 0,4 8-157,1 11 1,-1 5 108,-4 10 0,1 7-236,4 6 0,-2 0 57,6-9 0,0 0-422,5-10 0,5-2 126,0-12 1,8-6-114,1-3 1,0-4-364,5-6 0,-3-3 254,-2-6 1,0-1-22,0-4 0,-4-3 476,-1-6 0,-6 0 0,2 0 0,-3-1 0,-2 1 0</inkml:trace>
  <inkml:trace contextRef="#ctx0" brushRef="#br0">10834 6966 8310,'0'-16'-217,"0"-3"0,-4 8 387,-1-3 42,0 3 0,10 1 45,0 1 1,6 6-312,-2-2 0,4-1 78,1 1 1,5-6-94,0 2 1,6-4-115,-1-1 0,-2-2 183,2-3 0,-1 3 0,6-4 0</inkml:trace>
  <inkml:trace contextRef="#ctx0" brushRef="#br0">10962 6639 8310,'0'21'-449,"0"1"314,0 6 0,0 7 970,0 3 0,-1 0-379,-4 4 1,3-7-244,-2 8 1,2-10-200,2 0 0,2-9-436,2-5 0,4-5-350,7-5 1,-1-2 384,0-7 1,5-2 386,0-3 0,0-9 0,-5-8 0</inkml:trace>
  <inkml:trace contextRef="#ctx0" brushRef="#br0">11176 6582 8310,'6'-8'0,"3"4"0,-1 7-262,2 1 0,-1 12 496,5-2 0,1 10 841,-1 0 1,-1-2-656,-4 2 0,4-1-338,-4 6 0,4-1-390,1 1 1,-1-1 222,-4 1 1,-3-1-553,-6 0 0,0 1 357,0-1 1,-1 1-191,-4-1 1,-9 5 469,-10 0 0,-3 7 0,-1-4 0</inkml:trace>
  <inkml:trace contextRef="#ctx0" brushRef="#br0">10067 7648 8230,'0'8'70,"11"0"-70,3-3 0,11-3 640,4 2 1,5-4-281,9-4 1,14-11-248,9-8 1,-26 5-1,2-2-491,5-1 0,1-1 0,1-3 0,0-2 423,1 1 0,0 0 0,-9 4 1,-2 1-639,32-17 1,-11 10 461,-8 9 0,-4 6-377,-10 13 0,-10 8 508,-9 6 0,-9 7 0,-4 7 0</inkml:trace>
  <inkml:trace contextRef="#ctx0" brushRef="#br0">10337 7876 8453,'-5'16'91,"0"3"1,1 4 220,4 11 1,-5 2 15,0 6 0,-1 1-17,1 0 0,2-1-310,-7 1 84,1 0 1,-5-7 62,-1-3 1,3-4-63,2-6 1,-2 3 5,2-7 0,-2 0 120,-3-5 1,-4-6-283,0-4 0,0-2-28,5-2 43,0 0 0,1-11 92,4-3 0,3-5-121,6 0 1,1 1-41,4-5 0,8 4 89,6-5 0,6 5-461,-2-5 1,0 5 188,0-4 1,1 4-403,4-5 1,1 7 257,-1-2 0,-1 3 451,-3 2 0,3-7 0,-5-1 0</inkml:trace>
  <inkml:trace contextRef="#ctx0" brushRef="#br0">10763 7890 8346,'0'-8'-718,"-6"2"516,-4 6 1,-2 1 897,-2 4 0,-2 9-208,-3 10 1,-3 5-77,-7 4 1,6 3-39,-1 7 1,2-2-98,-2-3 1,5-4-313,10-5 0,2-5 97,7-1 1,7-7-686,2-2 1,10-6 393,5-8 0,3 0-606,1 0 1,2-6 254,3-4 0,-3-4 580,3-5 0,-3-3 0,-1-6 0</inkml:trace>
  <inkml:trace contextRef="#ctx0" brushRef="#br0">10977 7776 8300,'-13'10'-340,"3"-1"0,-2 2 993,2 8 1,-2-1-196,-3 5 0,6 3-184,-1 7 0,7-3-97,-1 3 0,2 2 80,2-2 1,0 3-448,0-7 1,2 2 173,2-7 0,4-3-627,6-2 1,1-5 377,-1-5 1,5-2-226,0-7 1,4 0 489,-4 0 0,7-7 0,-4-1 0</inkml:trace>
  <inkml:trace contextRef="#ctx0" brushRef="#br0">11062 7990 8300,'9'0'-407,"1"0"1,1-7 483,8-2 1,-2-4-54,7-1 0,0 0-459,4 0 1,-1-2 132,-3-3 1,-4 8 301,-6-3 0,1 2 0,-1-2 0</inkml:trace>
  <inkml:trace contextRef="#ctx0" brushRef="#br0">11232 7862 8288,'0'14'0,"-4"6"136,-1 4 1,-5 5 191,6 4 0,-3 3-3,3 7 0,2-2-38,-3-3 0,4 1-597,1-6 1,6 4 219,4-9 0,2 2-253,2-11 0,1-2 1,-1-7-339,6 3 1,-4-12 680,3 4 0,-3-4 0,-2-1 0</inkml:trace>
  <inkml:trace contextRef="#ctx0" brushRef="#br0">11318 8189 8217,'0'-15'134,"0"1"0,5 5 155,-1-1 0,7 7-165,-1-2 1,7-1-156,2 1 0,0-4-302,-5 4 1,4-1 252,-4 1 0,3 3 80,-7-2 0,2-4 0,3 0 0</inkml:trace>
  <inkml:trace contextRef="#ctx0" brushRef="#br0">11503 7919 8217,'7'14'250,"0"5"61,-7 0 1,0 6-61,0-1 0,0 2 0,0 3 1,1-1-456,4 1 0,-3-7 224,2-3 1,-2-3-729,-2-2 1,2-1 130,2-4 577,-2-3 0,4-12 0,-6-2 0</inkml:trace>
  <inkml:trace contextRef="#ctx0" brushRef="#br0">11602 7890 8217,'8'-8'-281,"6"3"1,2 4 468,8 1 0,-1 5 722,6-1 1,-1 9-371,1 1 0,-2 2-155,-4 8 1,-2-1-67,-7 6 1,-6 4-57,-3 0 1,-4 5-136,-1-5 1,-11 7 74,-3-2 0,-10-2-806,1 2 1,-4-8 602,-2-2 0,1 1 0,-1-7 0</inkml:trace>
  <inkml:trace contextRef="#ctx0" brushRef="#br0">12142 7265 9390,'19'-5'768,"0"0"1,8-6-856,2 2 0,5-4-568,9-1 0,-2 0-428,-3-1 733,3 7 1,-16-4 349,4 2 0,-10 4 0,1 0 0</inkml:trace>
  <inkml:trace contextRef="#ctx0" brushRef="#br0">12228 7449 8239,'-15'24'207,"1"0"0,6-7-87,4 2 1,4-9 621,4-6 0,7-4-192,13-4 1,6-7-832,13-13 1,6-1 165,3-13 0,-3 1-267,-2-1 1,-7 2 381,-2 3 0,-7 3 0,4-5 0</inkml:trace>
  <inkml:trace contextRef="#ctx0" brushRef="#br0">12811 6625 8333,'0'19'1202,"0"0"1,4 14-201,1 5 1,1 11-422,-1 12 0,-2 17-311,2-34 0,0 2 1,-1 7-1,1 3-504,2 2 0,0 2 1,1 8-1,0 2 209,1 3 0,1 1 0,4 3 1,2 2-230,-3-24 1,1 1-1,2-1 1,1 0 0,2 0-1,0 1 1,3 3 0,-1 0-1,1 0 1</inkml:trace>
  <inkml:trace contextRef="#ctx0" brushRef="#br0">3569 11501 8032,'0'-22'110,"-5"-3"55,1 6 0,-3 0-165,3 5 1206,2-1-729,-4 7 1,-1 2-30,-2 6 1,-4 0-219,-1 0 0,0 0-116,0 0 1,-2 8 105,-3 6 0,1 2-199,-5 8 0,-1-1 126,-4 6 0,5 6 19,5 3 1,3 7-15,6 3 1,-2 4-24,6-5 1,2 5 193,8-4 0,3 4-148,6-5 0,5 1-123,0-6-11,6-5 1,-3-7 44,6-7 0,6-12-174,-1-1 0,0-9-218,-5-5 0,4-10-538,-4-10 0,7-9-1112,-11-5 1271,6 3 0,-16-5-258,0 7 0,-1-6 129,-8 1 814,-1 3 0,-10 0 0,-2 7 0</inkml:trace>
  <inkml:trace contextRef="#ctx0" brushRef="#br0">3370 11373 8032,'-2'-13'-182,"-2"4"0,2-4-50,-3 4 1,4-4 352,1-1 1,1 0 492,4 0 1,1-7-319,4-3 0,3-2-143,-4-3 1,8-1-121,2-3 1,0 1 58,-4-6 1,-1 7 24,0-2 0,0 7 17,0 3 1,1 10-56,-1-1 0,-5 9 8,1 0 0,-7 5-29,2 5 1,-4 5-11,-1 9 0,0 3 12,0 6 0,0 7-455,0 3 0,0-2 201,0 2 0,0-6-229,0 1 0,5-5 66,0-4 357,6-4 0,-3 1 0,6 1 0</inkml:trace>
  <inkml:trace contextRef="#ctx0" brushRef="#br0">4180 11274 7956,'-9'0'91,"-1"0"0,6 1 301,-6 4-145,1 3 0,-5 12 149,-1 4 1,0 4-145,-4 6 1,1 2 88,-5 7 0,5 6-208,-1 3 0,3 3-1,2 2 1,6-2-422,4-3 323,2-3 0,2-8-501,0-3 1,11-5 165,3-9 109,4-3 1,2-13-236,4-4 0,-2-2-49,2-2 1,-2-2 475,1-2 0,4-11 0,-5-7 0</inkml:trace>
  <inkml:trace contextRef="#ctx0" brushRef="#br0">4252 11572 9813,'6'8'631,"3"-3"0,10-4-588,5-1-5,3 0 1,6-11-85,0-3 1,7-3-240,-2 3 1,-4 1-682,0 3 715,-4-2 1,-8 9 14,-3-7 236,-4 7 0,-7-10 0,-1 5 0</inkml:trace>
  <inkml:trace contextRef="#ctx0" brushRef="#br0">4451 11274 8080,'0'15'282,"0"4"0,0 5 696,0 9 1,-2 4-163,-3 5-189,4 1-326,-12 6 0,11 0-215,-2 3 0,2 0 99,2-9 1,5-4-882,0-10 1,10-7 461,0-3 0,4-5-374,0-5 1,-2-2-18,7-7 625,-7-7 0,10-7 0,-5-8 0</inkml:trace>
  <inkml:trace contextRef="#ctx0" brushRef="#br0">4763 11302 8033,'19'10'0,"0"-1"0,0 0 294,-5 6 1,2-1 497,3 0 0,-3 2 488,3 3-853,-3-3 1,-2 11 22,0-4 0,-1 6-104,-4 4 0,-2 3-78,-7 7 0,-8 4 135,-6 1-409,-1 5 0,-12-4 50,4 3 0,-6-1-407,-4-4 1,-3-2 362,-7 2 0,-12 3 0,-4 1 0</inkml:trace>
  <inkml:trace contextRef="#ctx0" brushRef="#br0">5517 11416 8256,'-8'0'257,"3"0"160,10 0 1,3 1-117,6 4 1,8-2 113,7 7 1,1-7-215,8 2 0,-2-4-148,2-1 0,1 0-43,-5 0 0,-1-5-739,-5 1 0,-4-6-154,0 6 1,-12-1 882,2 5 0,-9 0 0,1 0 0</inkml:trace>
  <inkml:trace contextRef="#ctx0" brushRef="#br0">5545 11672 8178,'-8'8'7,"4"-1"645,8-2 0,6-2-166,9 7 1,3-2 14,6 1 1,7 2-232,3-6 0,3 0-71,2-5 0,1 0-353,3 0 0,-4-5 154,0 0 0,-1 1 0,-5 4 0</inkml:trace>
  <inkml:trace contextRef="#ctx0" brushRef="#br0">6868 10975 8107,'0'-14'-430,"0"0"637,0-1 0,0-4 448,0 1 1,-2-6-247,-3 5 0,2-2-158,-6 2 1,-1 5-105,-4 0-64,0 0 0,-5 12-107,0-3 1,-2 4 69,2 1 1,4 11-15,-4 3 1,0 11 81,4 4 1,0 6-20,10 7 0,-5 7-16,6 3 1,-1 8-1,5 2 0,0 6-270,0-2 0,5 4 264,-1 1 1,1 1-91,-5 4 0,0-3-232,0 3 0,0-11-142,0-9 1,0-2 178,0-11 1,-1 1-82,-4-11 1,-3 0 21,-6-4 1,-2-7-301,-3-3 1,-5-10-35,-9-4 605,3-3 0,-5 4 0,7 2 0</inkml:trace>
  <inkml:trace contextRef="#ctx0" brushRef="#br0">6313 11657 8195,'35'-14'170,"3"0"0,1 5-483,-1-1 0,3 1 61,-3-6 1,-1 3 409,0 2 0,1-1-158,5 6 0,6-12 0,2 1 0</inkml:trace>
  <inkml:trace contextRef="#ctx0" brushRef="#br0">7408 10947 8210,'-14'0'125,"-1"0"62,1 0 0,5 0 79,-1 0 1,1 6 441,-5 3 0,-1 6 49,1 4-540,6 3 0,-4 11 83,2 0 0,-3 7 0,-1-3 1,0 6 50,0 5 1,4-3-105,1 7 1,6 1-185,-2 3 0,3 1 132,2 0 0,2-6-696,3-4 0,4-9-272,10-5 0,3-9-1644,7-5 1674,5-10 743,3-2 0,12-14 0,1-1 0</inkml:trace>
  <inkml:trace contextRef="#ctx0" brushRef="#br0">7763 11117 8018,'0'-22'-1756,"0"2"2454,0 12 0,0 8-272,0 9 1,0 10-148,0 5 1,0 9 396,0 5-505,0 3 0,5 3 3,0 4 1,0-4 67,-5 3 1,1 2-229,4-1 0,-4-1 77,4-4 1,1-2-212,-1-3 1,5-8 96,-6-7 1,3-10-246,-2 1 0,-4-8 115,4 4 1,-2-8-30,2-2 0,-2-8-169,6-11 0,-4-5 136,5-9 0,-6-4-117,6-5 0,-5-1 75,4 1 0,-1 0 239,1 5 1,4 2-102,-3 6 0,-3 7 137,3 3 0,-2 8 45,1 2 1,4 6 211,-4-2 0,-1 5 167,2 5 1,-1 9-171,5 9 0,-4 4 140,-1 2 1,-1 1-143,2 3 0,2 3 46,-2 7 1,3 0-124,1-1 1,0-7-151,0-7 0,0-5 169,1-9 1,-1-2-15,0-2 1,0-5-313,1-10 1,-1-9 77,0-10 1,0-6-217,0-8 154,1 0 0,-1-16-35,0 7 0,0-7-157,0 2 0,-1 3 67,-3 2 0,2 9-72,-2 5 0,-4 4-1373,-1 6 437,3 2 1231,-7 7 0,12 0 0,-5-1 0</inkml:trace>
  <inkml:trace contextRef="#ctx0" brushRef="#br0">8631 11146 8175,'15'-2'0,"4"-3"0,3 4 0,7-4-77,-1 3 139,1 9 1,4 1 139,0 6 1,-4 0 41,-6 0 0,-5 5-145,1 0 1,-5 2 134,-5-2 0,2-2-182,-6 7 0,0-1 105,-5 6 0,-6-1-53,-4 1 0,-9 4-24,-5 0 0,-2 5 23,-3-5 0,2 4-131,4-9 1,-4 2 88,3-11 1,2-5-492,-2-4 0,7-7 214,-2 2 1,8-10-207,1-5 1,9-9 21,1-4 400,6-11 0,15-2 0,1-6 0</inkml:trace>
  <inkml:trace contextRef="#ctx0" brushRef="#br0">9228 11032 8072,'-16'6'-300,"-3"4"0,3 2 487,-3 3 0,-3 5 462,-2 4 0,-2 4-275,-3 5 0,2 4-128,4 5 0,-3-5 73,7-4 0,2-3-29,7-2 0,4-1-56,6-3 0,3 1 29,7-6 0,1-1-30,13-9 1,-1 2 0,6-6 0,-1 0-234,1-5 0,5-7 0,3-1 0</inkml:trace>
  <inkml:trace contextRef="#ctx0" brushRef="#br0">9612 10989 7977,'-15'7'-177,"1"-4"-118,0 6 498,0 7 0,-2 6 512,-3 7 1,2 4-293,-7 0 1,7 5 19,-2-5 0,3 5-80,2-5-211,-1 0 0,7-4 153,4-1-675,2-6 304,8-1-240,2-1 0,11-4-230,0 3 0,2-8 277,-2-1 0,1-7-193,4 2 1,1-4-573,-6-1 1024,0 0 0,-5 0 0,1 0 0</inkml:trace>
  <inkml:trace contextRef="#ctx0" brushRef="#br0">9569 11302 7977,'6'-14'0,"-3"6"62,7 3-31,-1 4 197,6 1 1,0 0 351,4 0 1,-1-2-446,5-3 1,-2 2-433,7-6 1,-2-1-1,7-4 1,-5 4-252,-4 1 0,1 1-549,-6-1 1097,-6-4 0,0 5 0,-6-6 0</inkml:trace>
  <inkml:trace contextRef="#ctx0" brushRef="#br0">9725 11103 7977,'-8'6'0,"2"2"277,6 6 0,0 7 444,0 3 0,0 3-356,0 1 0,-5 0-166,1 1 1,-1-1-131,5 1 0,0-6-188,0 1 1,0-7-1273,0 2 707,6-3 489,-4-2 0,10-6-670,-2-3 865,-4-3 0,13-2 0,-3 0 0</inkml:trace>
  <inkml:trace contextRef="#ctx0" brushRef="#br0">9967 11046 7977,'22'-8'289,"5"-3"155,-3 6 1,3 2-52,1 8 0,-4 3 171,-1 6 0,-4 7-257,5 2-139,-7-2 0,4 6 44,-7-4 0,-1 3 100,-4-3-216,4 4 0,-11-6-52,2 3 1,-2 2-53,-2-2 1,-8 3-324,-6 1 1,-2 1-205,-8-1 0,-6 1-586,-8-1 0,2 1 1121,-2-1 0,6-6 0,-2-1 0</inkml:trace>
  <inkml:trace contextRef="#ctx0" brushRef="#br0">10749 11217 8476,'14'14'1844,"0"-1"-1347,1-4-106,-1-3-141,6-6 0,-2 0-154,6 0 82,-7 0 1,11-6 9,1-3 0,1 1-106,8-2 1,-5 1-10,5-5 0,-7 4-241,3 1 0,-1 4-197,-5-5 0,2 7-1073,-11-2-69,0 4 696,-5 1-176,-6 0 987,-1 0 0,-7 0 0,0 0 0</inkml:trace>
  <inkml:trace contextRef="#ctx0" brushRef="#br0">11033 10975 7958,'0'14'-5,"0"1"0,0 0 38,0 4 1,0 3 1251,0 7-543,0-1-408,0 7 1,0 1 27,0 7 1,0 0-176,0-1 0,0-1-71,0-3 0,0 2-81,0-7 0,0 0-309,0-4 1,7-7-1107,2-3 732,-2-4 81,5 0 1,-4-8 566,6-2 0,0-3 0,1-2 0</inkml:trace>
  <inkml:trace contextRef="#ctx0" brushRef="#br0">11801 10804 7984,'-14'-6'0,"1"3"-17,4-6 338,-4 5 171,12-2-218,-6 12 0,9 4-149,3 9 1,-2 9 99,6 10 0,1 10 103,4 4 1,0-2 9,0 2-211,1 0 1,-6-1-13,1-4 0,-3-9 64,3-5 0,1-4-99,-6-5 51,6 2 54,-10-10-66,6-2 1,-6-7 108,4-7-120,-3 0 1,4-8-85,-6-6 1,6-4 72,4-10-238,2-4 1,3-12-303,-1-3 1,0-7 73,0-3 1,5-3-199,0 8 1,0 5-254,-5 4 491,1 13 0,-6 5-1200,0 6 775,-5 6 754,2 7 0,0 6 0,2 0 0</inkml:trace>
  <inkml:trace contextRef="#ctx0" brushRef="#br0">12142 11032 7984,'15'9'-195,"-1"1"1,0-2 148,0 1 1,0 4 143,1-4 0,0-1 363,4 2-532,-3-7 1,6 8-726,-3-6 622,-3-1 1,5-4-518,-7 0 691,0 0 0,7 0 0,1 0 0</inkml:trace>
  <inkml:trace contextRef="#ctx0" brushRef="#br0">12413 10918 7984,'-15'0'0,"3"7"7,2 2 1,-2 5 40,2 5 0,-3 3 1012,-1 7-657,0-1 1,0 5-338,0 1 1,1 3 76,3-3 1,-2-1-362,2-5 0,4-6 106,1-3-3,4 3 1,-4-11-316,0 4 426,0-11 4,5 3 0,7-14 0,1-1 0</inkml:trace>
  <inkml:trace contextRef="#ctx0" brushRef="#br0">12540 10804 7984,'23'-12'277,"-4"2"-108,-10 4 0,-1 6 50,-3 0 1,-4 6-29,4 4 0,-3 7-16,-2 2 0,-5 6-71,0-1 0,-4 3 2,4 1 0,-5 1-198,6-1 1,-1-4-142,5 0 175,0-7-45,0-3 1,2-3-100,2-6 0,-1 5 104,7-6 1,-1-1 14,6-7 0,-6-4 20,1-6 1,-1-5-111,5 0 1,4-7-217,-4 3 173,10-4 60,-15 5 1,10-4 92,-10 8-19,4-8 0,-5 10 1,1-3 143,1 10-20,-7-4 492,10 12-191,-5-6-196,0 14 1,-2 2 190,-6 10 0,0 3-36,0 7 1,0 6 135,0 2 0,0 6 143,0 4-154,0 4-517,0 12 0,0-3 87,0 7 1,5-7 106,-1 1 1,1 4-104,-5 1 1,0-10 58,0-9 1,0-4-165,0-10 1,0-2 139,0-7 1,0-3 58,0-7 0,-2-6 95,-2-4-125,-4-2-17,-6-2 1,-1-5 239,1 1-368,0-7 21,0 3 1,-2-7-227,-3 1 1,3 0 74,-3 0 1,3-5-180,2 0 1,6-2 26,4 2 1,-3 2-208,3-7 1,-1 7-553,5-2 732,6-3 1,2 4 388,6-5 0,7-1 0,1-4 0</inkml:trace>
  <inkml:trace contextRef="#ctx0" brushRef="#br0">13251 10876 7984,'-6'9'-144,"-3"1"72,-4-7 1,-1 9 291,0-2-1,-1 2 47,1 9 0,0-4 391,0 7 0,-1 1-235,1 8 1,5-3-135,-1 4 0,5 2-89,-4 2 1,6 1-29,-2-1 1,5 2-613,5-7 363,3 6 0,8-15 108,3 0-722,3-7 407,6-9-274,1-2 0,1-7 559,3-4 0,-3-9 0,4-8 0</inkml:trace>
  <inkml:trace contextRef="#ctx0" brushRef="#br0">13223 11131 8017,'-22'0'864,"1"0"-565,7 0 143,6 0-70,2 0-313,18 0 1,4-1 86,13-4-45,-1-3 1,2-8-31,3-3 0,4-1-220,5-4 1,1-1-581,0 6 1,-5-3 400,-1 8 1,-10-4-872,2 9 576,-10 3 623,-5-1 0,-1 1 0,-6-2 0</inkml:trace>
  <inkml:trace contextRef="#ctx0" brushRef="#br0">13465 10890 8017,'-13'6'39,"4"4"80,-4 9 1,10 3 593,-7 6-361,7 7 1,-8 6-24,6 6 0,1 5-51,4-4 1,0-1-227,0-4 0,0-2 107,0-3 1,6-3-337,3-7 158,4-6 1,8-3-226,2-9 0,2-4-556,-1-6 1,1 0-782,-6 0 809,7-6 772,-10-2 0,4-13 0,-6-1 0</inkml:trace>
  <inkml:trace contextRef="#ctx0" brushRef="#br0">13593 11231 8017,'7'-6'0,"12"4"0,-7-6 303,11 3 1,1 4-125,4-12 1,1 7 200,-1-4 1,5-2-405,1 2 1,-1-2-362,-5-3 0,-6 1 70,-3 0 1,-3 5-649,-2-1 29,0 7 934,-6-10 0,5 12 0,-5-6 0</inkml:trace>
  <inkml:trace contextRef="#ctx0" brushRef="#br0">13948 10932 7617,'8'2'712,"-3"3"1,-2 4-375,2 10 1,-4 3 49,4 7 1,1-1-213,-1 1 1,0 4-105,-5 0 1,0 0-642,0-4 294,0-1 201,0-6-631,6 5 421,-4-11-552,4 4-644,-6-12 1480,0-2 0,0-6 0,0 0 0</inkml:trace>
  <inkml:trace contextRef="#ctx0" brushRef="#br0">14104 10876 8017,'21'-8'0,"3"3"72,3 3 0,-4 2 185,1 0 1,-2 0 454,2 0-313,3 7-143,-12 1 1,8 6 237,-5 0-58,-8 7-269,9-6 0,-18 14 56,4-1 1,-3 2-144,-2 8 1,-2-2-204,-3 2 1,-2 2-270,-8-7 1,3 5-1325,2-5 1716,-2-6 0,-3 0 0,-7-5 0</inkml:trace>
  <inkml:trace contextRef="#ctx0" brushRef="#br0">14574 10648 7926,'8'0'807,"-1"5"-790,-2 0 1,3 6-75,6-2 0,-3 5 1608,4 5-605,-4-3-568,9 11 0,-4-5-23,3 6 1,1 7-151,4 3 1,1 14-1,-6 5 0,0 3-272,-4-3 1,-3 0-38,-2 0 1,1-2-77,-7-3 148,1 3-5,-11-10 1,-8 8-328,-10-5 201,-9 5-432,-4-8 1,-12 10-6,-3-3 1,0-1 599,-5 1 0,-1 0 0,25-25 0,0 0 0,-29 20 0,3-6 0</inkml:trace>
  <inkml:trace contextRef="#ctx0" brushRef="#br1">6342 12383 8046,'-27'-5'0,"3"0"0,8-4 360,7 4 98,6 0 1,-2 5 261,10 0-358,2 0-42,14 0 1,6 0 113,6 0 1,7 0-108,-3 0 1,0 0-70,1 0 0,-2 0-233,2 0 0,-2 0-238,-3 0 0,-3 0-1415,4 0 855,-4 0 301,-2 0 0,-1 2 472,-3 2 0,-4 4 0,-6 7 0</inkml:trace>
  <inkml:trace contextRef="#ctx0" brushRef="#br1">5887 12809 8064,'-15'0'145,"7"0"7,2 6 0,12-3 71,4 7-158,-4-1 0,7 6 86,-4-1-330,-2 6 0,-1-4 176,0 5 1,-4-2-80,3 0 1,-4 6 36,-1-1 0,-1 2-133,-4 3 1,2-5 76,-7-1 0,1-4-6,-5 5 1,1-7-92,3 2 109,-2-9 35,4 2 0,-2-10 226,1 3-75,6-4 1,-8 1 322,6 3-74,0-4-224,5 5 0,2-6 280,3 0-300,2 7 1,12 1 25,0 6 1,0-5-128,-4 1 115,-1 6-84,-6-1 0,4 8-147,-2-4 158,-4 3 0,0 6 140,-6 1-137,0-1 0,0 0 48,0 1 1,-1-1 2,-4 1 1,-1-6-66,-4 1 0,-1-7 44,7 2-430,-8-3 175,11-8 97,-12-2 1,12-9-754,-4-6 354,3-7 100,2-19 0,5-3-273,0-9 0,4-10 654,-4-9 0,6-10 0,-3-3 0</inkml:trace>
  <inkml:trace contextRef="#ctx0" brushRef="#br1">6043 12781 8064,'9'-18'11,"1"4"1,-5-2 204,4 11 31,-6 1 0,4 10 116,-7 3 0,0 10-223,0 5 1,-5 9-234,0 5 1,-6 3-264,2 2 276,-4 0 0,-1-5-29,0-1 1,1-7-185,3-1 0,3-7-676,2-8 585,3-6 190,-4-2 1,6-12-63,0-3 0,0-6 256,0-4 0,1 2 0,4-7 0,-2 2 0,7-1 0,-7 2 60,10 7 1,-10 1 102,6 4 6,-6 2 75,10 7 0,-7 7 55,4 2 1,-2 4 99,-3 1 1,-4 5-135,4 0 0,-4 5-69,-1-5 1,0 4 16,0-4 0,0 0 272,0-5-111,0-6-265,0 5 0,0-13-64,0 0 0,0-11-90,0-8 1,0-5-126,0 5 1,0-6 81,0 1 0,5-3-492,0-1 0,6 0 52,-2-1 1,-1 5-414,2 1 1,-2 5 940,1-1 0,4 5 10,-4 5 0,4 2 364,1 7-112,0 0 1,-1 8 119,-4 7 1,3 0-171,-8 9 1,1-5-178,-5 5 0,-2-1-192,-2 6 1,1-7 225,-7-3 1,1 1-676,-6-1 297,1 7 105,6-11 0,-8 6-124,7-7 1,-12-4 327,7-1 0,-3 1 0,3 4 0</inkml:trace>
  <inkml:trace contextRef="#ctx0" brushRef="#br1">6043 13164 8064,'0'-9'-95,"0"-1"1,5 1-18,-1-5 1,9 0 168,1-1 0,1 1-43,3 0 1,0 1 93,1 4 0,-3-4-151,3 4 0,-4 2 126,0 3 0,-6-3-221,1 3-22,-7-1 120,3 5 0,-12 8-102,-4 6 0,-7 2 103,-2 7 0,-5-4-248,5 5 263,0 0 0,0 4 12,0 1 1,5-7 10,5-3 0,4-5-1,-5-5 1,7-1 225,-1-3-191,2-3-27,8-2 10,-4-8 1,11-11-214,-4 0 204,4 0 0,1 5-122,0-1 1,0 1 101,1 0 50,-8 0-30,6 6 58,-11 2 1,4 7 153,-6 4 1,0 7 84,0 7-47,0 7-216,0-4 1,-6 6 296,-4 1-135,4-7 0,-5 5-115,6-4 0,-6 4 42,1 2 0,3-6-213,-3 1 2,7-7 80,-10 10 0,10-11-192,-6 3 0,6-8-56,-2-1 39,3-7-66,2 3-8,0-6 191,0-6 16,0-2 1,5-6-37,0-1 1,6-4 66,-2 0 1,5-6-4,5 2 0,-1 0 15,5 0 1,-4 5 120,5-1 0,-5 4-12,5 0-14,-7 7 1,4 2 240,-7 6-171,-6 0 1,3 2-24,-6 2 0,-1 6 63,-4 9 1,0 3-89,0 6 0,-6 1 16,-3-1 0,-4 1-49,-1-1 0,-1 1-2,1-1 1,0-6-194,0-3 188,0 3-48,-1-6 1,1 3-7,0-10-31,0 4 0,0-11-138,-1 2 1,6-4 22,-1-4 0,7-9-172,-2-6 0,4-6 161,1 1 0,1-9-86,4-5 1,3-1-296,6 1 549,1-3 0,3 6 0,1-3 0,7-3 0,-11 11 0,12-10 0,-3 7 0,-2-5 0,2 5-58,-7 0 0,4 4-71,-7 1 1,0 0 206,0-1 0,1 2 102,-1 4 1,-2-3 476,-2 7-279,3 0 24,-12 12-28,12-6-190,-12 11-234,6-4 1,-7 14 109,0 6 0,0 2-24,0 8 0,-2-5-22,-3 4 1,-2 1-137,-8 4 1,3-4 32,2 0 86,-9-7 55,10 10 1,-12-6 5,7 2 1,0-2-30,0-7 0,1-5 0,3 1 1,3-7 0,2 2 9,3 3-196,-4-7 179,12 6-4,2-14 0,6 4-175,1-6 62,-1-1 0,6-4 45,4 0 29,-3 6 1,1-3 17,-3 6 1,-4-4 3,4 4 1,-8 0 43,-1 5 1,-7 6 9,2 4 1,-4 4 321,-1 5-176,0 3-73,-6 7 1,-2 1 187,-6 3-15,0 3-256,-7 7 1,4-1-65,-7 1 1,5-2 73,-5-3 0,7-3-15,-2-7 1,-1-6-196,1-3-180,0-3 1,4-8-69,1-3 0,5-12-200,-1-7 0,7-6-194,-2-9 797,4 1 0,-6-13 0,0-3 0</inkml:trace>
  <inkml:trace contextRef="#ctx0" brushRef="#br1">6299 13250 8064,'20'1'-29,"4"4"73,3 3 0,-3 12 274,-1 4 1,-4 5-30,5 4 1,-7-3-263,2 3 0,2-3 243,-2-2-178,0-6 1,-3-1-70,3-7 1,-4-6-185,4-3 0,-8-4-456,-1-1 1,-2-6 436,1-3 180,-2-4 0,-1-8 0,2-1 0</inkml:trace>
  <inkml:trace contextRef="#ctx0" brushRef="#br1">6597 12937 8064,'7'-8'-300,"-6"0"-376,4 3 772,3 4 1,-6-7 980,2 3-959,-2 4 44,-2-6-20,0 7 0,0 7-173,0 2-81,0-3 165,0 13 0,0-9-47,0 9 0,-5-2 30,0 2 1,1-3-156,4 3 1,0-3 118,0-2 1,0 0-235,0 0 93,0 1 154,0-1-20,6 0 0,-3-5-73,7 1 77,-7-7 0,3 10 1,-6-4 1,5 4-6,0 1 0,-1 2 209,-4 3-94,0-3 0,0 10-30,0-2 0,0 3 137,0 1 0,0 1 27,0-1-89,0-6 1,0 4-25,0-7-114,0 0 68,0-5-121,0-6-186,0 4-74,0-10-77,-6 4 0,4-12 16,-2-4 1,2-9-208,2-4 1,0-6 565,0-4 0,0-3 0,0-7 0</inkml:trace>
  <inkml:trace contextRef="#ctx0" brushRef="#br1">6725 12951 8064,'15'-12'0,"-1"2"240,-6-3-51,4 12 1,1-10 189,6 6-41,0-6-164,-5 9 1,0-9-268,1 7 169,-7-1-224,4-1-614,-4 4 523,0-4 1,-3 12-147,-10 3 0,-3 6-6,-6 4 61,-7 9 89,5 2 1,-10 11-104,2-3 111,3 3 296,-5-5 1,11 2 27,1-9 0,0 2 39,4-7 0,4-8 671,1-2-565,4-9 1,7 0 16,4-10 0,4-5-158,5-9 97,-3 4-89,10-12 1,-3 5-370,5-7 129,-6 7-60,5-5 0,-11 11-307,3-3 378,-4 4 1,-5 5-633,-1 1 339,-5 6 419,2-4 0,-6 7 0,-6 0 0,-2 0 0</inkml:trace>
  <inkml:trace contextRef="#ctx0" brushRef="#br1">6896 12994 8064,'0'-8'139,"0"2"65,6 18 0,-4-2-71,3 9-62,-4 3 92,-1-6 1,0 10-579,0-2 218,0 3-47,0-5 1,0 3-255,0-6 0,-4 5 193,-1-5 305,-6 0 0,-3 1 0,-9 3 0</inkml:trace>
  <inkml:trace contextRef="#ctx0" brushRef="#br1">6768 13235 8064,'10'15'-43,"-1"-1"1,-1 6-59,1 4 0,4 5 772,-3 4-202,-4-3-208,6 5 1,-5-7-383,2 0 86,4-6-48,-11 5 1,9-11-181,-7 3 64,7-9-107,-9 2 0,9-12 202,-6 0 0,-1-11-77,-4-8 0,0-6-317,0 1 201,7-9 100,-6 3 0,12-9 230,-4 5-136,4 1-36,1 11 0,1 2 139,-1 5 0,0 3 184,0 2 1,0 4 313,1 6 0,-1 0-197,0 0 0,-6 1 112,-3 4 1,1 3 196,-1 6-358,0 7 0,-7 1 112,-3 6-456,-3 1 0,-6-1 98,-6 7 0,2-5-238,-6 3 1,2-3 159,-1-1 1,2-7-201,7-3-249,6-3-306,2-9 827,18-7 0,4-14 0,13-8 0</inkml:trace>
  <inkml:trace contextRef="#ctx0" brushRef="#br1">7266 12894 8987,'14'0'670,"0"0"-583,0 0 1,7 0-74,3 0 0,1 0 108,-1 0 1,6 0-117,-7 0 1,6 0 63,-10 0 0,0 0-217,-5 0 1,-5 0-327,1 0 291,-7 0-122,3 0 25,-6 0 211,0 7 1,-4-4-50,-1 6 72,-6-6 0,8 5 4,-7-3 1,7-2 27,-2 7 1,4-6 9,1 6 1,0-1 136,0 6-156,0 5 9,0-4 0,0 11 174,0-4-71,6 4 1,-4 2-6,2-1-68,-2 7 0,-2-5 25,0 3 1,-6 3 0,-4 2 1,2-3-6,-1-2 0,-1-4-4,-4-6 1,4-2-160,1-7 152,0-6-55,1-2 0,-5-6-48,4 0 91,2 0-128,-5-6 1,5-7-177,-2-6 0,-2-6 25,6 2 1,-6-6-161,1-4 0,3 1 86,-3-6 1,5 7 337,-4-2 0,6 3 0,-2 1 0,3 7 0,2 2 2,0 5 34,0 7 111,0 2 1,2 6 121,3 0 0,-4 6 113,4 4 1,-3 4 243,-2 5 1,0-3-205,0 3 0,0 1-2,0-1 1,0 0-387,0-5-4,6 1 0,-5-6-25,4 1 0,3-7 44,2 2-191,2-4 0,4-7-297,3-4 0,-2-2 147,7-3 1,0 1-145,4 0 0,-4 0 24,0 0 298,-7-1-8,10 1 1,-11 2 195,3 2 57,-4-3-195,-7 12 33,-1-5 42,-7 6 1,-2 1 93,-3 4 0,-4 7-198,-10 7 1,-3 5-205,-7-5 1,1 5 94,-1-5 0,1 4-123,0-4 0,1-4 325,3-6 0,-3-6 0,7 4 0,-4-7 0,3 0 0,7 0 0,0 0 0,0 0 192,6 0 77,1 0 1,7 6 51,0 3 0,2 9 157,3 1 1,-2 6 72,6-1-280,1-4 1,-1 5 113,1-6 1,-2 5 317,1-5-601,4 0 1,-5-6-36,6-4 1,0 2-17,0-6 0,2-2-260,3-8 1,-3-4-694,3-10 483,3-3 300,0-13 1,2 3-511,0-5 245,-7 5 0,3-9 0,-5 11-797,-1-3 792,0 9 389,0-3 0,-1 11 0,-4-3 0,-1 8 0,-3 2 0,-3 6 0,4-2 29,-6 10 1,0-2 48,0 6 1,0 1 482,0 4-362,0 0 1,0 5 484,0 0 1,0 5-241,0-5 1,0 6 200,0-1-437,0-4 1,0 6-111,0-7 0,0 1-422,0-1 322,0-3 1,2 3-427,2-10-912,-2 4 586,4-12 363,1 6 391,-6-14 0,5-7 0,-6-8 0</inkml:trace>
  <inkml:trace contextRef="#ctx0" brushRef="#br1">7735 12951 8086,'8'-14'333,"4"6"1,-4 2-49,7 6 1,-1 0 332,0 0 0,-3 4-314,3 1 1,-3-2-277,8-7 0,-1-4-395,1-6 230,-4-1-69,12-5 0,-9 2-216,5-5 1,-5 5 200,1-1 1,-8 8-283,-2 2 148,-6 6 224,4-4 0,-10 18 39,-7 4 1,1 8 94,-10 1 0,-4 3 142,0 1-76,2 1 66,1-1 0,1 1 107,0-1 0,1-6-120,9-3 0,-2-3 276,6-2-289,0 0 0,5-4 19,0-1 0,2-6-167,3 2 132,3-10-27,6-2 0,0-8-385,0 1 164,7-6-79,-5-3 0,9-5-107,-6 0 1,1-1 28,-1 1 1,-4 4-74,-1 0 1,-2 7 106,-7-2 1,0 3-4,-5 2 1,0 5 280,0-1 0,0 7 0,-6-3 0,-2 1 0,-7 0 0,1 0 0,0 5 0,0 0 0,0 0 69,-1 0 172,1 0-155,0 0 1,6 7 159,3 2 1,4 10 321,1 5-22,0 3-254,0 1 1,0 5 133,0 0-235,0 7-104,0-10 0,0 9-137,0-5 1,0-3 199,0-7 1,0 1-171,0-6 0,0 0-167,0-5-531,0-6-53,0-2 523,0-6 0,0-1-158,0-4-160,-7-3 240,6-6 281,-5 0 0,1 4 45,0 1 0,-6 6 0,3-4 0,-6 7 0,4 7 107,1 2 1,6 10 167,-2 5 0,-1-2 54,1 2 0,0-2 912,5 1-658,0 4-436,0-11-17,0-2 1,7-7-70,2-7 1,-1-2 10,1-3 0,1-3-315,4-6 1,0 0 86,1 0 1,-1 0-156,0-1 1,0 7 132,0 4 1,1-3 64,-1 3 1,0-1 246,0 5-62,-6 6 0,3-1 45,-6 9-44,0-3 1,-5 10 22,0-7 0,-2 5 140,-3 0 1,-3 5-137,-6-5 0,0 6-45,0-1 1,-2-4-63,-3-1 70,3 3-10,-4-6 1,7 4 216,4-5-205,-4-7-1,11 4-20,-10-10 1,10 3-91,-3-10 0,4-5-150,1-9 0,5-9-19,-1-10 1,7-9-261,-1-5 0,3 1 88,1-1 1,0 1-63,0-1 1,0 2 210,1 2-549,-1 10 699,6-9 1,1 17 115,3-3 0,2 3 140,-2 1 1,-3 7 240,-2 3 0,-4 10-51,0 4 0,-3 5 266,-2 5 1,1 4-38,-6 10 443,-1 3-829,-10 13 0,3-3-183,-7 6 178,-5-7-186,5 4 1,-9-8-225,10-4 1,-2 3-9,1-7 0,-1-5-411,6-5 347,1-5 0,4 0-107,0-8 0,1-9-52,4-6 296,3-6 38,6 3 0,0-1-82,0 4 0,5 4 265,0 0 1,2 1 291,-2 0 0,-2 6-52,7 3 1,-5 4 185,5 1 1,-7 6-130,2 4 0,-5 7 32,-4 2 1,1 6 138,-7-1-92,1-4-270,-5 14 0,-1-11-76,-4 10 163,-9 4-338,-2-7 1,-16 11-262,4-3 1,-10 3-87,0 2 1,-3-7-410,-2-3 1,2-5 365,3-4 463,3-10 0,7-7 0,0-7 0</inkml:trace>
  <inkml:trace contextRef="#ctx0" brushRef="#br1">8062 13164 7944,'14'2'0,"0"3"0,1 3 0,5 6 1369,4 0-574,-4 7-195,13 1 1,-9 6 289,9 1 1,4 4-677,1 0 1,3 0-367,1-4 0,7-1-122,3 0 0,4 1 0,1-1 0</inkml:trace>
  <inkml:trace contextRef="#ctx0" brushRef="#br0">1138 7364 10619,'-21'0'-630,"6"0"-267,-4 0 2286,3 0-181,8 0-961,2 0 0,7 0-27,4 0 1,9 2-99,10 2 0,4-2 73,5 3 1,5-5-479,10-5 0,7 2 247,7-7 1,-2 6-958,-8-6 1,5 7 162,-10-2 1,2 4-975,-16 1 1797,-6 0 1,0-7 0,-5-1-1</inkml:trace>
  <inkml:trace contextRef="#ctx0" brushRef="#br0">1635 7179 8437,'7'-8'-11,"2"2"9,10 6 0,-1 0 2,5 0 0,1 6 0,4 4 0,6 3 0,-1 1 0,0 0 349,-5 0 0,-1 0 468,-3 1 0,-4-3-368,-5-2 0,-7 2-247,-4-2 0,-5 2-18,-9 3 1,-7 5-587,-16 4 0,-4 4 221,-5 6 0,4 0 181,0 4 0,-13 10 0,-7-4 0</inkml:trace>
  <inkml:trace contextRef="#ctx0" brushRef="#br0">14517 6483 8109,'-7'-8'-800,"6"1"1466,-5 7-24,6 0 67,0 0 0,0-6-544,0-3 0,4 1 263,1-2-34,0 1 98,1-5-178,-4 6-141,4 1 0,-6 9-164,0 3 1,0-2 112,0 6 0,0 1-110,0 4 0,-2-1 252,-2-4-433,2 4 81,-4-5-160,6 0 88,0 4 72,0-10 68,0 4-10,0-6 236,0 0 1,-2 5-175,-3 0 0,4 7-133,-4 2 1,-3 5 0,-1 5 0,1 8-203,-2-4 0,-5 16-37,-9 4 1,-3 7 95,-1 7 1,-2-6-435,-4 1 0,4-6 308,-3-8 1,5-9-75,4-5 0,0-7 63,10-8 1,-3-6-4,7-3 0,4-10 384,1-5 0,-3-8 0,7-5 0,-6-5 0</inkml:trace>
  <inkml:trace contextRef="#ctx0" brushRef="#br0">14431 6810 8109,'10'14'-377,"-1"0"1,-4 5 1048,5 0 0,-6 11-188,6-2 0,-2 10-123,1 0 0,-1 3-109,-3 2 1,-4 4-230,4 1 0,-2-1 98,2-4 0,-3-7-262,2-3 1,3-9-693,-3-5 0,3-5 196,-2-4-64,-4-4 1,10-9-57,-6-7 757,0-5 0,-5-27 0,0-2 0</inkml:trace>
  <inkml:trace contextRef="#ctx0" brushRef="#br0">14602 6540 8109,'14'-13'0,"0"3"0,1 4-406,-1 6 1,0 0 387,0 0 1,-4 11 724,-1 3 0,-6 10-403,2 0 0,-5 9-181,-5 5 1,-4-2-198,-10 2 0,3 3 105,-3 2 1,3 1-158,2-11 1,6-6 5,4-8-179,-4-3 114,6-8 0,-4-4-79,6-8 1,1-3 227,4-2 1,-2-2-151,7 6 395,-1 0 1,5 5-99,1 0 1,-7 11 151,-4 4 1,3 8-54,-3 1 0,1 3-45,-5 1 1,0-1-47,0-3 0,0 1-62,0-6 1,0 0-361,0-5-811,6-6 297,-4-1 0,9-15 817,-6-7 0,6-5 0,-3-9 0</inkml:trace>
  <inkml:trace contextRef="#ctx0" brushRef="#br0">14716 6568 8109,'6'-14'0,"4"0"436,9-1 1,1 0-62,4-4 0,3 3-292,-4-3 0,3 3-79,-3 2 0,3 0-262,-7-1 0,0 1-330,-5 0 1,-5 0 327,1 0 1,-6 4-147,6 1 0,-7-1 175,2-4 1,-4 4 73,-1 1 0,-1 4 157,-4-4 0,2 6-157,-7-2 0,1 3 274,-5 2 0,1 2 106,4 3 1,-4 4 238,3 10 0,3 3-222,-3 7 0,1 1 65,-6 3 0,6 3-94,-1 7 1,1-1-141,-5 1 1,4-2 110,1-3 0,6 0-204,-2-10 1,3 2-61,2-11 0,2-5-94,3-4 0,4-8 81,10-2 1,-2-13-127,7-11 0,-2 1 28,2-6 1,1 4 97,-6-8 0,0 4-110,-5 6 0,1-3 112,-1 7 1,-2 0 128,-2 5 78,3 0 280,-12 6-226,5 2 0,-7 17 177,-4 3 1,-3 11-98,-6 4 1,-5 1-22,0 8 1,-6 7-208,1 12 1,-7 2-157,-3 7 1,-5-6 51,1 2 0,3-5 24,2-5 1,5-3-115,4-7 0,3-7-83,7-7-275,6-5 532,2-16 0,0 0 0,-2-7 0</inkml:trace>
  <inkml:trace contextRef="#ctx0" brushRef="#br0">14901 6739 8109,'8'7'0,"-4"8"0,3 5 231,-3 9 1,1 5 90,-5 4 1,0 5 323,0 4 1,0-2-422,0 2 1,0-3-363,0-1 0,0 0 16,0-1 0,5-4 174,0 0 0,4-11-630,-4 1 1,1-10 5,-1-4-74,-4-6 1,7-10 232,-3-3 1,-3-7 55,2-7 0,-2-11 356,-2 1 0,-5-9 0,0 1 0,1-6 0,4-4 0,0 5 0,0-5 0,0 8 0,0-4 0,1 2 0,4 8 0,1 0 253,4 4 1,2 7 116,-2 3 0,3 10 157,1 4 1,-5 3-184,1 2 0,-1 11-2,5 4 1,-1 10-108,-3 3 0,1 2 16,-7 8 0,6-6-349,-5 1 1,4 2 130,-4-2 1,1 0-447,-1-5 1,-4-1 198,4-3 0,-3 3-254,-2-3 0,0-2 144,0 1 0,-2-1-37,-3 2 1,2-3-40,-6-7 1,-1-1 399,-4-4 0,0 4 0,0-5 0</inkml:trace>
  <inkml:trace contextRef="#ctx0" brushRef="#br0">14986 7179 8109,'6'-22'-150,"4"3"1,2 3 172,3 2 1,-1-5-63,0 0 1,0 2 96,0 7 0,-1-2-152,-3 2 1,-3 4-104,-2 1 225,-3 4 1,4 2-38,-6 4 1,-1 8-162,-4 6 0,-2 6 15,-2-1 0,-4 7 73,4 2 0,-4 5 199,-1-5 1,5 1-105,-1-6 0,7 0 220,-2 1 0,4-7-67,1-3 1,1-10-122,4-4 0,3-6-114,6-9 0,2-6 69,3-12 0,-3-7 0,4-1 0</inkml:trace>
  <inkml:trace contextRef="#ctx0" brushRef="#br0">15228 6611 8116,'0'-21'0,"6"5"-387,3-3 1,10 2 230,5-2 1,3-3 426,1-7 0,2-4-167,4 0 1,-4 0-100,3 5 1,-5 1-544,-4 3 322,-4-3 1,-7 16-272,-3-3 487,2 9 0,-10-1 0,4 6 0</inkml:trace>
  <inkml:trace contextRef="#ctx0" brushRef="#br0">15427 6312 8116,'6'-8'-715,"-3"2"500,7 6 1,-6 0 831,6 0 0,-5 1-169,4 4 0,-6 8-57,2 6 0,-3 6-85,-2-1 0,-2 9 34,-3 5 0,-3 3-199,-6 2 0,-6 6-117,-4 3 1,-3 0-330,-1 5 1,-1-5 116,1 5 0,4-2-44,0-8 0,7-4 129,-2-5 1,10-13-653,4-1 0,2-13-533,-2-6 123,3-4 1165,-4-13 0,12-4 0,2-13 0</inkml:trace>
  <inkml:trace contextRef="#ctx0" brushRef="#br0">15299 6824 8116,'14'0'-221,"0"0"0,0 6 89,1 4 0,-1 9 990,0 4 1,-4 6-397,-1 4 1,-4-3-339,4 3 1,-4-3-514,4-1 0,-4-6 235,5 1 0,-7-7-91,2 2 0,1-8 35,-1-1-343,6-7 1,-8-3 219,6-10 1,-6-8 332,2-6 0,3-9 0,0-4 0</inkml:trace>
  <inkml:trace contextRef="#ctx0" brushRef="#br0">15512 6753 8100,'0'-29'0,"2"3"0,2 2 0,-1 5 430,7 9-144,-7 4 1,8 8-31,-6 2 1,1 9-152,-1 6 0,-3 6-176,2-1 0,-2 3-9,-2 1 1,-2 1 133,-2-1 0,2-1-294,-3-3 1,4-4 26,1-6-663,0 1 368,0-7 263,6-2 0,2-8 238,6-2 0,0 0 137,1-5 1,-1 6 60,0-2 0,0 3-152,0 2 0,1 7 224,-1 2 1,-5 4-29,1 1 1,-5 2 19,4 3 0,-6-2-114,2 7 0,-4 0 18,-1 4 0,-4 0-82,-1 1 0,-8-1-16,-1 1 0,-2 4-148,-7 0 0,4-1 102,-5-9 1,2 3 72,-2-7 0,4-7-72,5-7 0,8-7-5,2-7 0,3-7-134,2-12 0,8-7-243,6-3 1,2-3 57,8-2 1,0 1 307,4-1 0,7-6 0,1-2 0</inkml:trace>
  <inkml:trace contextRef="#ctx0" brushRef="#br0">16322 6014 8031,'-1'14'376,"-4"0"1,2 7 85,-7 2-393,7 4 296,-16 14-286,10 3 0,-18 12-105,3-4 1,-9 6-319,-5-6 1,-3 5 40,-2-9 0,6-3 203,-1-7 1,11-8 0,-2-6 44,10-7-116,5-2 0,11-9 129,13-6 1,7-11-10,16-3 0,3-10 201,7 0-147,6-3-82,-5 5 0,5-9 3,-6 2 0,-2-2 186,-3 2 0,-5 1-411,-9-1 0,-4 7 101,-6 3 0,-6 4-433,-3 0 633,-3 7 0,-15 2 0,-3 6 0</inkml:trace>
  <inkml:trace contextRef="#ctx0" brushRef="#br0">16010 6227 8031,'-15'-14'27,"7"-1"180,2 7 0,14 10 24,6 12 1,2 13 137,8 11 0,-2 11-111,2 8 1,-4 1-211,-6 9 1,1-7 180,-1 1 1,0 2-84,0-1 0,2-7-88,3-7 1,-3-7-82,3-8 1,-8-1-160,-2-13-396,-6-1 63,4-10 1,-9-1 271,-3-7 1,-2-2-217,-8-3 1,1-3 334,0-6 1,-5-6-442,0-4 0,-6-4 256,1-6 0,8 0 309,2-4 0,9 3 12,1 7 1,4 1-33,4 3 1,6 0 254,9 10 1,3-2-170,6 12 0,5-1 714,1 5 1,5 1-304,-1 4 0,-2-2-43,2 7 0,0-7-394,5 2 1,4 1-1044,1-1 1003,-1-1 0,-4 3 0,-1 1 0</inkml:trace>
  <inkml:trace contextRef="#ctx0" brushRef="#br0">16649 6141 8000,'-7'0'410,"0"-6"-134,14-2 1,8-11-50,14 0 0,6-6 86,7 1-392,1-2 0,-2-3-264,-3 1 1,-5 1 5,-9 3 1,-1 4-934,-8 5 742,2 1 528,-15 0 0,-2 6 0,-8 2 0</inkml:trace>
  <inkml:trace contextRef="#ctx0" brushRef="#br0">16820 5871 8000,'-14'-8'253,"6"2"13,2 6 1,7 3 108,4 7 1,3 6-155,6 12 1,-1 8 4,-4 7 1,-1 1-111,-3 8 1,-4 0 63,4 5 1,-2-6-251,2-4 1,-2-7 134,7-2 1,-6-13-757,6-1 263,-7-7-109,10-9 365,-12-2 0,10-9-281,-6-6 0,0-4 143,-5-15 0,0-1-167,0-14 0,5 2 219,-1-11 1,1 0 257,-5-5 0,-2 2 0,-2 3 0,2-2 0,-3 7 0,4-1 0,1 6 0,0 1 0,0 3 0,0 9 138,0 10 99,0 4 1,1 13 556,4 7 1,-2 14-322,7 9 1,-6 7 87,6 8 1,-5 1-130,4 3 1,-1-3-359,2 4 0,2 1 24,-2-2 1,-2-1-38,1-8 1,1 1-127,4-6 1,0 1-453,0-6 1,-6-6-247,-3-3 0,-4-3 350,-1-2 1,0-4-117,0-1 1,-6-6 95,-3 2 1,-6 1 432,-4-1 0,4 0 0,-4-5 0,-2-5 0,2 0 0,-5-7 0,6-3 0,-3-3 0,2-6 0,3-3-86,-3 3 0,10 2 77,4-2 0,3 7 560,2-2 0,0 3-229,0 2 0,12 5 15,2-1 0,5 2-45,0-1 1,-4 1-56,4 3 1,-3 4 43,-2-4-425,1 3-54,-1 2 0,-6 2 130,-4 3 1,-4 4-118,-4 10 0,-6 3 111,-9 7 0,2-1 24,-7 0 0,2 6 46,-2-1 1,-1-2 12,6-7 1,0 1 139,5-6 1,1 0-22,4-5-112,3 1 0,9-7 17,6-4 0,2-2-161,13-2 156,-7-6 1,10-2-62,-3-7 1,1 1-146,-1 0 1,1 0 144,-6 0 0,0 1-61,-5 3 0,-1 3-83,-4 2 136,-2 3 0,-7-2 232,0 8 1,-2 4-69,-3 6 0,-2 5 35,-8 0 0,-4 7 57,0-3-122,0 10 0,0-3 171,1 4 1,-6 0-143,5 0 12,0-1-115,5-5 1,1-4-83,4 0 0,2-12-34,7 2-179,0-9 1,8 1 117,6-6 1,2-7-11,8-8 0,-5 1 7,5-5 0,-2 2-89,1-2 1,4 1-97,-3-5 256,-4 5 0,6-7 201,-7 6-221,0 0 166,-5 5 8,-6 6 1,-4 2-12,-8 6 1,-1 1 162,-9 4 1,3 5-78,-8 9 1,-2-2 47,2 7 1,0-7-152,5 2 8,0 3 0,4-6-100,1 3 1,6-8-194,-2-2 1,3-4-376,2 5 201,0-7-72,7 3 1,1-12 494,6-4 0,0 2 0,0-1 0,2 4 0,3-4 0,-3 4 0,3-5 0,-8 7 78,-2-1 1,-1 0 65,2 0 51,2 2 0,-4-4 121,6 6 1,-4-5-5,-1 0 0,-4-4 24,5 4 0,-6 0-157,6 5-771,-7-6-715,3 4 1307,-6-10 0,0 4 0,0-6 0</inkml:trace>
  <inkml:trace contextRef="#ctx0" brushRef="#br0">17175 5886 8000,'2'-13'0,"3"3"-27,-4 4 1,7 6 25,-3 0 0,-2 8 947,7 6-369,-1 7-276,-1 14 1,3 1-31,-6 7-148,0 6-144,1 1 0,-3 7-15,7 0 0,-6-2 28,6-3 0,-6 0-266,6-9 0,-2 0-250,1-15 38,4 4 0,-10-18-192,7 0 449,-7-6 0,3-10-377,-6-2 441,0-4 1,-5-13 164,1-2 0,-7-6 0,1-4 0,-3-3 0,-1-7 0,0-6 0,0-3 0,4-7 0,1 3 0,6-4 0,-2 7 0,3 3 0,2-2 0,7 6 0,-4-3-104,6 6 1,1 2 126,4 3 1,0-1 288,0 6 1,1 1-92,-1 8 0,0-1 539,0 6-462,1 0 1,-1 7-22,0 2 0,-5 5-112,1 10 0,-5 11-7,4 12 0,-6 10 29,2 14 0,1 0-24,-1 10 1,6 8-1590,-1 1 1506,-7-31 1,0 0-1,10 39-55,-9-36 0,1-1 0,1 1 1,1-2-283,0 0 1,0-1 0,7 36 179,0-10 0,1-9-110,-1-10 0,0-4-858,0-5 739,-6-10 1,-2-3-81,-6-6-198,0-6 1624,0 0-1339,0-12 1,-6 6 759,-3-7-461,-4 0 0,-1-13 0,0-3 0</inkml:trace>
  <inkml:trace contextRef="#ctx0" brushRef="#br0">17218 6184 8000,'6'-28'0,"2"4"-179,7 0 1,5 7 59,4-2 270,-4 3 0,9-3 289,-1 0 1,-4 0 5,4 5-335,-2 0 1,-4 1 315,-3 4-170,-4-4-237,-7 12 1,-1 2-121,-7 13 1,-2 2 101,-3 8 0,-9 4-134,-10 5 0,2 7 118,-1-2 1,1-2 9,-2 2 1,5-11 435,9 1-196,-2-2-100,10-4 1,-3-3-65,10-10 0,9-2-259,10-7 1,8-7-348,1-2 1,0-10 533,-5-5 0,7-9 0,2-3 0</inkml:trace>
  <inkml:trace contextRef="#ctx0" brushRef="#br0">17702 5502 7999,'6'-8'0,"-3"2"0,6 6-203,1 0 0,4 0 312,0 0 0,-1 11 228,-3 3 0,1 10-230,-7-1 0,1 10-47,-5 5 0,-6-1-21,-4 1 1,-1-5-11,2 5 1,-4-7-124,4 2-21,2-9 197,-5 3-476,10-11 65,-11 4-33,12-12 232,-5-2 0,12-12-9,3-3 1,-1-4 16,2-1 1,-1 1 93,5 4 0,1 2 196,-1 7 1,-2 2-61,-2 3 1,1 4 194,-6 10 1,4 3 340,-4 7-330,6-1-107,-9 7 0,4-8 89,-6 6 1,5-6-154,-1 6 0,1-8-108,-5-1 0,0-2-50,0 2 1,0-4-270,0-6 0,-5 1-35,1-1 1,-3-6-236,3-3 0,0-4-457,-5-1 514,6 0 277,-4-6 1,7-10 219,0-12 0,0-7 0,0-8 0,2 0 0,3 1 0,3-6 0,6 1 0,0-5 0,0 5 0,7-6-198,3 6 143,2 0 0,3 4 55,-1 0 109,-6 7 130,5 1 0,-11 13 122,3 3 1,-3 8 114,-2 2-274,0 6 0,-4-2 49,-1 10 0,-6 4-113,2 10 0,-5 3-167,-5 6 1,-3 1 344,-6-1 1,0 6-464,0-1 0,-2 0-14,-3-5 52,3 1-47,-4-7-199,6 5 95,-1-12 80,7 0 0,4-9 129,8-6 1,4-2 3,7-2 0,-1 2 145,0-3 33,0 4-165,0 1 0,1 1 179,-1 4 37,0 3-43,-6 6 0,3 7 232,-6 2 0,-1 4-103,-4 2 1,0 4 210,0 0 1,0-1-163,0-9 1,0 3 445,0-7-673,0 0-12,0-12 40,0 0 1,7-15-158,2-6-59,4-7 1,1-12-242,0 0 1,2-2-93,3 2 1,-3 3-333,3-3 1,1 3 762,-1 1 0,7-6 0,-4-1 0</inkml:trace>
  <inkml:trace contextRef="#ctx0" brushRef="#br0">18455 5445 8105,'-8'-14'231,"2"6"6,6 1 151,-6 1 119,4 5-249,-4 1 1,7 14-31,4 9 1,-3 6-56,2 4 1,3 3-99,-3 7 1,3-2-908,-3-3 436,4-3 306,7-7 0,-1-7-1415,0-7 781,0 0 248,-6-12 476,5 4 0,-5-19 0,6-2 0</inkml:trace>
  <inkml:trace contextRef="#ctx0" brushRef="#br0">18555 5189 8080,'0'-14'394,"0"6"-159,0 2 15,0 6 1,0 12 184,0 7 1,4 13-129,1 6 1,0 9-53,-5 5 1,0 8-45,0 2 0,0 10-308,0 0 1,5-1-369,-1-10-694,7 1 1192,-3-12 0,2-4-1966,-1-3 1160,1-10 344,4-5 0,-1-7-142,-4-7 1,-1-6 370,-3-3 200,-4-4 0,6-7 0,-7-2 0</inkml:trace>
  <inkml:trace contextRef="#ctx0" brushRef="#br0">18697 5687 8032,'0'-8'-107,"1"1"-53,4 7 0,-2 7 254,7 2 1,-6 4 199,6 1 0,-5 0-981,4 0 307,1-6 65,-2 5 315,4-11 0,-4-2 0,6-8 0</inkml:trace>
  <inkml:trace contextRef="#ctx0" brushRef="#br0">18796 5260 8032,'7'-14'196,"-4"6"74,6 3 0,1 4 31,4 1 0,2 1 0,3 4 0,-4 3-152,4 6 81,-3 0-43,-2-6 0,2 6 360,3 1-317,-9-1-117,9 6 1,-18 2 71,4 7 1,-3 1 13,-2 8 0,-8 1-121,-7 9 1,1 2 87,-5 7 0,-1-2-16,1-2 0,1-4 39,9-7-299,-4-6 254,12-1 0,-6-8-165,7-3-115,7-4 202,1-12 1,12 3-46,4-6 0,9-2 82,5-8 1,3-2-14,2-8 0,4-5 77,0-4 0,-4 0-15,-5-4 0,-6 1 191,1-11-410,-3 7 172,-2-10 1,-4-1 390,0-5-174,-7 0-295,4 4 0,-9 2-243,-2 3 1,1-1-239,-7 5 0,1-3-547,-5 3 0,0-4-869,0 5 1870,-6-6 0,6 4 0,-6-6 0,-2-2 0,0-3 0</inkml:trace>
  <inkml:trace contextRef="#ctx0" brushRef="#br0">2872 12766 10514,'-7'0'-833,"2"0"915,10 0 1,9 0-1,11 0 1108,7 0-926,10 0 1,17 2-377,12 3 1,-30-4-1,2-1 239,4 3 0,0-1 0,1-3 1,-1-1-14,2 0 1,2-1-1,3-2 1,2-1 114,7 1 0,2 1-1248,2-2 0,0-1 1107,1 0 1,0 0 0,-1 2-1,-1 0-49,0 0 0,1 1 0,-3 1 0,0 1-207,2-3 1,0 1 0,-4 1 0,-2 1 57,-12-3 1,-1 0 0,4 3-1,-1 0-126,-5-3 0,0 0 1,-1 3-1,0 1-177,-1-2 1,0 1 412,36 1 0,-7 1 0,1 0 0,-2 0 0,-3 0 0</inkml:trace>
  <inkml:trace contextRef="#ctx0" brushRef="#br0">7550 12255 18435,'0'-15'-3841,"0"6"2767,0-1 0,5 6 1245,0-6 0,7 7 633,2-2 0,2 4-437,8 1-340,6 0 1,1 0 59,7 0 0,-3 0-307,8 0 1,-7 0 521,12 0 0,1 0-104,12 0 1,-1 0-382,7 0 0,-4 0 64,8 0 1,-14 0 29,4 0 1,1-2 67,4-3 0,10 4 11,-36-1 0,1-1 0,0 1 1,1 1-183,1-2 1,0 1-1,37 1 191,-39-1 0,-1-1 1,37-3 25,-34 3 0,0 1 1,0-3-1,2-1-6,4 1 0,1 0 0,0 0 0,-2-1 74,0 2 1,-1-1 0,0-2-1,-1 1-68,-1 1 1,0 1-1,2 0 1,0 0-177,2-1 1,1 0 0,0 3 0,0-1 199,0-1 1,-1-1 0,-3 3 0,0 1-5,1-2 1,1 1 0,-1 1 0,0 1-36,10-1 0,0 2 0,-6-1 1,-1 0-9,5 0 0,-1 0 0,-8 0 1,0 0-77,3-1 1,1 2 0,2 1 0,1 0 62,6 0 1,0 1-1,-2 2 1,-2-1-81,-2-1 0,-1-1 0,-2 3 1,1 0 64,3-3 0,1 0 0,-2 1 0,1-1-67,10-2 1,0 0 0,-7 2 0,-2 1 64,0-1 0,-1 1 1,2-1-1,0 0 19,3-1 0,1-2 0,-1 1 0,0 0-252,3 0 1,0 0 0,-1 0-1,-1 0 279,-3 0 0,0 0 0,3 0 0,2 0 75,4 1 1,0-2-1,-4-1 1,0 0-61,-1-1 1,1 1 0,2-1 0,1 0 2,2 0 0,-1 1 0,1 1 0,0-1-29,-3-3 0,0 0 0,3 3 0,-1 1 21,-4-1 0,-1-1 0,4 0 0,0 0-11,1 1 0,0-1 1,-1 0-1,0 0-10,-3 0 0,-1 1 0,0 1 1,1 1 1,5-3 1,-1 1 0,-5 1 0,-2 0-8,-4 2 1,-1-2-1,1-1 1,-1 0 67,-2-1 1,0 1-1,-1-1 1,1 0-138,5 0 1,0 1 0,-11 1 0,-1 0 88,-1-1 1,-2-1 0,32 2-32,-8 1 1,-4 0-33,-10 0 0,-11 13 41,-12 5 0,-1 3 0,-4 3 0,3-1 0</inkml:trace>
  <inkml:trace contextRef="#ctx0" brushRef="#br2">9313 10563 8356,'-14'8'0,"0"3"-295,-1-7 0,1 1 478,0-5 541,0 7 0,0-7-142,-1 0 1,3-7-157,2-7 0,-1-2-92,6-3 1,-4-4-73,4-11 0,-4 3-225,4-7 0,-5 6 44,6-1 1,-7-2 101,1 2 1,-2 5-318,-3 4 1,1 7 121,0-2 0,-2 3-196,-3 2 0,-3 6 81,-6 3 0,-1 4 28,1 1 1,-2 0 49,-3 0 0,3 11 153,-4 3 0,3 9-75,-2 1 0,3 11 1,-4 8 1,6 7 1,4 12 0,-1-2-266,6 6 1,-5 0 111,5 6 1,2-5 153,8-5 1,-3-2-551,8-13 1,-1-1 214,5-8 0,0-9-1378,0-10 1096,6-4 1,1-10 30,2-10 1,-1-9-70,-3-14 623,-4-1 0,6-5 0,-7-3 0</inkml:trace>
  <inkml:trace contextRef="#ctx0" brushRef="#br2">8375 10634 8356,'-13'6'140,"4"4"0,2 2 312,7 3 1,0 5-46,0 4 0,0 9-81,0 5 1,0 1 81,0-1 1,0 8-104,0-3 1,0 1 42,0-6 0,2-3-141,3-7 1,-2-6-159,6-3 0,1-9 67,4-6 0,2-8-270,3-6 0,-2-17-759,7-11 1,6-4 520,8-10 1,4 6-3138,6-2 3529,2-2 0,13 6 0,-30 19 0,-1 1 0</inkml:trace>
  <inkml:trace contextRef="#ctx0" brushRef="#br2">13180 10549 8157,'-6'-21'-165,"3"-1"-42,-7-6 1,2-1 427,-1 1-1,-4-6 475,4 1 1,-4 0-271,-1 5-214,0-1 0,-7 1-57,-2-1 1,-4 1 61,-2 0 0,-4 4-81,0 0 1,0 7 76,4-2 0,-2 5-119,2 4 0,-2 4 69,7 6 1,2 1-190,-2 4 1,0 9-2,-4 10 1,-2 9-193,-3 5 0,1 9-165,-6 6 1,2 2 84,-2 2 0,3-2 54,7-3 0,6-3 105,3-6 0,8-12-680,1-2 119,7-10 228,-3 1 1,6-13 38,0-7 0,0-13 175,0-11 0,0-3 260,0-1 0,-2-7 119,-3-3 0,-4 2-119,-10-2 0,3 2 0,-3-2 0,3 2-69,2 2 1,0 9 68,0-3 0,4 9 1030,1 0-740,6 9 1,-4 6 366,7 8 1,0 7-183,0 13 1,0 8 18,0 15 1,0 4-35,0 5 0,0 8-161,0 2 0,0-3-181,0-1 1,0-10 147,0-5 0,5-14-227,0-4 1,6-12 56,-2-3 1,9-6-129,1-8 1,12-12-57,3-7 1,7-13-1,6-6 0,-3-3-250,4-1 0,1-7-715,-2-4 0,0-2 1053,-4-2 0,3 0 0,-4 1 0,-5-1 0,-6 0 0</inkml:trace>
  <inkml:trace contextRef="#ctx0" brushRef="#br2">3768 10591 8386,'-14'-20'0,"3"2"-62,-3-5 1,3 4 16,-8-5 100,3 0 1,-3 1 220,0-1 1,-2 7-83,2-2 0,2 3-137,-7 2 1,1 1 138,-6 3 0,1-1-38,-1 7 0,-1-1-35,-3 5 37,3 0 0,-6 0-14,3 0 0,3 6-27,-4 4 1,0-2-5,1 1 0,4 1 54,5 4 1,1 5-169,-6 0 1,6 6 89,-1-1 1,5 7-65,-5 2 1,2 5 43,-2-5 1,-2 7-6,2-2 1,-1-2 20,1 2 1,-3 0-12,3 5 0,4-1-7,1 1 1,-2 1 25,2 4 1,0-3-64,5 8 1,2-8 53,2 3 1,2-6-13,3-4 1,4 3-28,-4-3 1,4 3 0,1 2 0,6 4 37,3 1 0,4 9-18,1-5 1,2 6-84,3-6 1,-3-1 79,3 1 1,1-5-82,-1 6 1,6-6 64,-1 5 0,-2-5 94,2 6 0,0-3-124,4 2 0,-4 2 134,-1-7 0,1 1-16,5-6 0,4-4-47,0 0 1,11-1 86,-1 0 1,7-2-7,-2-6-50,5-1 1,-7-4-2,6-1 0,-6-5-8,2 1 0,1-5 10,-2-5 0,8-1-259,2-3 196,6-3 1,5 4 23,3-6 1,-9-2 12,4-2 1,-6-3 31,-3-2 1,2-4-40,2 4 0,9-4-99,6-1 1,-1 0 78,-3-1 0,-8 1-227,-2 0 0,-4 0 18,-1 0 1,5 1 111,-1 3 1,3-2 56,-3 2-1404,-2-2 1210,4-2 0,-14-1-110,-6 1 130,-7 0 0,-8-5 102,1 0 1,-7-6 20,-3 1 0,-8-9 26,-2-5 1,-5-11 148,0-8 0,-2-3-1126,-2-11 978,0 3 0,0 26 0,0-1-67,0 0 0,0 0 0,-1-2 1,0-1 20,-1-4 1,0 0 11,-2 0 1,0 1 0,-3 0 0,1 0-56,1 2 0,0-1 0,-3-3 0,-1-1 141,2 3 0,0-1 0,-2 1 0,-1 0 15,1 1 0,-1 1 1,0 3-1,-2 1-17,-2 1 0,-1-1-22,-1-3 1,-2 0 0,-2 5 0,-1 0-36,-2-6 1,-2-1 0,-4 2 0,-2-1 11,1 0 1,-1 0 0,-3-2 0,0 1-54,-2 3 0,1 0 0,-2-1 0,-1 1-412,-1-2 1,-2 3 0,-6 6 0,-3 2 350,-8-1 1,-2 3-1,4 8 1,0 5 73,-5 2 1,-1 5-1,-2 7 1,-2 7-98,-7 7 1,-1 5-1,-3 7 1,1 6-178,22-2 0,1 3 0,-1 1 0,-3 1 0,1 2 0,0 1 161,0 3 0,1 3 0,0 1 0,-1 0 0,1 1 0,0 2-436,-1 4 1,1 1-1,0 1 580,2-4 0,1 0 0,1 2 0,1 3 0,1 2 0,1-1 0,-1-3 0</inkml:trace>
  <inkml:trace contextRef="#ctx0" brushRef="#br0">6327 15937 8099,'-41'0'0,"8"1"22,-10 4 1,15 3 377,0 6 0,4 5 0,0 2 442,5 1 0,-1 1-332,1 6 0,0-1-107,5 1 1,-1 4 125,1 0 1,5 8-114,-1 2 1,7 1-367,-2 8 1,4-1-235,1 1 1,1-3-239,4-7 1,3-4-711,6 0 1,2-11 571,3 1 0,5-13-717,9-1 1277,9-9 0,9-5 0,6-8 0</inkml:trace>
  <inkml:trace contextRef="#ctx0" brushRef="#br0">6697 15794 8070,'-14'15'0,"0"0"436,-1 4 0,1 4-105,0 5 0,-5 7 209,0 3 1,0 7-81,5 3 1,0 4-213,-1-5 1,7 7-101,4-2 0,4 2-101,4-2 1,4-3-234,7-6 1,5-7-474,4-3 0,3-9-50,1-5 1,5-10 708,0-4 0,7-10 0,-4-3 0</inkml:trace>
  <inkml:trace contextRef="#ctx0" brushRef="#br0">6853 16136 8070,'0'9'0,"0"1"-140,0-7 1,8 8 286,7-6 1,0-1 621,9-4 1,-3-1-754,7-4 0,-1-8 50,11-6 1,-7-6-687,3 1 0,-6-1 267,-4 1 1,1 2 352,-6 3 0,0 4 0,-5-6 0</inkml:trace>
  <inkml:trace contextRef="#ctx0" brushRef="#br0">7067 15894 8070,'-15'0'303,"8"6"-46,2 4 0,3 9 330,2 4 1,-1 12-162,-4 8 0,3 1-146,-2 8 1,0 2-344,0 7 0,2-4 111,-3 0 1,9-3-817,0-11 1,12-4 183,-2-11 584,4-5 0,2-3 0,2-6 0</inkml:trace>
  <inkml:trace contextRef="#ctx0" brushRef="#br0">7180 15922 8070,'15'-8'510,"-1"4"0,6 2-76,4 2 0,5 6 97,4 4 0,-2 3-137,7 1 1,0 5-63,5 0 1,-2 4-13,-3-4 0,-4 7-30,-5-3 1,-9 11-13,-5 3 0,-7 5 117,-8 0 1,-4 7-781,-5 3 1,-5 4 308,-10 0 1,-8-3-1409,4-1 0,-4-13 1484,4-1 0,-7-6 0,-1-4 0</inkml:trace>
  <inkml:trace contextRef="#ctx0" brushRef="#br0">11858 15496 8070,'-28'-21'445,"-1"7"0,1 6-374,-1 8 1,6 0-69,-1 0 1,0 11 261,-4 4 1,-1 15-62,1 3 1,1 9 107,3 10 1,-1 2-117,6 13 1,5-1 273,4 5 1,7-6-54,-1-4 0,8-4-182,6-5 0,4-7-253,5-8 1,3-11 133,6-3 1,2-7-808,4-6 0,2-10 390,7-10 1,-7-9-635,-3-4 1,-4-9 110,-6-1 0,-7-7 824,-6 2 0,-7-1 0,-2 1 0,-9 5 0,-7 3 0</inkml:trace>
  <inkml:trace contextRef="#ctx0" brushRef="#br0">11346 15467 8070,'0'-14'0,"0"0"125,0 0 1,7 0-126,2-1 0,4 0 434,1-4 0,0 3-109,0-3 1,5-3-243,0-2 1,2-1 90,-2 1 0,-4-1 1,4 6 1,-3 1-47,-2 9-194,1 3 0,-3 9-45,-2 6 1,-4 7 149,-6 13 1,0 4-357,0 0 0,0 0 116,0-4 1,0-3-420,0-2 1,2-3 71,2-7 1,4-6 546,7-4 0,5-2 0,2-2 0</inkml:trace>
  <inkml:trace contextRef="#ctx0" brushRef="#br0">12185 15240 8070,'-14'8'394,"4"9"-80,1-3 1,-1 10 346,-4 0 1,5 4-217,-1 5 1,1 5-92,-5 10 1,1-2 69,3 6 0,4 0-47,6 5 0,2 0-590,2-1 1,4-3 222,7-1 1,3-13-1173,1-1 1,7-9 426,-3-11 1,6 0 734,4-13 0,-3-7 0,5-6 0</inkml:trace>
  <inkml:trace contextRef="#ctx0" brushRef="#br0">12256 15567 8070,'14'8'674,"1"-3"1,0-4-605,4-1 0,5 0 36,9 0 1,4-1-596,5-4 1,-4-8 221,0-6 1,-2-6 266,2 1 0,3-3 0,-4-1 0</inkml:trace>
  <inkml:trace contextRef="#ctx0" brushRef="#br0">12498 15439 8070,'0'14'0,"-2"0"459,-2 1 0,-3 5 126,-2 4 0,1 9 121,3 5 0,3 3-352,-2 2 0,2 4-261,2 0 1,2-4-613,2-5 1,4-6 343,7 1 0,-1-9-1092,0-6 0,5-3 1267,0-6 0,6-3 0,-3-6 0</inkml:trace>
  <inkml:trace contextRef="#ctx0" brushRef="#br0">12825 15283 8070,'16'-8'459,"3"3"1,3 5 440,6 5 1,2-1-330,3 11 0,-3-4-272,4 8 1,-4 3-52,-2 2 1,-1 7-18,-3 2 0,-6 7-159,-8-2 0,-4 3-189,-6 1 1,0 7-352,0 4 1,-8 5-1648,-6-1 1866,0-3 1,-19-6-1,3 3 1</inkml:trace>
  <inkml:trace contextRef="#ctx0" brushRef="#br0">11133 15027 8070,'-14'-5'0,"-1"0"0,3-6-201,2 2 0,-2-9 258,2-1 0,-2-1 467,-3 1 0,1 2-336,0-7 1,0 2-158,0-2 1,-1-8 186,1 4 0,0-5-77,0 0 0,-1-4 175,1-5 1,0 1-85,0 3 1,-2 1 89,-3 4 1,-5 3-97,-9-3 1,2 3-15,-7 2 0,-7 4-143,-7 0 0,-6 7 8,1-2 0,-3 9-130,8 6 1,-3 2 39,-2 2 0,-5 0-95,0 0 0,-7 2 30,-2 2 1,0 4-48,-5 7 1,5 3-201,4 1 1,0 7 171,5-3 0,-11-1 203,2 2 1,-3-2-72,3 2 0,11 3 112,3-3 1,3 2-93,-3 3 1,0 6-75,1 2 0,-8 9 77,32-22 1,-2 0 0,-5 2-1,-1 1-2,0-1 0,0 1 1,1 0-1,3 1 3,5 0 1,1 1-1,-2 1 1,0 1-2,2 0 0,-1 0 1,-1 5-1,1 1-181,0-2 0,0 1 0,2 0 1,0-1 173,-2-4 1,0-1 0,3 1 0,1 0 188,-21 21 1,4-3-121,16-2 0,2-9-27,12-5 1,0-3 155,0-1 0,6-1-198,3 1 1,4-7-112,1-3 1,-5-3-1807,0-2 999,0-6 1,5-3 922,0-10 0,0-16 0,0-9 0</inkml:trace>
  <inkml:trace contextRef="#ctx0" brushRef="#br0">7906 15169 8181,'-18'1'479,"4"4"0,8 9-781,-4 10 1,7 11 432,-2 8 0,-3 7 553,-1 12 1,3 6-722,3-29 0,1 2 0,0 2 1,1 1 321,-2 6 0,1 0 1,1-6-1,0-2 46,-2-1 1,2-1-1,5 28 35,6-6 0,2-12-329,3-7 0,5-15 148,4-14 1,9-9-121,5-14 1,9-10-157,5-19 0,9-8-377,-31 16 1,1-2 0,3-2 0,0-3-790,0-2 0,-2-2 1257,0-1 0,0 0 0,0 0 0,-1 0 0,-2-1 0,-1-1 0,0-1 0,1-1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5545 8288 7954,'0'-20'-501,"0"9"548,0-4 496,0 4-206,0 3 1,0 4-73,0 8 1,5 6-142,0 9 1,4 3 84,-4 6 1,0 7 16,-5 3 0,0 5-83,0 4 0,0 8 18,0 7 0,0 4-168,0-4 0,-2 0 110,-3-6 0,4 0-154,-4-4 0,4-3 108,1-7 1,0-7-601,0-6 0,0-7-541,0-8 763,0-6 0,6-33 0,2-15 1</inkml:trace>
  <inkml:trace contextRef="#ctx0" brushRef="#br0">5417 8388 8154,'0'8'-655,"0"4"605,0-2 1,-1 2 35,-4 3 1,-1 5-601,-4 4 614,-2-4 0,4 7 0,-6-5 0</inkml:trace>
  <inkml:trace contextRef="#ctx0" brushRef="#br0">5545 8373 8154,'30'0'-223,"4"0"1,-4 7 88,3 2 1,-3 4 295,-2 1 0,-1 2-103,-3 3-59,3-3 0,-12 11 0,6-5 0</inkml:trace>
  <inkml:trace contextRef="#ctx0" brushRef="#br0">4209 7748 8065,'-8'0'371,"2"0"0,21 0-428,4 0 0,10 0 109,-5 0 1,7-8-254,2-6 1,7-2 90,-2-8 0,1 5-100,-1-4 1,-5 5-49,-9-1 258,3 4 0,-11 0 0,4 1 0</inkml:trace>
  <inkml:trace contextRef="#ctx0" brushRef="#br0">4351 7535 8075,'8'0'-1205,"-2"0"1198,-6 6 334,0-4 234,0 4-77,0-6 0,0 0-127,0-6-165,0 4 125,0-4-397,0 6 487,0 0-261,0 6 171,0-4-152,0 4-9,0-6-343,0 0 0,0 6 174,0 4 0,0 2-7,0 3 0,2 0 9,3 4 0,1 2-1,3 3 0,2 1 37,-6-6 0,6 0-29,-1-5 1,1 0-221,-2 0 1,4-4 130,-4-1 1,-1-6-739,2 2 540,-7-3 1,8-4 290,-6-3 0,-1 4 0,-4-5 0</inkml:trace>
  <inkml:trace contextRef="#ctx0" brushRef="#br0">4252 7947 8336,'0'8'-487,"6"-2"492,3-6 1,9 0 305,1 0 0,12-11-281,2-3 1,13-11 6,6-4 0,2-1-334,-2-8 0,-3 7 101,-6-2 0,-7 4-741,-3 5 937,-9 4 0,3 6 0,-5-1 0</inkml:trace>
  <inkml:trace contextRef="#ctx0" brushRef="#br0">4707 7620 8202,'-10'-8'14,"1"3"182,5 4 443,-8 1-393,10 0 1,-4 8-132,6 6 1,0 2 97,0 7 1,-6 1-224,-4 5 1,-3 4 94,-1 0 1,0 5-190,0-5 1,-5 5 35,0-5 1,-5 5 0,5-5 1,0 0-138,5-4 0,1-7 83,4-3 0,-2-8-906,6-2 707,0-6 1,13-3 319,6-9 0,7-10 0,7-3 0</inkml:trace>
  <inkml:trace contextRef="#ctx0" brushRef="#br0">4834 7762 8202,'0'10'-375,"0"-1"0,-6-4 241,-3 4 0,-4 2 446,-1 8 0,-5-1-329,0 5 1,-6 1-165,1 5 0,3-7-58,2-3 1,4-5-93,0-5 90,1-2 0,6-9 241,4-3 0,2-9 0,2-8 0</inkml:trace>
  <inkml:trace contextRef="#ctx0" brushRef="#br0">4650 7847 8202,'8'0'-431,"3"7"363,-7 2 1,6 5 608,-5 5 1,-1 4-70,-4 5 0,2 0-255,3 1 1,-4-1-4,4 1 0,1-6 31,-1 1 0,1-11-246,-1 1 1,1-8 147,4 4 1,2-9-202,-2-1 0,3-12 53,1-12 1,0-4-619,0-6 1,5 0 181,0-4 0,0 3-18,-5 7 1,-1-1-217,-4 1 0,3 6-97,-8 3 768,7 3 0,-9-5 0,4-1 0</inkml:trace>
  <inkml:trace contextRef="#ctx0" brushRef="#br0">5005 7265 8285,'2'-8'-776,"2"3"1,0 2 1371,5-2 0,1 3-310,4-2 0,-5 2-338,1 2 0,-6 5-80,6 0 1,-7 1 117,2-1 1,-4 3-84,-1 6 1,-1 5 79,-4 0 0,-3 6-223,-6-1 0,-5 3 28,0 1 1,5-1 185,4-3 1,2-4-4,-1-6 50,3 0 18,6 1-83,0-7 1,6-2 134,3-6 1,-1-5-86,2 0 1,-1 1 29,6 4 0,-1 0-31,0 0 0,0 8 98,0 6 0,-6 2-27,-3 7 1,-3-4 157,-2 5 1,4-2-88,1 2 0,0 1-9,-5-6-12,0 0 59,0-5-358,0-6 0,1-2-120,4-6 1,-3-6-135,2-3 0,0-6 134,0-4 0,-2 4 293,3-4 0,-4-3 0,-1-1 0</inkml:trace>
  <inkml:trace contextRef="#ctx0" brushRef="#br0">5218 7321 8197,'15'-14'-1208,"-1"0"906,0 0 1,-1 4 875,-4 1-14,4 6-547,-12-4 56,6 7 1,-7 7-193,0 2 0,-2 5 73,-3 5 1,2-1 47,-6 5 1,4 0-89,-5 0 0,6 2 131,-6-6 0,7 0-195,-2-4 95,4-1-28,1-6 81,0 4 1,6-10-21,4 3 1,-3-4 19,3-1 1,-2 2 0,1 3 0,2 2 163,-6 8 0,5 0-100,-6 4 0,1 2 185,-5 3 1,0 1-123,0-6 1,0 0 142,0-5 1,0-4 187,0-1-75,0-6-288,0 4 0,5-14-24,0-2 1,1-9-501,-1-1 0,1-1 230,3 1 0,2 3-526,-6-3 0,5-1 731,-6 1 0,7-7 0,-3 4 0</inkml:trace>
  <inkml:trace contextRef="#ctx0" brushRef="#br0">5460 7222 8158,'6'8'57,"-4"4"175,3-2 0,-4 7 28,-1 2 0,2 5-222,3-5 0,-2 0 95,6-5 0,-6 0-128,2 1 1,3-3 125,2-2-1366,-4-4 726,6-6 0,-10-2 509,3-2 0,-4-11 0,-1-7 0</inkml:trace>
  <inkml:trace contextRef="#ctx0" brushRef="#br0">5503 7009 8180,'8'6'0,"3"2"-145,-7 6 1,6 0 222,-5 1 0,6 5 283,-2 4 0,-3 3-62,-1 1 1,2 7-9,-3 3 0,6 0-129,-6 4 1,6-2-125,-5 7 0,6 2-551,-2-1 0,2-3 332,-1-7 1,2-5-186,-2-9 0,-2-5-127,1-9-522,-6-4 1015,4-12 0,-1-9 0,2-7 0</inkml:trace>
  <inkml:trace contextRef="#ctx0" brushRef="#br0">5702 7179 8171,'0'15'-235,"4"-1"-64,1 0 1,0 5 329,-5 0 0,2 6 236,2-1 0,-2 1-617,3-1 0,-4-2-85,-1-3-227,7-3 662,0-2 0,8-8 0,-1-6 0</inkml:trace>
  <inkml:trace contextRef="#ctx0" brushRef="#br0">5787 7165 8171,'6'-14'0,"-2"1"-45,5 4 1,0-2 211,6 6 1,-1-5 34,0 6 0,0-3-127,1 3 0,-1 2 106,0-3 0,0 4 69,0 1 1,-4 6-26,-1 4 0,-5 2-134,0 2 1,-2 7 145,-2 3 1,0-1-215,0 6 1,0-4 128,0 8 0,0 2 63,0-2 0,0 5 30,0-5 1,0 0 22,0-4 0,0-7-76,0-3 0,6-3 182,4-2-430,2 0 0,3-6 93,-1-3 1,0-7-159,0-7 1,0-7-14,1-13 1,-3-5-25,-2-4 1,1-3 88,-6-2 1,1 0-105,-1 1 0,-4-1-437,4 1 1,-3-1 263,-2 0 1,-7 2-1428,-2 3 1773,-4-3 0,-7 11 0,-3-5 0</inkml:trace>
  <inkml:trace contextRef="#ctx0" brushRef="#br0">8346 8402 7951,'0'14'-240,"0"0"-61,0 1 1,0 7 706,0 6 0,7 7-75,2 8 0,-1 1-291,1 3 0,-4-3 39,5 4 1,-7-4-88,2-1 0,1-2-44,-1-3 0,1-4-192,-1-5 1,-4-7-132,4-3-468,-3-3 843,-2-8 0,-7-15 0,-1-9 0</inkml:trace>
  <inkml:trace contextRef="#ctx0" brushRef="#br0">8346 8516 7951,'-6'14'0,"-2"6"-206,-6 4 1,0 3 81,-1 1 1,0 6 276,-4-1 0,3 3-154,-3-8 1,5 2-5,4-11 0,-1 0-480,6-4 323,-6-7 1,10-8-155,-4-10 0,8-9 316,2-5 0,6-2 0,-2-3 0,4-4 0,1 0 0,5 0 0,0 4 0,2 4-50,-2 6 1,-2 0 53,7 9 0,-5 4 360,4 1 0,-5 4-132,1 1 1,1 0 13,-1 0 0,0 6-74,-5 4 0,1-4-333,-1-1 203,0-4-42,-6-1 0,5-6 0,-5-2 0</inkml:trace>
  <inkml:trace contextRef="#ctx0" brushRef="#br0">7379 7364 8358,'0'-9'-503,"0"-1"471,0 7 423,0-3 1,2 7-107,3 4 1,-4 3-107,4 6 0,-3 5-309,-2 0 0,0 6 102,0-1 1,0-2-334,0 2 0,0-7 191,0 2 1,0-8-867,0-1 1036,0-1 0,0 5 0,0 1 0</inkml:trace>
  <inkml:trace contextRef="#ctx0" brushRef="#br0">7237 7705 8358,'7'8'-1390,"0"-3"1234,8-10 1,1-3 415,2-6 1,3-2-28,3-3 0,7 4-188,-2-4 0,2-2-233,-2 2 0,-1 0 92,1 5 1,-7 1-250,-3 4 261,-4-4 0,-7 13-2,-3 0 1,-3 6 43,-2 9 1,-7 0-53,-2 4 1,-8 2 15,-2 3 1,-5-2-3,5-3 0,-2-8 148,2 3 0,4-8-124,-4 4 0,8-7 255,1 2-75,7-4 100,-3-1-83,6 0 0,6 0-113,3 0 0,3 7 30,-3 2 1,4 5-6,-4 5 1,2-3-77,-1 3 1,1-3 62,-7-2 1,8-1-263,-3-4 0,4-3 22,1-6 1,-2-6-113,-2-3 312,3-4 0,-6-8 0,8-1 0</inkml:trace>
  <inkml:trace contextRef="#ctx0" brushRef="#br0">7635 7620 8230,'-12'19'239,"2"0"1,-2 5-57,2-5 0,-3 6-144,-1-1 1,-2 2-355,-2 3 1,2-5 228,-3-1 0,-2-5-168,2 1 0,0-5 35,5-5 19,0 4-82,0-12 135,6 6 240,1-7 0,9 0-130,3 0 0,9-2 132,10-3 1,3-2-53,1-8 0,0 1-234,1 0 1,-2 0 127,-4-1 1,3 1-185,-7 0 166,0 0 1,-10 1-334,1 4 414,-7 2 0,-3 9 0,-10 3 0,-9 3 0,-3 6 0</inkml:trace>
  <inkml:trace contextRef="#ctx0" brushRef="#br0">7351 8146 8230,'-8'14'0,"2"-4"-72,6-1 0,1-6-23,4 2 0,8-10 10,6-4 1,6-9 179,-1 0 0,7-6-121,2 5 1,1-5 11,-6 5 1,-1-4-137,-3 4 0,1-5 139,-6 5 1,-2 0-142,-7 5 1,1 0-411,-7-1 174,1 7 80,-5 2 308,0 6 0,-12 0 0,-4 0 0</inkml:trace>
  <inkml:trace contextRef="#ctx0" brushRef="#br0">7522 7933 8230,'14'6'0,"-5"7"-372,1 6 1,-1 6 226,5-1 0,-4 2 572,-1 3 0,-4 4-119,5 0 0,-6-4-305,6-6 1,-7-4-93,2 5 0,1-7 67,-1 2 1,0-8-183,-5-1 229,0-7-417,0 10 1,-2-12 168,-3 4 0,2-5-683,-6-5 906,-1-3 0,-10-12 0,-3-2 0</inkml:trace>
  <inkml:trace contextRef="#ctx0" brushRef="#br0">7550 8231 8185,'-8'-8'-2235,"-3"4"2524,6 8 1,-1 4-81,1 7 0,2 0-348,-6 4 0,1-3 31,-2 3 1,-1-3 107,6-2 0,-6 0 0,4 0 0</inkml:trace>
  <inkml:trace contextRef="#ctx0" brushRef="#br0">7621 8103 8185,'14'-8'0,"1"4"0,-1-3-141,0 3 0,0-1 149,0 5 0,1 0 272,-1 0 1,0 0-72,0 0 0,-1-2-734,-4-2 0,4 0 80,-3-5 0,-3-1 445,3-4 0,-7-13 0,3-3 0</inkml:trace>
  <inkml:trace contextRef="#ctx0" brushRef="#br0">7806 7520 8130,'-2'19'593,"-2"0"0,0 7-621,-5-3 0,0 4-234,-6 2 1,1-2 112,0-4 1,1 2-177,4-6 0,-2-4-102,6-6 111,-6-6 1,8 4-201,-7-7 199,7 0 251,-3 0 298,18 0 1,-2 0-116,9 0 0,-5 6 288,-4 3 0,1 9-135,-7 1 1,6 6 121,-5-1 0,1 3-101,-1 1 1,-4 0-182,4 1 0,-3-2 37,-2-4 0,0-2-73,0-7-294,0-6 171,6-2 1,-5-9-215,4-6 0,-3-7 100,-2-13 0,0 1-203,0 0 1,1 1 135,4 3 1,-3-3 20,2 4 0,3 2 45,-3 2 1,6 3 7,-5 2 0,1 5-214,-1-1 150,-4 7 220,6-3 0,-7 6 0,0 0 0,6 6 0,2 2 0</inkml:trace>
  <inkml:trace contextRef="#ctx0" brushRef="#br0">7849 7833 8185,'0'8'10,"0"5"0,0-5 235,0 6 0,1 0-4,4 0 1,-2 7 3,7 3 0,-7 2-28,1 3 0,3-1-41,-2 1 1,1-1-191,-1 1 1,-4-1-348,4 0 1,1-5 158,-1-4-973,6-4 850,-3-7 1,0-8-43,-3-9 0,1-10 72,-1-5 1,-1-3 294,-4-1 0,0-7 0,0-1 0</inkml:trace>
  <inkml:trace contextRef="#ctx0" brushRef="#br0">7962 7407 8185,'7'-8'132,"1"2"144,6 6 0,-6 1-146,-4 4 0,-2 4 115,-2 10 0,0 3-200,0 7 1,-5-1 109,1 1 1,-8-1-387,3 1 0,1-3-261,-1-2 0,4-2 308,-5-3 1,7-3-658,-1 3 252,2-3 198,2-2 260,0-6 1,6-2 170,4-6 0,2 5-46,3 0 1,-1 4 256,0-4 0,2 6 15,3-2 1,-8 6-10,3 4 0,-3-4-47,3 4 0,-1 2-115,-4-2 1,-2 0-71,-7-5 67,0 7 0,0-6-451,0 4 98,0-9-178,0-4 1,0-8 438,0-2 0,-7-17 0,0-9 0</inkml:trace>
  <inkml:trace contextRef="#ctx0" brushRef="#br0">8190 7449 8185,'9'0'-674,"1"0"270,-7 0 770,10 0-260,-12 7 0,6 1-269,-7 6 1,0 0 114,0 0 1,0 0-119,0 1 0,-7 4 91,-2 0 0,1 4 47,-2-4 1,1 2 28,-5-2 0,4-3-38,1 3 0,6-4 228,-2 0 0,3-1-127,2 0 1,2-5 144,3 1 1,-2-5-74,6 4 0,1-4-39,4 4 0,-5-6-9,1 2 0,-2-2 89,1 2-73,4-3 0,-7 6 52,4-4 37,2-2 1,-9 4 63,7-6 228,-7 0-320,10 0 0,-7-6-231,3-4 1,4-7-7,-3-2 1,1-5-152,-2 5 0,4-6-515,-4 2 1,-2 2 115,-3 2 622,-2-3 0,-2 6 0,0-4 0</inkml:trace>
  <inkml:trace contextRef="#ctx0" brushRef="#br0">8389 7549 8145,'8'6'-112,"-2"-3"295,-6 7 0,0-5 3,0 4 1,0 1-44,0 4-495,0 0 207,0 0-267,0 0 1,2-4 50,2-1-385,-2-5 746,4-4 0,1-8 0,1-7 0</inkml:trace>
  <inkml:trace contextRef="#ctx0" brushRef="#br0">8446 7222 8145,'8'14'-213,"0"0"-47,-4 1 1,-1 5 950,7 4 0,-2 9-185,1 5 1,4 3-266,-4 2 0,-1 4 30,2 0 1,-5 2-325,4-1 1,1-10-13,4 0 0,-5-7-62,1-2-122,-1-7-200,5-8 1,-4-8-377,-1-6 1,-5-11 42,0-3 782,4-10 0,-6 2 0,4-6 0</inkml:trace>
  <inkml:trace contextRef="#ctx0" brushRef="#br0">8574 7506 8145,'14'14'-626,"-5"1"438,1-1 0,-1-5 410,6 1 1,-6-7-258,1 2 0,-6-4-327,6-1 0,-5 0 362,4 0 0,-6 0 0,3 0 0</inkml:trace>
  <inkml:trace contextRef="#ctx0" brushRef="#br0">8659 7208 8145,'14'0'-680,"0"0"476,1 0 0,4 0 607,0 0 1,1 0-66,-1 0 0,-3 6-122,3 4 0,-8 2-8,-2 2 0,-1 1-2,2-1 1,-4 6 0,-6 4 0,5 3-13,0 1 0,-1 7 125,-4 3 0,0 3-127,0 2 1,-4-2 90,-1-3 0,0 1-58,5-6 1,2-1 15,2-8 1,4-1-67,7-8 1,3-4-115,1-11 0,5 0 74,-5 0 0,5-11-128,-5-4 0,0-10 32,-5-3 0,0-2 52,0-8 1,1 5-32,-1-5 0,-5 1 42,1-1 0,-7-1-226,2 6 0,-4 1-120,-1 8 0,-5-1-293,1 6 1,-7 0-683,1 5 0,-2-5 144,-3 0 1075,-5 0 0,4-8 0,-5-3 0</inkml:trace>
  <inkml:trace contextRef="#ctx0" brushRef="#br0">3228 10051 8142,'-18'-8'-46,"4"3"0,8 4 379,-4 1 175,7 0 1,-3 8-214,6 6 1,0 8 52,0 11 0,-2 4-168,-2 5 0,2 2-324,-3 4 1,-1 5-29,1 4 1,-4 3-11,4-7 0,0-6-340,5-4 0,-1-7 86,-4-8 1,3-6-798,-2-3 1233,2-9 0,-4-10 0,-2-8 0</inkml:trace>
  <inkml:trace contextRef="#ctx0" brushRef="#br0">2972 10307 8142,'0'14'0,"0"7"451,0 2 1,2 6-34,2 4 1,-1 5-76,7 9 1,-5-1-39,4 6 1,-6 0 144,2 5 0,1-13-140,-1-6 0,6-6-70,-1-4 1,4-10-141,5-4 0,3-11 104,6-3 0,7-13-555,3-10 1,8-10-275,1-5 0,1-8-2751,-6-2 3376,1-5 0,-7 2 0,-1-6 0</inkml:trace>
  <inkml:trace contextRef="#ctx0" brushRef="#br0">1365 11458 8245,'-8'0'-383,"2"0"1,6 7 856,0 2 1,2 12-99,2 7 1,-2 9-374,3 10 1,-5 2 141,-5 3 1,-3 3-278,-6-3 1,0-4-8,-1-6 0,3-2-13,2-12 0,-1 2-402,7-11 1,-1-4 259,5-6 1,-2-7-424,-3-2 717,4-7 0,-12-13 0,5-2 0</inkml:trace>
  <inkml:trace contextRef="#ctx0" brushRef="#br0">1294 11615 8245,'22'-22'0,"5"-4"-495,-3 7 0,-2-1 248,2 1 0,-2 3 726,2-3 1,1 5-111,-6 5 1,4 2-294,-4 7 1,-1 3 72,-9 7 1,2 7-16,-6 16 1,5 10-71,-6 9 1,1 8 84,-5 2 0,0 1-343,0-1 0,2-4 330,2 4 1,-2-9-422,3-1 0,1-7 143,-1-3 1,-1-5-130,-4-9 0,5-11 82,0-2 0,-2-11-223,-8 1 1,2-10-94,-6-4 505,-7-10 0,-6-3 0,-7-7 0</inkml:trace>
  <inkml:trace contextRef="#ctx0" brushRef="#br0">1266 11970 8245,'14'-8'-1258,"5"2"822,0 6 1,6-5 718,-1 1 0,-2-6-121,2 5 0,-5-4-2,4 4 0,-5-1-117,1 1 0,-8 3 209,-2-2-204,-6 2 1,4 4 8,-7 2 0,-7 6 10,-2 9 0,-4 3 34,-1 6 1,0 6 159,0-1 0,1 5-114,4-5 1,2-5-29,7-4 0,3-8-22,7-2 0,1-6-176,13-8 1,-5-3-32,4-7 1,-4-1-209,5-12 1,-7-1-264,2-5 1,-5 3 77,-4 2 503,3 3 0,-12 1 0,5-2 0</inkml:trace>
  <inkml:trace contextRef="#ctx0" brushRef="#br0">1351 11999 8245,'0'14'-697,"0"-5"403,0 1 1,5 1 613,0 8 0,1 0-97,-1 9 1,-2 2 318,6 8 1,-6 5-105,2-1 0,-3 1 45,-2 4 0,5-2-278,-1-3 0,7-5 11,-1-4 1,2-5-196,3-4 0,0-5 177,4-10 0,-1-2-648,5-7 1,1-8 258,5-6 0,-6-8-558,1-12 1,-7 3 84,2-7 1,-3 0-730,-2-5 1393,1 1 0,-1-7 0,0-2 0</inkml:trace>
  <inkml:trace contextRef="#ctx0" brushRef="#br0">1877 11530 8362,'2'-10'-486,"2"1"1,4-1 754,7-4 0,0 1-111,4 4 1,2-4 85,3 4 0,2 1-64,-2-2 1,1 7-186,-1-2 1,-3 4 42,-7 1 1,-6 8-7,-3 6 1,-4 2-188,-1 7 1,-1 1 142,-4 5 1,-3 5-131,-6 4 0,-1-3 74,1-2 0,2-8-220,2-1 214,-3-7-217,12 4 237,-5-13 1,13-8-11,8-10 1,-1 3 98,5-3 0,-2 7-82,2-2 1,-3 4 226,3 1 0,-3 6-128,-2 3 1,-1 10 204,-4 5 1,-3 4-62,-6 6 0,0 2 0,0 7 1,-6-6-56,-3 1 0,-4-4-24,-1 3 0,4-10-142,1 2 0,-1-6 92,-4 1 1,-2-8-350,-3-7 1,4-5 130,-4 0 0,1-8-429,-1-6 1,3-9 224,-3-5 1,4-2-17,0-3 1,6-4 143,0 0 1,-1 0 226,-4 4 0,1 7 0,4 3 0,-4 10 0,10 2-2,-7 7 1,7 7-49,-1 2 1,2 5 577,2 5 0,0-3-178,0 3 1,5-3-23,-1-2 1,12-6-93,-2-3 0,10-4-208,0-1 0,3-12-212,1-7 0,1-7 116,-1-2 1,0-2-206,1-3 0,-5 3 81,-1-3 1,-4 3 281,5 1 0,-11 7-127,1 3 449,-3 10-214,-3 2 0,-2 20 171,-6 6 0,-2 6-75,-2 4 1,-4 4-140,-6 0 0,-1 5-308,1-5 0,0 0 117,0-4 1,0-2-160,-1-4 1,1-2 80,0-7 1,0-1-571,-1-4 0,-4-3 165,1-6 0,-1 0 519,4 0 0,-4-4 0,0-1 0,-6-6 0,3 3 0</inkml:trace>
  <inkml:trace contextRef="#ctx0" brushRef="#br0">1849 12098 8233,'-5'27'0,"0"-3"0,1 7 3,4-2 1,0 2 232,0-2 0,0-1 61,0 1 0,4-1-184,1 1 1,4-7 106,-4-3 1,6-8-150,-1-2 0,4-6 102,5 2 1,1-11-160,4-9 0,3 0 136,-3-9 0,7-6-569,2-8 1,1-3 22,-6-2 0,-1 1-123,-3-1 0,3 2 174,-4 3 0,-2 3 79,-2 7 0,-4 4-23,0 0 0,-6 9 83,1 0 1,-6 3 205,6 7 0,-7-6 0,3 9 64,1-4-124,-6 0 575,12 4-176,-12-10-2,6 10-157,-7-4 1,5 7 195,-1 4 1,1-2-67,-5 7 0,0 4 148,0 5 1,0 6 15,0-1 0,5 4-7,-1 5 0,1-1-297,-5 6 0,5-2 59,0 2 0,1-3-826,-1-7 1,-2-1 202,6-3 394,-5-4 0,8-5 0,-4-1 0</inkml:trace>
  <inkml:trace contextRef="#ctx0" brushRef="#br0">2631 11487 8275,'-10'0'-200,"1"0"0,6 8-402,-2 6 0,3 10 1668,2 14-614,0-1 1,0 19 70,0-4 1,5-3-174,0-2 1,6 1-336,-2-6 1,4-2 164,1-12 0,-1-6-178,-4-3 0,4-8 192,-4-1 10,4-7 1,1-5-472,0-12 0,-4-6-581,-5 4 376</inkml:trace>
  <inkml:trace contextRef="#ctx0" brushRef="#br0">2744 11672 8225,'7'14'-2,"1"-2"0</inkml:trace>
  <inkml:trace contextRef="#ctx0" brushRef="#br0">3000 11373 8222,'8'21'126,"3"-4"81,-6 7 1,0-1 188,-5 6 0,0 6-148,0 3 1,0 3-50</inkml:trace>
  <inkml:trace contextRef="#ctx0" brushRef="#br0">3214 11131 8215,'14'0'-332,"0"0"1,0 0 24,1 0 1,-6 5 1320,0 0 0,-4 6-555,5-2 1,-1 4-369,5 1-252,1-6 0,-1-1 84,0-7 1,0 0-408,0 0 0,1-2 212,-1-3 1,0-3-36,0-6 0,1 5 75,-1-1 0,-5 7 244,1-2 95,-7 4 140,3 1 1,-6 6-80,0 3 1,-8 6-102,-6 4 0,-2 3 34,-7 6 1,0-4-60,0 0 1,-4-2-47,3 1 0,-1-2 52,1-7 0,4 0 306,6 1-188,6-8-84,1 0 1,9-7-32,3 0 0,3 0 22,6 0 1,6-7-138,4-2 1,3-4 128,1-1 1,-4 0-143,0 0 1,-1-5 73,6 0 0,-6 0-169,1 5 1,-6 4 25,1 1 0,-8 6-48,-2-2 42,-6 3 1,4 4-171,-7 3 1,-2 4-205,-3 10 0,-4-2 526,-10 7 0,-3 0 0,-7 4 0</inkml:trace>
  <inkml:trace contextRef="#ctx0" brushRef="#br0">3199 11487 8183,'13'6'0,"-3"4"0,1 3 0</inkml:trace>
  <inkml:trace contextRef="#ctx0" brushRef="#br0">3550 11459 6096,'0'-1'34,"10"1"201,-10 1-156</inkml:trace>
  <inkml:trace contextRef="#ctx0" brushRef="#br0">4035 11459 6944,'11'-7'0,"8"-2"0,-3-4 0,-2-1 0</inkml:trace>
  <inkml:trace contextRef="#ctx0" brushRef="#br0">4081 11330 8033,'9'2'-109,"1"3"0,-5-4-160,4 4 1,-4 1 706,4-1 1,-1 1 312,2-1-554,2-3-22,-4 4 1,5-4 151,-4 2-168,-2-2 1,-7 11-105,0-4 0,0 4-43,0 1 1,-5 5-128,2-9 55</inkml:trace>
  <inkml:trace contextRef="#ctx0" brushRef="#br0">4436 10833 8128,'10'-8'-174,"-1"3"0,-4 5 116,5 5 0,-7 4 690,1 10 0,-2 4-174,-2 5 1,0 7-199,0 3 1,-6 3-28,-4 1 0,-2 3 61,-3 2 1,-4-1-171,0 6 0,-1-5-154,1 5 1,3-6-348,-3 2 0,15-32 213</inkml:trace>
  <inkml:trace contextRef="#ctx0" brushRef="#br0">4479 11046 8128,'14'6'0,"0"2"-97,1 7 0,-1-1 244,0 0 1,-6 2 215,-3 3 1,1-3-1168,-1 3 592,6-4 0,-10 0-129,4-1 0,-3 0 341,-2 0 0,-7 0 0,0 1 0</inkml:trace>
  <inkml:trace contextRef="#ctx0" brushRef="#br0">4522 11288 8104,'14'0'-714,"-1"6"1031,-4 4 0,-3 2-102,-6 2-490,0 1 0,0 0-18,0 4 1,0-3 130,0 3 1,-1-3-15,-4-2 1,-1 0 79,5-13 89</inkml:trace>
  <inkml:trace contextRef="#ctx0" brushRef="#br0">4614 11459 8603,'23'-23'-208,"2"-4"36,-1 4 1,-3 2 24,-7 2 0,0 10 268,0 4-74,-6 3 1,-2 6 10,-6 5 0,0 4 150,0 15 0,-4-3 182,-1 9 0,0-18-255</inkml:trace>
  <inkml:trace contextRef="#ctx0" brushRef="#br0">4763 11117 8066,'15'-12'516,"-1"2"1,-5-3-96,1 4 0,4-2-288,5 1 0,0-2 129,-5 2 1,0-1-700,1 2 348,-1-4 1,-2 10-232,-2-6-172,-4 5 0,-6 4 300,0 10 1,-1 9-316,-4 5 0,-3 2 117,-6 3 0,0 1 126,-1 3 1,6-8 235,-1 4 1,7-10 276,-2 0 0,4-8-71,1-2-28,0-6 1,6 4 117,4-7 0,2-7-91,3-2 0,4-5-205,-1-5 0,6 1 102,-5-5 1,5 4-555,-5-5 0,0 5 69,-5-5 411,0 7 0,0-10 0,1 5 0</inkml:trace>
  <inkml:trace contextRef="#ctx0" brushRef="#br0">5019 11004 8066,'-8'6'574,"-3"3"-166,7 10 1,-1-1-19,5 5 1,0 6 66,0 4 1,-2 6-294,-2-1 1,0 3 83,-5 2 0,1-2-527,-1-3 1,1 2 243,3-7 1,5-28-113</inkml:trace>
  <inkml:trace contextRef="#ctx0" brushRef="#br0">5005 11359 8066,'14'-6'0,"2"4"-13,3-3 0,-2 8 318,7 2 0,-5 11 464,5-2 1,-2 5-1445,2 0 0,2-3 50,-2 3 625,-18-17 0</inkml:trace>
  <inkml:trace contextRef="#ctx0" brushRef="#br0">5190 10975 7962,'-14'0'-1069,"6"-2"1822,3-2-408,3 2 1,4-6 70,3 4 1,7 0-113,7-5 0,5-2-209,-5-8 1,6 3 126,-1-3 1,-3 3-535,-2 2 0,-4 1-457,0 4-527,-8 3 1061,0 6 235,-7 0 0,-7 6 0,0 2 0</inkml:trace>
  <inkml:trace contextRef="#ctx0" brushRef="#br0">5218 10975 7962,'-6'8'-99,"4"5"59,-2-4 0,2 5 288,2 5 0,2-1 123,2 5 1,4 3-26,7 7 1,-6-3-97,1 3 1,-1 2-143,5-2 0,-4 0 76,-1-5 1,-4-1-351,4-3 1,-4-3-99,5-7 0,-6-2-864,6-2 450,-7-4 111,3-6 0,-6-6 89,0-4 0,0-7 478,0-2 0,-4-5 0,-1 5 0,-6-6 0,3 3 0</inkml:trace>
  <inkml:trace contextRef="#ctx0" brushRef="#br0">5289 11259 7962,'0'-22'-320,"0"2"48,0 6 1,0-1 521,0 1 173,7 0 1,1 1-58,6 4 0,0 2-130,0 7 1,1 0 148,-1 0-149,0 0 1,0 2-351,0 3 1,-1 3 120,-3 6 0,-4 0-435,-6 0 0,0 1 144,0-1 0,0 5-32,0 0 1,-2 4-275,-2-4 0,0 5 220,-5-5 1,-1 5 369,-4-5 0,5 0 0,-1-5 0,1-6 0,-5-4 0,4-2 0,1-2 0,5-2 0,0-2 0,2-6 0,2-9 0,0 3 0,0-3 0,2-1 16,2 1 0,4-5 155,7 5 1,-1 0 105,0 5 1,-5 0-59,1 0 0,-5 4 52,4 1 0,-4 6-97,4-2 1,-5 5-79,0 5 1,-2 3 12,-2 6 1,0 5-95,0 0 0,-5 4-143,0-4 1,-1 0 52,1-5 1,4 1-498,-4-1 373,3-6 1,1-2-114,-4-6 1,3-8 85,-2-6 1,2-7 48,2-7 1,0-2-53,0-3 229,0-3 0,6-13 0,2-2 0</inkml:trace>
  <inkml:trace contextRef="#ctx0" brushRef="#br0">5446 10876 7962,'14'-15'0,"0"1"0,0 0 0,1 6 0,-1 3 0,0 4 0,0 1 0,-1 1 612,-4 4 1,3 4-50,-8 10 1,1-1-458,-5 6 1,0-1 55,0 6 0,-6-1-319,-4 1 1,2-3 200,-1-2 0,4 0-523,-4-10 1,5 3-192,0-7 271,2-4 1,2-1 95,0-10 0,6-1-71,4-4 0,3-2 404,1 2 0,0 4-50,0 1 1,5 4 302,0 1 1,2 1-164,-2 4 1,-5 3 67,0 6 1,0 2 48,-4 3 1,-4-3 149,-1 3 0,-4 1-88,-1-1 0,-1 5 17,-4-5 0,-3 6-246,3-17-47</inkml:trace>
  <inkml:trace contextRef="#ctx0" brushRef="#br0">5531 11288 9059,'0'-6'-84,"11"-26"84,3-6 0,10 0 0,-2-5 0</inkml:trace>
  <inkml:trace contextRef="#ctx0" brushRef="#br0">5688 10705 8124,'14'-8'-28,"0"2"192,0 6 1,0 1 238,1 4-209,-1 3 1,-6 8-307,-4 3 0,-2-2 114,-2 7 0,0-2-35,0 2 1,0 1 131,0-6 1,-6 5-326,-4-6 1,2 6-369,-1-5-196,-1 0 220,3-11 8,0-2 513,7-12 1,2-2-41,3-6 0,2 4 264,8 1 1,-1 6-97,0-2 1,-1 5 356,-4 5 0,4 4-37,-4 10 1,-1 3 97,2 7 0,-7-1-171,2 1 1,-4-1-88,-1 0 0,0-4-181,0 0 1,0-7 236,0 2-1097,0-3 641,0-2 0,0-7-641,0-7 1,-1-8 239,-4-11 0,3 0 169,-2-10 0,-3 2 393,2-10 0,1-1 0,-3-11 0,-1-2 0</inkml:trace>
  <inkml:trace contextRef="#ctx0" brushRef="#br0">5815 10876 8043,'15'-34'-538,"-1"1"1,0 2 268,0 7 0,1 2 944,-1 3 0,5 8-137,0-3 1,0 9 378,-5 0-820,0 4 0,-1 2 148,-4 4 1,2 3-113,-6 6 0,0 2 60,-5 3 1,-2 1-298,-3 4 0,-2 3 73,-8-4 0,6 4-420,-1 2 1,1-2 30,-5-4 1,4 3-165,1-7 0,6 0-78,-2-5 37,3 0 555,2 0-75,7 0 0,0-4 717,8-1-431,-1 1 0,0 4 452,0 0 0,1 2-112,-1 3 0,-2-3 109,-2 3 0,3-3-169,-4-2 1,2-5 40,-9-7-370</inkml:trace>
  <inkml:trace contextRef="#ctx0" brushRef="#br0">6209 11004 10553,'5'-15'-826,"9"-27"826,6-1 0,-4 0 0,5 1 0</inkml:trace>
  <inkml:trace contextRef="#ctx0" brushRef="#br0">6313 10634 7895,'-8'6'-289,"3"4"1,4-2 314,1 1 0,0 1 123,0 4 1,0 0 263,0 0 0,5 0-820,-1 1 238,7-1 0,-7-2-603,5-2 183,-6 3 589,10-6 0,-12 8 0,6-1 0</inkml:trace>
  <inkml:trace contextRef="#ctx0" brushRef="#br0">6370 10463 8464,'8'21'1105,"0"1"-687,-3 6 0,1 1 42,3-1 0,2 5-202,-6 1 1,6-1-2,-1-5 1,1 1-264,-2-1 1,4-1 92,-4-3 1,-1 1-720,2-6 1,-6-2-563,6-7-602,-7 2 681,3-10 1115,-6 4 0,7-12 0,1-2 0</inkml:trace>
  <inkml:trace contextRef="#ctx0" brushRef="#br0">6526 10662 8048,'7'15'335,"1"-1"1,1-2-477,1-2 0,-7-2 120,1-4-1289,-2-2 1310,-2 4 0,0-6 0,0 0 0</inkml:trace>
  <inkml:trace contextRef="#ctx0" brushRef="#br0">6583 10392 8039,'10'0'0,"-1"0"0,-4 0-191,4 0 203,1 0 1,4-1 642,0-4 1,5 3-197,0-2 0,5 2-148,-5 2 0,1 0-163,-1 0 0,-3 0-7,3 0 0,-3 6-62,-2 4 0,0 9 64,1 4 1,-7 4-103,-4 2 0,-2 4 55,-2 0 1,0 7 148,0-3 0,0 0-93,0 1 1,0-7-46,0 2 1,0-7-8,0-3 1,1-13-71</inkml:trace>
  <inkml:trace contextRef="#ctx0" brushRef="#br0">7038 10805 15270,'2'-1'15,"25"-13"105,1 0 0,1-5 17,-1 0 0,-1-1-25,-3 1 0,1-3-88,-6-7 1,4 1-94,-4-1 1,0-6 47,-4-2 1,-6-4-152,1-2 1,-7 0 42,1 1 0,-2-1-589,-2 0 0,-6 1 304,-4-1 1,-7-6 413,-2-3 0,-13-10 0,2-3 0</inkml:trace>
  <inkml:trace contextRef="#ctx0" brushRef="#br0">3029 11558 8051,'-8'0'-638,"2"0"0,4-2 524,-3-2 0,4 0 160,-4-5 1,3 4-2,2-4-188,0 6-60,0-4 251,0 7-541,0 0 493,-6 7 0,4-6 0,-4 6 0</inkml:trace>
  <inkml:trace contextRef="#ctx0" brushRef="#br0">2986 11544 7230,'0'-14'-58,"0"6"0,0 0 356,0 3-72,0 3-1,0-4 60,0 6-51,0 0 134,0 6-233,0-4 1,0 6 138,0-3-63,0-4 24,0 6-93,0-1 100,0-5-167,0 6 1,0-6 31,0 4 1,0-2-76,0 7 0,0 4 71,0 5 0,-1 6-148,-4-1 1,2 3 54,-7 1 0,7 1 34,-2-1 0,-1 2 18,1 3 1,1-3-8,4 3 1,0-4 12,0-6 0,0 3-12,0-7 0,0 0-11,0-5 1,0-5 27,0 1 1,1-7-100,4 2 19,-4-4 1,6-2-143,-7-4 1,4-4-469,1-10 0,2 1 297,-3-6 1,-2 6-398,3-6 1,1 2 235,-1-2 1,-1 3-419,-4 7 899,7 0 0,-6 0 0,6 6 0,-7 2 0,0 6 689,0 0-123,6 0-158,-5 0 0,12 0-152,-3 0 0,2 1-301,2 4 0,-4 1-141,-1 4 1,1-2 102,4-4 0,0-2 83,1 3 0,-1-4 0,0-1 0</inkml:trace>
  <inkml:trace contextRef="#ctx0" brushRef="#br0">3171 11430 8051,'6'8'-205,"-3"5"-206,7-4 457,-7 4 0,5 2 386,-3 4 0,-4 2-151,4 3 1,-3 2 109,-2-2 0,0 5-184,0 4 1,-7-2 3,-2 7 0,-9-1-119,0 1 0,-1 1-165,4-6 1,1 4-935,0-9 723,0 4 0,4-12-485,1 4 265,6-10 504,-4-1 0,1-12 0,-2 6 0</inkml:trace>
  <inkml:trace contextRef="#ctx0" brushRef="#br0">3214 11814 8051,'23'5'37,"1"-1"0,-5 6-147,5-5 0,-7 4-192,2-4 0,-3 4-129,-2-4 368,0 6 0,0-9-100,1 2 0,-3-4-289,-2-4 452,-4-4 0,0-7 0,2 1 0</inkml:trace>
  <inkml:trace contextRef="#ctx0" brushRef="#br0">3285 11188 8010,'9'0'52,"1"0"1,-6 2 78,6 3 275,-1 3-430,6 6 0,-1-5 15,0 1 1,0-7-167,0 2 0,2-4-339,3-1 1,-3 0-136,3 0 340,-10 0 309,4-6 0,1-2 0,8-6 0</inkml:trace>
  <inkml:trace contextRef="#ctx0" brushRef="#br0">3555 11203 8010,'-2'14'-458,"-2"0"0,0-1 547,-5-4 1,-1 4 50,-4-4 1,-2 4 171,-3 1 1,4 0-389,-4 0 0,-2 1 87,2-1 1,0-1-37,5-4 1,0 4 84,0-4 1,6-1 224,3 2-167,3-7-30,2 9 1,2-10-42,3 3 1,7-4 19,7-1 0,7 0-98,-3 0 1,-1-6 100,2-4 0,0-2-176,4-2 0,-6-1 75,-3 1-67,3 0 1,-6 1-236,3 4-292,-9 2 332,-4 7 1,-6 7-146,0 2 0,-6-1 438,-4 2 0,-9 5 0,-3 8 0</inkml:trace>
  <inkml:trace contextRef="#ctx0" brushRef="#br0">3384 11501 6840,'0'14'444,"0"1"0,0 7-80,0 6 0,2 2-101,3 8 1,-4-5-42,4 5 0,-2-6-195,2 1 0,-4-3 91,4-2 0,1-1-250,-1-3 1,1-4 103,-1-5 0,-3-1-163,3 0 76,-4-6-521,-1-2 356,0-6 1,0-1-71,0-4 1,-5-3-185,1-6 316,-1-7 1,0 4 17,0-7 0,1 2 200,4-2 0,0-7 0,0 2 0,4-2 0,1 2 0,5 2-58,-6 4 58,7-4 0,-3 11 105,7-3 0,-6 5 330,1 4-198,-1-2 0,4 12 134,-4 0 0,2 8-51,-6 11 1,0-2-71,-5 7 0,0-2-53,0 2 0,0 1 11,0-6 1,-5 5-159,0-6 1,-4 1 64,4-4 0,-5-1-261,6 0-38,-7-6 1,8-2-96,-7-6 0,7-1 34,-2-4 0,4-8 60,1-6 0,0-6-297,0 1 0,6-7 157,3-2 1,4-1 92,1 6 0,0 1 212,1 3 1,-6 6 19,1 8 570,-1 4-465,5 6 1,-4 8 146,-1 6 0,-6 2-27,2 7 0,-3-4 281,-2 5 1,0-5-134,0 5 0,0-2-122,0 1 1,0-2 219,0-7-614,0 0 18,0 1-746,0-7 401,0-2-116,0-6 383,0-6 0,0-2-151,0-7 0,0-4-105,0 1 1,0-8 458,0 3 0,0-4 0,0-2 0</inkml:trace>
  <inkml:trace contextRef="#ctx0" brushRef="#br0">3640 11430 8010,'8'0'0,"0"0"99,-3 0 1,-2 8 124,6 6 1,-1 2 410,2 8-474,2-1 1,-8 7 126,5 3-128,0 4 1,1 4 26,-1-3 0,-4 1-138,5-6 1,-2 5 23,1-4 1,-1 3-179,-3-3 0,-4-6 118,4-4 1,-3-7-94,-2 2 0,-2-5-21,-3-4 61,4-4 0,-12-1 15,4 0 1,-4-2-311,-1-8 101,-1 3 1,6-15-297,0 3 0,-1-10 53,-4 0 0,4-2 477,1-3 0,-1-6 0,-4-1 0</inkml:trace>
  <inkml:trace contextRef="#ctx0" brushRef="#br0">3797 11387 8010,'15'-12'-111,"4"2"0,-8 2-224,4 4 1,-4 0 128,3-5 1,0 6 55,0-2 0,-4 3 1422,-1 2-334,-6 0-830,10 0-59,-11 0 1,4 2-33,-6 3 1,0-2-96,0 6 1,-2 1 52,-2 4 1,0 2-146,-5 3 1,0-2-56,-6 7 144,1-7 45,0 10 1,1-11-21,4 3 19,2-3 0,3-2 119,-1 0-142,0-6 62,12-2 0,-4-6-1,6 0 0,1-1-49,4-4 0,5-4 9,0-10 0,0 3-287,-5-3 140,0 3 75,0-4 0,4 4-148,-4-3 99,3 3 0,-10 7 231,2-1-17,4 7-53,-12-3 1,6 7 162,-7 4 0,-7 3-104,-2 6 0,-4 7 117,-1 2 0,-5 4 66,0 2-97,-6-1 0,9 5-7,-3 0 1,5-1 97,4-8-211,-2 2 0,10-10 21,-3 3 1,4-8-20,1-1 1,1-7-15,4 2 1,5-5 1,9-5 0,-4-5-8,4-9 1,-1 4-367,1-4 157,-3-3-22,4-1 1,-6 0-286,0-1 177,1 7 193,-7-4 1,3 7-115,-7 0 1,1 4 251,-5 1 0,0 6 0,0-2 0,0 10 0,-5-1 0,1 11 0,-3-4-9,3 8 57,-4 3 0,0-5 174,3 7 1,2-7 248,-2 2 0,4 2-39,-4-2 1,3 0 200,2-5-462,0 0 0,0 0 283,0 0-589,0-6 1,2-1 28,3-7-468,-4 0 334,5 0 141,-6-7 1,5-1-707,0-6 345,0-6 185,1 4 0,-4-11-349,2 3 624,-2 4 0,4-13 0,2 3 0</inkml:trace>
  <inkml:trace contextRef="#ctx0" brushRef="#br0">4124 11487 7974,'7'0'135,"0"0"-39,-1 6 0,-4 2 417,2 6-257,-2 1 1,-2-1-62,0 0 0,5 5-143,-1 0 0,1 1 47,-5-1 0,0-8-254,0 4-457,0-4 377,0 3 150,0-6-643,0-2 386,0-6 121,0-6 1,0-2-108,0-6 1,0-1 33,0 1 0,0-5 294,0 0 0,0-6 0,0 1 0,0 2 0,0-1 0,0 0 0,0 0 0,0 2 0,0 7 0,0 0 0,0 0 0,0-1-130,0 7 359,0 2 31,7 6 1,-6 6 197,4 4 0,1 4-98,-1 5 1,4 3 146,-4 7 1,5 5 237,-6 4-342,7 3-181,-9 2 1,9-5 86,-6 0-85,6 0-172,-10-2 1,10 4-117,-6-7 0,0 0 63,-5-5 1,0-4-472,0-19 448</inkml:trace>
  <inkml:trace contextRef="#ctx0" brushRef="#br0">4191 11942 7573,'-3'-7'0,"-5"-29"0</inkml:trace>
  <inkml:trace contextRef="#ctx0" brushRef="#br0">4493 11004 7680,'-4'9'-220,"-1"0"1,0 3 622,5 6 1,-5 3 188,1 3-417,-8 3-33,11-5 1,-12 5 15,4-4-30,-4 4 0,-1-5-99,0 7-10,0-1 0,-1 5-2,1 0 0,0 1-240,0-6 0,1-4 146,4-1 1,-3-5-342,8 1-563,-1-10 431,5-2 247,0-7 0,0-8 303,0-7 0,0-5 0,0-9 0</inkml:trace>
  <inkml:trace contextRef="#ctx0" brushRef="#br0">4536 11117 7923,'14'8'-107,"-1"5"-55,-4-4 1,4-1 325,-4 2 0,-1-1 301,2 5 1,-2-4-525,1-1-3,4-6 24,-12 4-1005,12-1 476,-5-4 567,0 4 0,4-6 0,-4 0 0</inkml:trace>
  <inkml:trace contextRef="#ctx0" brushRef="#br0">4493 11330 7923,'0'-7'-674,"2"0"1220,3 7-144,-4 0-224,12 7 0,-10-4-241,6 6 1,-4 1-36,5 4 0,-7-5-226,2 1 1,-2-1 132,1 6 0,-2-6-46,3 1 0,-4-1-358,-1 5 475,-6-6 1,3 3 119,-7-6 0,1 6 0,1-9 38,-5 4-135,5 0 150,-6-4 1,6 6 217,4-4 321,2-2-44,2 4 0,6-1-160,4 0 0,2-2-127,3-8 0,-1 2-361,0-6 89,7-1-28,-6-4 0,8-2-103,-4-3 1,-4 5 93,4 0 1,-3-1 20,-2 6 0,1 1 54,-1-1 0,-5 5 90,1 0-7,-7 2 0,5 2 550,-4 0-36,-2 0-135,4 0-203,-6 0-148,0 6 1,2-4 88,3 3-321,-4-4 120,6-1-276,-7 0 84,0 0 315,0 7-102,0-6-19,0 12 0,0-10 25,0 7 0,0-6 59,0 6 1,0-1 8,0 5 1,0 1-109,0-1 1,-5 2-10,0 3 1,-4-2-89,4 7 0,-6-1-226,1 6 0,-2-1-619,-2 1 456,-1-1 168,7 1 1,-4-7-126,2-3 1,2-4-537,-1 0-118,6-7 1084,-10-2 0,12-19 0,-6-3 0</inkml:trace>
  <inkml:trace contextRef="#ctx0" brushRef="#br0">2190 7691 10208,'6'21'-659,"2"2"542,6 10 1,1 5 517,-1 10 1,0 7-146,0 16-1849,-6-3 1748,-1-26 1,-1 0 0,2 30-359,6 4 89,-6-3 0,4-2-48,-2-9 0,1-4-191,-2-1 0,3-5 13,-8 0 340,1-12 0,-5 4 0,0-9 0,0 3 0,0-1 0</inkml:trace>
  <inkml:trace contextRef="#ctx0" brushRef="#br0">2076 8516 9007,'-22'-15'-504,"6"8"75,7 2 1,7 6 750,2 9 0,13 7 544,11 16 0,7 16-259,2 13 1,5 3-488,-5 6 1,1-3 94,-20-31 0,0 2 1,14 33 68,1-1 1,-2-3-128,-4-6 0,4-5 17,-3-19 1,1-7-199,-1-17 0,3-6 196,-3-3 0,1-22 9,-1-12 0,4-18-410,0-15 0,1-9-16,-12 29 1,-1-1 0,-1-3 0,0 0 63,-1-1 0,0-1 0,1-5 0,-1-1-183,0 0 1,0-1 0,0 1 0,1 1 363,-1 5 0,0 1 0,-2-4 0,0 1 0,0 2 0,0 1 0,0 1 0,1 0 0,0 2 0,1 0 0</inkml:trace>
  <inkml:trace contextRef="#ctx0" brushRef="#br0">21654 10179 7977,'0'-22'1409,"-6"1"-1245,-2 7-116,-6 6 1,-1 2 98,1 6 35,-6 0 0,2 6 11,-5 4 1,-3 2-15,-7 3 1,3 0 117,-3 4 0,3 3 118,1 7 0,1 1 77,0 3-267,6 3-34,1 7 0,8 0 142,4-1-109,-4 1-106,12-7 0,-4 5-16,10-3 0,3-5-99,6-4 0,8-2-303,6-8 1,10-7-132,14-7 1,-3-3-492,13-2 1,-4-11 116,4-4 0,-2-8-225,-13-1 1,-6 0-99,-7-4 1128,-4 3 0,-7-15 0,-2 7 0,-5 1 0,-5 2 0</inkml:trace>
  <inkml:trace contextRef="#ctx0" brushRef="#br0">21896 9824 7977,'0'-8'120,"0"1"-10,0 7 1,-7 0 80,-2 0 1,-4 7 241,-1 2 0,0 5 120,0 5-181,-1-3-276,-5 5 0,4-2 71,-3 0 1,-1 1-64,1-1 0,4-3-148,6 3 0,6-3 101,-2-2 0,3 0-147,2 0 1,8 0 7,7 1-28,-1-1 162,13-6 1,-10-2-478,7-6 248,-1 0 0,6 0-804,-1 0 669,-6 0 1,4-1-200,-7-4 0,0-2 511,-5-2 0,0-10 0,0 3 0</inkml:trace>
  <inkml:trace contextRef="#ctx0" brushRef="#br0">21924 9923 7977,'14'0'0,"1"0"0,5 0 53,4 0 57,-4-6 1,12 3-472,-4-7 265,10 1 0,-8-6-135,4 1 1,-6 5-247,-4-1 0,-4 6 477,-6-6 0,1 7 0,-1-3 0</inkml:trace>
  <inkml:trace contextRef="#ctx0" brushRef="#br0">22123 9724 7977,'-8'6'97,"4"4"0,-3 2 222,3 3 21,-1 5-279,5 2 1,0 7 451,0-1-191,-7 1-251,6-7 1,-5 5-267,6-4 1,1-2 10,4-2-66,3-3 1,6-4-394,0-2 643,0-4 0,1-6 0,-1 0 0</inkml:trace>
  <inkml:trace contextRef="#ctx0" brushRef="#br0">22294 9752 7977,'20'0'27,"-4"0"57,11 0 84,-11 0 0,11 5 120,-4 0-64,-2 6-42,-1-3 1,-1 1 26,0 1 15,0-7-16,-4 10 0,-3-10 149,-2 6 0,-4 1-116,-6 4 1,-2 0-14,-2 0 0,-4 1-444,-6-1 136,-7 6 88,-1 2 1,-5 2-1123,3 0 606,-2 0 165,10-2 0,-5 0 343,7-3 0,0-3 0,0 4 0</inkml:trace>
  <inkml:trace contextRef="#ctx0" brushRef="#br0">22720 10193 8017,'8'0'0,"5"0"150,-4 0 1,9 0-108,1 0 0,1 0 1030,-1 0-430,-3 0-740,-2 0-1146,-1 0 360,-12 0 291,6 6 1,-18 2 591,-3 7 0,-17-1 0,1 0 0</inkml:trace>
  <inkml:trace contextRef="#ctx0" brushRef="#br0">22550 10364 8017,'0'8'1529,"6"-2"0,4-6-1052,9 0 0,3 0-410,6 0-55,7 0 51,1 0 1,5 0-355,-3 0 203,3 6 216,-4-4-128,-1 4 0,5 1 0,-5 0 0</inkml:trace>
  <inkml:trace contextRef="#ctx0" brushRef="#br0">23758 10122 7994,'-6'-14'209,"4"6"-209,-10 2 0,4 6 635,-6 0-343,-1 6 0,0 3-95,-4 10 1,-3 4-68,-7 5 0,-1 5 49,-3 0 1,3 5 102,-3-5 0,9 2 360,5-2-273,3-3-138,8 5 0,4-8-173,8-3 1,6-4 16,9-6 1,9 1-115,10-1 1,3-6-119,2-4 0,1-2-385,4-2 0,2-6 212,7-4 0,-5-4-236,0-5 1,-8 3-1270,-1-3 832,-7-3 948,-7 6 1,-7-10-1,-1 3 1</inkml:trace>
  <inkml:trace contextRef="#ctx0" brushRef="#br0">24043 9738 7994,'6'-14'-590,"-4"5"553,2-1 1,-2 5 55,-2-4 327,0 6 1,-2-4 554,-2 7 0,-6 2-688,-9 3 13,3 3-57,-11 6 1,5 5-92,-6 0-161,-1 6 181,7-9 1,-3 11-46,6-4 1,2-1 50,7 2 1,4-6-190,6 0 1,2-2 7,2-2 1,6-6-27,9-3 0,3 1-107,6-1 121,7 0 1,0-5 43,3 0-837,3 0 429,-11-6 125,5 4 0,-9-9-660,-2 6 988,-3-6 0,-7 3 0,0-6 0</inkml:trace>
  <inkml:trace contextRef="#ctx0" brushRef="#br0">24071 9838 7994,'6'-8'0,"2"-3"-82,7 6 1,3-4-72,1 4 1,7-1 392,-3 1 40,4-3-279,2 0 1,-6-5-414,1 4 191,0-4 5,4 5 0,-6-3-365,-3 7 581,-3-8 0,-8 5 0,-2-8 0</inkml:trace>
  <inkml:trace contextRef="#ctx0" brushRef="#br0">24299 9610 7827,'-7'8'-419,"4"5"631,-6-4 0,5 6 440,0 3 1,-3 6-286,3 9 1,-6-3-128,5 4 0,1 0-35,4-1 0,0-4-159,0-5 1,1-2-238,4 1 1,3-2-153,6-7 1,0-6-444,1-3 1,-1-4 487,0-1 298,0 0 0,0-6 0,1-2 0</inkml:trace>
  <inkml:trace contextRef="#ctx0" brushRef="#br0">24412 9795 7994,'7'8'10,"2"-3"1,4-4-558,1-1 0,2 0 118,3 0 0,-2 5 992,7 0 0,-1 0-358,6-5 1,-5-2-419,-1-3 1,-5 4 6,1-4 0,-4-1-538,0 1 744,-1 0 0,-6-1 0,-2-2 0</inkml:trace>
  <inkml:trace contextRef="#ctx0" brushRef="#br0">24739 9582 7994,'0'14'0,"0"0"0,0 1 222,0-1 1,0 6 8,0 4 1,0 3 13,0 1 1,0-1-191,0-3 0,0 1-265,0-6 1,0 0-30,0-5-246,0 0 485,0-6 0,7 5 0,1-5 0</inkml:trace>
  <inkml:trace contextRef="#ctx0" brushRef="#br0">24867 9582 7994,'14'8'0,"1"4"12,-1-2 1,-1 3 108,-4 1 0,8 0 168,-2 0 0,2 0 124,-3 1 1,2-6-98,3 1 1,-3-3-30,3 3 1,-3 1 150,-2-6 71,-6 6-547,-2-3 1,-14 7-101,-6 4 1,-13-1-115,-11 6 0,2-1 47,-2 6 0,0-1-379,-5 0 434,7 1 0,1-1 0,7 1 0</inkml:trace>
  <inkml:trace contextRef="#ctx0" brushRef="#br0">25265 10207 7924,'21'0'1732,"3"0"-1627,2 0 1,9 0 54,3 0 0,3 0-278,2 0 94,0-6 0,1 3-222,3-7 1,-3 3-515,4-3 1,-12-1 148,-7 6 0,-7-1 611,-8 1 0,-6 4 0,-2-6 0</inkml:trace>
  <inkml:trace contextRef="#ctx0" brushRef="#br0">25550 9994 8441,'0'29'514,"0"1"142,0 3 1,-7 8-421,-2 6 0,1 5-336,-1-4 0,4 4-91,-5-5 1,7-1-409,-2-8 0,10-3 599,5-7 0,9 1 0,3-1 0</inkml:trace>
  <inkml:trace contextRef="#ctx0" brushRef="#br0">26502 9994 7901,'-14'0'-160,"0"0"-40,0 0 0,4 0 738,1 0-248,-1 0 0,-4 8-115,0 6 1,-2 2-40,-3 8 1,3-1 51,-3 6 1,2-1 2,-2 1 0,8 1 138,-3 3 1,9-3-160,0 3 1,5-3-152,5-1 1,9-1 33,10 0 1,3-10-220,1-4 0,7-9-71,3-1 1,3-10-241,2-8 0,-7-7 155,-3-7 0,-8 1-59,-1 3 1,-11-2-819,1 2 1199,-9 3 0,1-5 0,-6 3 0</inkml:trace>
  <inkml:trace contextRef="#ctx0" brushRef="#br0">26218 9852 7901,'0'-22'0,"0"3"0,5-2-180,-1 2 1,3 0-211,-3 5 1,0-2 607,5-3 0,1 4-50,4-4 1,0 3-23,0 2 1,5 0 35,0-1 0,0 6 124,-5-1 0,1 7-161,-1-2 1,0 5 2,0 5 1,-4 5-23,-1 9 0,-6-2 15,2 7 1,1-1-166,-1 6 0,0-2 101,-5-4 0,0-2-333,0-7 0,5 0-262,-1 1-281,7-8 516,-3 0 1,7-9-206,-1-3 488,0-2 0,7-14 0,1-1 0</inkml:trace>
  <inkml:trace contextRef="#ctx0" brushRef="#br0">26915 9553 7901,'-8'10'-224,"-6"-1"0,-1 1 314,-4 4 0,-1 5 191,1 0 0,-5 2 11,5-3 1,0-2-140,5 3 1,0-3-74,0-2 0,6 5 0,3 0 1,3 0-86,2-5 0,0 5 68,0 0 0,7-5-117,2-4 0,5-2-4,5 1 0,-1-2-238,5-7 0,1 0-235,5 0 1,2 0 213,-2 0 0,1-7-467,-11-2 784,6 3 0,-9-13 0,4 3 0</inkml:trace>
  <inkml:trace contextRef="#ctx0" brushRef="#br0">27000 9681 7901,'24'5'0,"-1"0"0,-1 0-204,2-5 0,3 0-293,-3 0 1,3-5 316,1 0 1,-4-4 229,-1 4 0,-5-5-360,1 6 310,-3-7 0,-2 3 0,0-6 0</inkml:trace>
  <inkml:trace contextRef="#ctx0" brushRef="#br0">27185 9539 7869,'-8'7'82,"2"-4"170,6 6 0,-5 2 8,0 8 1,-1 3-109,1 7 1,3-2 27,-2-4 1,2 4-109,2-3 0,0 1 96,0-1 1,0-4-562,0-5 0,6-1-55,4 0 1,3-6 447,1-3 0,0-4 0,0-1 0</inkml:trace>
  <inkml:trace contextRef="#ctx0" brushRef="#br0">27398 9539 7901,'6'10'-120,"4"-1"0,2 1-124,3 4 0,4-5 88,0 1 0,4-1 1123,-4 6 0,7-6-362,-3 0 0,-1-5-323,2 0 1,-7 3-72,2-3 1,-4 3 185,-6-3-324,-3 4 0,-14 11 91,-6 0 0,-14 8-493,-15 2 0,-4 1 236,-5 8 1,-2-2 92,7 2 0,-7 3 0,3-5 0</inkml:trace>
  <inkml:trace contextRef="#ctx0" brushRef="#br0">21654 11729 7901,'-14'-5'0,"0"0"-61,6 0 1,-5 4-123,4-4 1,-4 3 407,-1-2 0,0 2 344,-1 2 0,1 0-338,0 0 0,0 2-128,-1 2 1,1 4 73,0 7-23,0 5-38,0 2 0,-1 8 51,1 3 1,2 2-52,2 3 0,4 3-11,6-3 0,0 3-87,0 2 0,11-7-214,3-3 1,10-4-63,-1-6 0,6-8-262,4-11 1,2-4-152,3-4 303,-4-11 31,-5-13 1,-1-5-658,1-10 994,-7 4 0,-2-10 0,-5 6 0</inkml:trace>
  <inkml:trace contextRef="#ctx0" brushRef="#br0">21441 11473 7933,'0'-15'-512,"1"1"-159,4 0 1,0 0 681,9 0 0,-3-2 55,8-3 1,-2 3 72,2-3-46,-3 3-142,5 2 1,-5 0 153,3 0 40,-4 6-123,6-5 0,-12 12 88,1-4 0,-2 5-16,1 5 0,-3 9 165,-6 9 1,0 4-50,0 2 0,-1-1 50,-4 1 0,2-1 87,-6 0-194,5-5-48,-2 3 1,6-15-491,0 4 189,0-11-86,0 3 1,6-9-738,4-3 1019,2-2 0,9-14 0,1-1 0</inkml:trace>
  <inkml:trace contextRef="#ctx0" brushRef="#br0">22010 11231 7948,'-16'14'-201,"-3"0"206,3 1 122,-11 5 0,10-2 225,-7 5 1,7-4-153,-2 5 0,3-7-56,2 2 1,-1-3-65,1-2 0,6 0-67,4 1 1,2-1-128,2 0-56,0-6 245,0 5 0,11-10-220,3 6 28,4 1-3,2 4 0,1 5-60,2 0 0,4 0 120,-3-5 0,-3 0-93,-3 0 0,3 1 10,-2-1 0,-5-1-187,-4-4 0,-6 2-371,6-6 377,-7 0-72,3-5 396,-6 0 0,-6-13 0,-2-3 0</inkml:trace>
  <inkml:trace contextRef="#ctx0" brushRef="#br0">21967 11458 7948,'14'-7'-57,"0"2"139,7 3 7,-5 2 0,10 0 139,-2 0 0,8 0-208,1 0 0,5-1-329,-5-4 0,5 3 69,-5-2 0,-6-3 240,-8 3 0,3-8 0,0 5 0</inkml:trace>
  <inkml:trace contextRef="#ctx0" brushRef="#br0">22223 11245 8043,'0'16'469,"0"3"1,0 3-214,0 6 1,-7 6-133,-2-1-111,3 6 104,-7-9 1,10 10 54,-7-7 1,7 3-186,-2-7 0,5 1-315,5-11 1,3-5 2,6-5 0,2-9-394,3-4 1,-2-7 718,7-18 0,0-2 0,4-12 0</inkml:trace>
  <inkml:trace contextRef="#ctx0" brushRef="#br0">22408 11373 7948,'8'-6'41,"4"4"75,-2-3 1,2 5 66,2 5 0,1-2-28,-1 7 0,6-5-59,4 4-111,-3-6 209,6 10 0,-7-12-152,4 4 156,-4 3-128,-5-6 0,-3 6-60,-2-4 1,-4-1 25,-6 7 1,-2-5-117,-2 4 1,-11 1-9,-8 4 0,-6 2-41,-4 3 0,3 1-69,-3 4-4,9 3 84,-3-5 0,12 0-509,-4-3 465,3-3 162,8-2 0,2-6 0,6-2 0</inkml:trace>
  <inkml:trace contextRef="#ctx0" brushRef="#br0">22806 11558 8020,'8'0'0,"4"0"898,-2 0-335,2 0-238,3 6 1,4-4-301,-1 3 0,1-4-263,-4-1 1,-3 2-802,-2 2 718,2-2 0,-10 6 321,3-3 0,-4 3 0,-1 6 0</inkml:trace>
  <inkml:trace contextRef="#ctx0" brushRef="#br0">22749 11842 7980,'14'0'922,"2"-1"-639,3-4 0,3 3 13,6-2 0,6-3-420,-1 3 0,1-6-389,0 5 1,-4 1 512,3 4 0,3 0 0,0 0 0</inkml:trace>
  <inkml:trace contextRef="#ctx0" brushRef="#br0">23701 11330 8020,'0'-7'-274,"0"0"317,0 7-1,0 7 117,0 7 1,5 13 223,0 6 1,6 11-129,-2-1 0,-1 7 139,2-2 0,-5 1-241,4-2 1,-4-8 2,4 4 1,-4-10-171,4 0 0,-4-9 11,5-5 1,-6-5-91,6-4 1,-5-2 117,4-4 1,-6-4-118,2 0 1,3-6-13,1-8 1,-1-5-197,2 0 0,-1-6-161,5 1 1,-1-3 190,-3-1 0,4-7-101,0-3 1,0 3 138,5 2 0,-1-2 53,1 2 1,-4 2 62,4 7 0,-3 3 389,-2 7-126,1 6 1,-1 5 290,0 13 0,-6 5 149,-3 14 1,-4 4-230,-1 0 0,0 7 473,0-2-444,0 3-133,2-27-156</inkml:trace>
  <inkml:trace contextRef="#ctx0" brushRef="#br0">24360 11572 11444,'10'-28'-163,"2"-10"-182,-2 0 0,1 11-304,-6-1 0,-1 4-489,-4 0-466,0 4 1604,0 12 0,-6 1 0,-2 7 0</inkml:trace>
  <inkml:trace contextRef="#ctx0" brushRef="#br0">23403 11060 8010,'-10'-26'-206,"1"2"1,-1 3-42,-4 7-35,0 0 0,0 1 165,0 4 0,-1 2 328,1 7 0,-5 2-161,0 3 0,-5 9-36,6 10 1,-1 7 117,4 2 1,6 12 223,-1-3 1,7 10-9,-1 1 1,2 2-139,2 2 0,0 6-343,0 3 0,5 4 208,-1 1 1,1 3-18,-5-3 0,-1-3-19,-4-11 1,3-7-218,-2-2 0,-4-10 29,-2-5 0,2-3-136,-1-2 1,-1-4-122,-4 0 0,0-12 162,0 3 0,-1-11-113,1 1 1,0-14-191,0-6 547,0-15 0,-1 0 0,1-12 0</inkml:trace>
  <inkml:trace contextRef="#ctx0" brushRef="#br0">22976 11800 8024,'15'-21'-323,"-1"7"1,5 1 720,0 9 0,6-1-250,-1 5 1,9 0-72,5 0 0,3 0-138,1 0 0,0-7-299,-5-2 0,3-4 46,-7-1 0,0-2 314,-4-3 0,-1-3 0,1-6 0</inkml:trace>
  <inkml:trace contextRef="#ctx0" brushRef="#br0">23701 11060 8024,'0'-8'-332,"0"1"-41,0 2 0,-1 3 381,-4-2 0,2 8 386,-7 6 1,1 4-64,-5 5 1,-5-2-121,0 7 0,0 1 136,5 8 0,-2-1-28,-3 6 0,3 5 123,-3 4 1,3 13-135,2 2 0,2 7-367,2 7 1,4-2 166,6 7 1,11-9-153,3-1 1,10-6-428,-1-8 0,4-6 430,2-4 1,5-9-1151,4-5 0,10-11 1191,4-8 0,2-1 0,4-8 0,5-2 0,2-1 0</inkml:trace>
  <inkml:trace contextRef="#ctx0" brushRef="#br0">24725 11416 7892,'6'9'854,"4"1"0,4-1-689,5 5 1,-2 2 233,7 3-256,0 3 1,4 8-65,1 3 0,-1-1 13,1 6 0,-1-6-185,0 1 0,6-3-133,-1-2 1,0-4 165,-5 0 0,-1-2-682,-3 1 0,-5 0 116,-10-5 0,-2-6-518,-7 2 1144,0-10 0,0 3 0,0-7 0</inkml:trace>
  <inkml:trace contextRef="#ctx0" brushRef="#br0">25180 11316 7892,'-6'14'0,"1"2"450,-9 3-150,3-3-104,-16 11 0,6 0 315,-2 6 0,-9 5-78,4-5 1,1 6-96,3-1 0,2-1-161,-2 1 0,-1-7-117,6 2 0,-5-3 59,5-1 0,13-20-140</inkml:trace>
  <inkml:trace contextRef="#ctx0" brushRef="#br0">25294 11629 7848,'28'-2'519,"1"-2"1,-1 2-347,1-3 1,-1-1-178,0 1 1,1-4 138,-1 4 1,5-6 42,1 2 1,-1 1-621,-5-2 1,-1 5 120,-3-4-975,-4 6 1296,-12-10 0,5 12 0,-5-6 0</inkml:trace>
  <inkml:trace contextRef="#ctx0" brushRef="#br0">25479 11316 9929,'4'16'763,"1"3"1,0 3-341,-5 7 1,5 5-77,-1 4 1,1 5-187,-5 4 1,0 2-101,0 3 1,-5 0-170,1-9 0,-1 1-459,5-10 1,0-1 566,0-5 0,6 1 0,2-1 0</inkml:trace>
  <inkml:trace contextRef="#ctx0" brushRef="#br0">26346 11046 7889,'0'16'324,"0"3"1,0 11-97,0 13 1,1 1 37,4 8 1,-2 0-39,7 5 0,-7 1-82,2 4 1,-4-5 75,-1 0 1,5-2-112,0-8 0,4-6 62,-4-7 1,1-11-156,-1-4 0,-2-5 248,7-4-147,-7-4 0,10-14 45,-4-6 1,4-13-30,1-11 0,5-11-468,0-7 0,4-3 21,-4-7 0,4 7-150,-9 2 0,6 1 127,-10 3 0,6 5-87,-7 0 0,-3 10 213,-1 5 1,-3 5-625,-2 4-79,0 3 625,0 7 0,0 8 287,0 6 0,6 6 0,2 8 0</inkml:trace>
  <inkml:trace contextRef="#ctx0" brushRef="#br0">26787 11004 7950,'6'-8'-1242,"2"1"1862,6 7-401,0 0 1,-1 7-182,-4 2 1,-2 1 44,-7 4 0,0-3 14,0 8 0,0 1-11,0-1 0,-7 7-31,-2-3 0,1 4 26,-1 2 1,1-1-14,-2 0 0,-1 1-59,6-1 1,-1-6-9,1-3-45,4-3 42,1-2 1,8-6-3,6-3 1,2-11-23,3-9 1,3 0-4,6-9 1,1-4-288,-1-6 0,5 0 97,0 0 0,2 3 14,-2-7 0,-7 6 4,2-1 0,-9 5-132,0 4 145,-3 4 247,-2 12 0,-6 3-40,-3 10 0,-5 4 233,-5 10 1,2 8 249,-7 6 0,1 7-198,-5-3 0,-1 5 31,1 0 0,5 6-19,-1-1 0,5 8 69,-4 2 0,-1 0-132,-4 5 0,5-6-170,-1-3 1,2-4 34,-1-7 1,-4-5-184,4-4 1,-4-5-25,-1-4 1,0-4 116,-1-5 0,1-8-13,0-2 1,0-3-24,0-2 1,-1-2-1,1-3 1,-2-2-2,-3-8 0,8-4-16,-3 0 0,5-6-53,-1 1 0,4-2-183,6-3 1,6-1-21,4-3 0,5 3 137,9-3 1,0 3-478,9 1 0,3 6 621,2-1 0,10 0 0,2-4 0</inkml:trace>
  <inkml:trace contextRef="#ctx0" brushRef="#br0">27441 10804 7020,'-8'-6'163,"-5"5"503,4-4-367,2 3 0,-7 7-272,0 0 1,0 6-114,-5-2 1,5 4-3,4 1 0,-3 0 100,4 1 0,3 4 49,1-1 1,3 3-69,2-2 0,2-3-24,3 3 0,3-5-37,6-5 0,5 2-85,0-6 0,4 0-116,-4-5 0,5-2 75,-5-2 1,5 0-382,-5-5 575,0 0 0,-5-6 0,0 1 0</inkml:trace>
  <inkml:trace contextRef="#ctx0" brushRef="#br0">27441 10790 7941,'14'0'0,"2"5"-133,3 0 1,1 4-206,4-4 1,1 0 458,-6-5 0,6 4-27,-1 1 1,-3 0-248,-2-5 0,-4 0-38,0 0 0,-1-2-394,0-2 585,-6 2 0,5-17 0,-6 3 0</inkml:trace>
  <inkml:trace contextRef="#ctx0" brushRef="#br0">27626 10634 7941,'0'14'-335,"-2"2"273,-3 3 0,2 3 201,-6 6 0,5 1-110,0-1 0,0 1 549,0-1 1,2 5-292,-3 0 1,4 1-279,1-6 0,0-4-48,0-1 1,1-5-247,4 1 1,-2-8-357,7-2 0,-5-6 56,4 2 585,1-3 0,10-15 0,2-3 0</inkml:trace>
  <inkml:trace contextRef="#ctx0" brushRef="#br0">27753 10833 7941,'15'6'-327,"-1"-4"-84,0 3 1,0 1 305,1-1 0,-1-1 279,0-4 0,5 0-277,0 0 1,0 0-251,-5 0 0,-4-4 353,-1-1 0,1-6 0,4 3 0</inkml:trace>
  <inkml:trace contextRef="#ctx0" brushRef="#br0">27938 10719 7941,'8'19'-197,"-3"0"1,-3 5 319,-2-5 1,0 6 244,0-1 0,0 3-439,0 1 0,0-1 50,0-3 0,-2-2-470,-3-3 1,4-8 490,-4 3 0,3-3 0,2 3 0</inkml:trace>
  <inkml:trace contextRef="#ctx0" brushRef="#br0">28109 10733 7941,'1'8'-549,"4"-3"392,-3-3 1429,4-2-407,-6 0 23,0 0-530,0-7-287,0 6 1,0-7 236,0 3-265,0 3-39,0-4-89,0 6-10,0 0 74,6 0 0,-4 2-65,3 2-107,3-2 166,0 4 0,1-6-132,1 0 134,-7 0 1,3-1-26,-6-4 102,0 3 23,0-4 55,0 6-562,0 0 343,0 6-12,0-4 68,0 4 27,0-6 146,0 0-113,-6 0-8,4 0 0,-3 5 36,10 0 1,-2 1 10,7-1 0,-1-2-71,5 7 1,1-6-2,-1 6 0,0-7-158,0 2 0,1 1 104,-1-1 1,-5 1 24,1-1 0,-6-4 19,6 4 0,-7-2-18,2 2 24,-4-3 26,-1 4 1,-6-1 8,-3-1 1,-10 6 15,-5-5 1,-9 7-253,-5 2 1,-3 2 135,-2 8 1,-3 0-171,4 4 0,2 1-115,12-1 360,6-6 0,1 5 0,7-5 0</inkml:trace>
  <inkml:trace contextRef="#ctx0" brushRef="#br0">28535 10762 7907,'8'0'-599,"5"1"452,-4 4 1,4 3 171,1 6 0,2 7 158,3 2 1,-3 11 330,3 4 0,-3 3-117,-2 1 1,-2 1-106,-2 0 1,-4-4 3,-6 4 0,0-5-84,0 4 1,-6 1-160,-4-5 1,-8 8 33,-6 1 1,-9 5-88,-5-4 0,3 2 14,2-7 0,-4 3-242,0-9 0,-3-3-343,2-6 0,5-6 272,9-8 1,2-6 298,3-3 0,3-10 0,-4-3 0</inkml:trace>
  <inkml:trace contextRef="#ctx0" brushRef="#br0">29019 11586 7906,'8'0'-634,"-2"0"1,-4 2 633,2 3 0,-2 3 0,4 6 0</inkml:trace>
  <inkml:trace contextRef="#ctx0" brushRef="#br0">21156 13108 8027,'0'-29'0,"0"2"195,0 4-154,7 2-7,1 0 58,6 6 0,5 0 156,0 11 0,4-3-13,-4 3-1,7-1-177,-3 5 0,4 0-16,2 0 0,-1 0 38,1 0 1,-6 0-17,1 0 0,-11 0 12,1 0-146,-3 0 0,-3 2 107,-3 2 0,-5 4-24,-5 6 0,-3 7 10,-6 3 18,-1 2-2,1 3 0,-5 1 3,0 3 0,5-3-22,5 3 0,5-7 2,0-3 0,2-5-70,2 1 0,6-10-140,4-4 0,3-4 101,1-1 0,5-6 15,0-3 0,6-6-267,-1-4 141,3-3 1,1-6 0,0-2-96,1-3 0,-2 7 148,-4-2 1,0 3 40,-5-4 1,-6 7 43,2 3 0,-8 10-73,4 4 455,-7 3-159,3 9-83,-6 1 0,0 12 513,0 4-239,0 9-68,-6 3 1,4 9 211,-3 2 1,4 3-154,1 7 1,-5 0-125,0 0 0,1 0-36,4 0 0,0-7 35,0-2 0,0-10-47,0-5 0,-5-3-31,0-2 1,0-6-92,5-3-169,-6-9 146,-2 2 0,-1-5-120,-1 2 1,1-1-7,-6-3 1,1-4-217,0 4 0,0-5 115,0-5 1,4-4-80,1-10 1,1-3-120,-2-7 1,4-7-277,6-6 1,0-7-841,0-8 1514,0-13 0,13-2 0,-5 29 0,-1 0 0</inkml:trace>
  <inkml:trace contextRef="#ctx0" brushRef="#br0">22095 12709 8027,'-16'15'-204,"-3"-1"1,-3 2-371,-6 3 1,-1 3 1242,1 6-224,-1 1-289,1-1 1,6-4 391,3-1-294,3-5-111,2 2 1,6-5 4,3-1-49,3 0-31,2 0 1,7-1 21,2-4 0,5 2-35,5-6 1,4 0 50,5-5 0,0 0-194,1 0 1,4 0-266,0 0 0,0 0-263,-4 0 1,-2-5-215,-4 0 178,-2-6 652,-13 10 0,4-12 0,-4 5 0</inkml:trace>
  <inkml:trace contextRef="#ctx0" brushRef="#br0">22066 12965 8027,'15'-8'0,"-1"-3"-176,0 7 1,2-1-244,3 5 0,-2-5 314,7 0 0,-5-1 146,5 1 0,-2-1-523,1-3 204,-2-4 278,-7 5 0,7-6 0,1 0 0</inkml:trace>
  <inkml:trace contextRef="#ctx0" brushRef="#br0">22180 12681 8027,'-8'14'-56,"2"7"0,6 2 663,0 11 1,-2 0-273,-2 4 1,2 2-239,-3-7 0,4 0-246,1-4 99,0-7 81,6 5 0,0-12-328,4 4 164,2-9-430,-4-4 89,7-6 1,-1-1 101,0-4 1,-5-3 371,1-6 0,-1-7 0,6-1 0</inkml:trace>
  <inkml:trace contextRef="#ctx0" brushRef="#br0">22379 12766 8027,'14'2'-456,"1"3"0,-1 3 592,0 6 0,-4 0 403,-1 0 0,0 0-176,6 1 1,-6-1-125,1 0 0,-7 0 201,2 1-284,-4-1 1,-1 0 21,0 0 1,-1-1-170,-4-4 1,-2 4-273,-2-4 0,-8 4 32,2 1 0,-2 0-273,3 1 0,0 0 212,-1 4 0,3-8 292,2 4 0,-2-4 0,4 3 0</inkml:trace>
  <inkml:trace contextRef="#ctx0" brushRef="#br0">22735 13093 8214,'9'5'1112,"1"0"-1138,-1 0-8,5-5 0,-1 1-558,-4 4-601,-2-4 597,-7 6 286,0-7 310,0 0 0,-13 6 0,-3 2 0</inkml:trace>
  <inkml:trace contextRef="#ctx0" brushRef="#br0">22521 13278 7987,'-8'14'131,"2"-6"1,12 3 14,4-6 1,4 5 235,5-6 1,3 1-283,7-5 1,5 0-216,4 0 1,-1-6-840,1-4 475,-1 4 479,6-7 0,0 5 0,-1-6 0</inkml:trace>
  <inkml:trace contextRef="#ctx0" brushRef="#br0">23630 12965 7863,'5'-26'-168,"0"2"0,0 3-799,-5 7 707,-7 0 0,4 1 209,-6 4 1,-6-4 50,-4 4 0,-1-4 142,1-1 1,-3 0 236,-7-1 0,7 1 304,3 0 0,3 6 70,2 3-541,0 4 0,6 2-65,3 4 0,4 11 92,1 12 0,1 7-22,4 8 1,1-1-152,4 1 0,3 0-19,-4-1 0,-1-1-197,1-3 0,-1 2-165,2-7 1,-4 5 169,-6-5 0,0 5-100,0-5 1,-1 5 16,-4-5 0,-5 5-2,-9-5 0,-1-4-129,-4-6 1,-3-5 358,4 1 0,-11-10 0,-2-3 0</inkml:trace>
  <inkml:trace contextRef="#ctx0" brushRef="#br0">23246 12980 7876,'19'0'0,"0"0"0,5 1 478,-5 4-215,6 3-117,-3 6 1,7 0-98,-1 0 1,5 1-197,1-1 1,4-6-675,-5-3 821,6-4 0,4-1 0,7 0 0</inkml:trace>
  <inkml:trace contextRef="#ctx0" brushRef="#br0">24185 12894 7603,'0'-8'-619,"0"2"784,0 0 0,-2 4 453,-2-3-252,2 4 85,-11-5 135,12 4-412,-12-11 0,10 12 150,-7-4 19,7 3-217,-9 2 170,10 0-166,-4 0-120,-1 0-95,6 7 250,-5-6-178,6 6-102,0-7 1245,0 0-1087,-7 6-46,6-4 0,-7 4-52,3-6 0,3 1-67,-2 4 34,-4-3 93,6 4-14,-4-6 1,4 0 92,-2 0 20,2 0 20,-4 0-93,6 0 11,-7 0-77,6 0-6,-6 0-124,7 0-2,0 0 74,0 6 121,0-4 29,0 4-2,0-6-92,0 0 27,0 7-15,0-6 10,0 6 13,0-1 0,-1-5 94,-4 4-98,4-3 0,-7-2 55,3 0-35,3 0 0,-6 4-3,4 1 1,1 2 1,-7-3 1,5 4-1,-4 6 0,-1 1-13,-4-1 1,0 2-3,0 3 0,-1 3-2,1 6 10,6 1-4,-4-1 1,10 5-5,-3 0 1,4 0-187,1-4 1,6-2-271,4-4 1,13-4-99,6-9 0,9-4-989,0-6 1545,3 0 0,8-6 0,1-2 0</inkml:trace>
  <inkml:trace contextRef="#ctx0" brushRef="#br0">24739 12880 7922,'8'-22'-481,"-3"3"1,-3 8 525,-2 1 1,-2 6 387,-3-6 0,-3 7-98,-6-2 1,-2 4-135,-3 1 1,2 6 4,-7 4 0,-4 7 40,-5 2 1,-2 6 145,2-1 0,4 4-105,1 5 0,6-3 122,8 4 1,1 0-216,3 0 1,-1 3-132,7-3 1,0 0-2,9 0-109,3-11 238,6 10 0,8-17-889,7 3 1,6-9-94,7-6 1,6-4 790,-1-4 0,7-17 0,-4-9 0</inkml:trace>
  <inkml:trace contextRef="#ctx0" brushRef="#br0">25024 12596 7994,'0'-10'0,"0"1"240,-7 6-210,6-4 217,-12 7 1,5 0 402,-6 0 1,0 2-365,0 3 0,-1 3-144,1 6 0,-5 0 50,0 0 0,0 7-120,5 2 1,1 4-120,4 2 1,-2-1 94,6 1 1,0-6-136,5 1 1,2-7-49,3 2 0,3-5-44,6-4 1,6-4 74,4-6 0,-2 0-130,2 0 1,0-6-473,4-4 0,-6 3 319,-3-3 1,-3 1 386,-2-6 0,0 1 0,1 0 0</inkml:trace>
  <inkml:trace contextRef="#ctx0" brushRef="#br0">24953 12781 7994,'14'0'0,"0"4"377,0 1 1,7 0-186,2-5 1,0 0-246,0 0 0,1-2 55,4-3 1,1-1-213,-1-3 0,-4-2 279,0 6-1015,-7-6 475,-3 9 471,-1-4 0,-12 0 0,6-2 0</inkml:trace>
  <inkml:trace contextRef="#ctx0" brushRef="#br0">25194 12610 7994,'-14'-8'0,"6"3"278,3 10 0,-2-2 60,-3 7 1,2 1 89,-1 8 0,4 3-160,-5 6 0,6 1 14,-6-1 0,7 1-130,-2-1 1,4-4-146,1-1 0,1-5-775,4 1 1,-2-8 523,7-2 1,-1-6-808,5 2 1051,1-3 0,5-15 0,2-3 0</inkml:trace>
  <inkml:trace contextRef="#ctx0" brushRef="#br0">25322 12610 7978,'14'2'38,"1"2"1,-1-1 23,0 7 0,0-7 135,1 2 0,-1 1-78,0-1 0,0 0 118,0-5 0,-4 4 66,-1 1-23,-5 0-183,2 1-52,-6 2 0,-3 8-13,-7 3 1,-1-2-163,-13 7 1,1-5-347,-6 5 0,1-2 235,-1 1 0,7 3-978,3-7 1219,4-7 0,0 1 0,1-5 0</inkml:trace>
  <inkml:trace contextRef="#ctx0" brushRef="#br0">25578 12695 7947,'21'14'204,"-4"1"91,7-1 1,-5 5-8,4 0 0,-5 6 0,1-1 0,1-2 72,-1 2 1,-5-1-103,-4 6 1,-7 4 222,2 0 0,-11 7-106,-9-3 1,-7 11-191,-11 4 1,-8 3-620,-6 2 1,-1 5-76,6-1 1,-3-4 479,-2-5 29,3-6 0,-12-3 0,6-8 0</inkml:trace>
  <inkml:trace contextRef="#ctx0" brushRef="#br0">21128 9966 8079,'-6'-22'0,"-2"1"0,-6 7-108,-1 6 1,1 2-115,0 6 287,0 0-57,-7 6 1,4 0 2,-7 4 0,5 1 99,-5-6 1,5 6 8,-4-2 0,-1-1 224,-4 1-26,6 1-255,-5 10 0,5-2 91,-7 6-67,1 6-56,-1 0 1,2 9-81,4-6 0,-3 5 85,7-5 0,1 2-18,3-2 0,7-3-38,4 3 1,2-7-149,2-3 0,0-4-43,0 5 221,6 0-45,-4-2 0,11 5 189,-4-4 29,4 4-172,1 8 1,-5 0 12,1 3 1,-2 3-11,1-3 0,4 7 6,-4 3 1,-1 4-42,2-5 0,-7 4-138,2-8 0,1 1-2,-1-11 155,-1 6-17,-4-15 1,0 9 175,0-9 5,0-3-129,0-1 0,-6-1 10,-3 0 1,-6 6-3,-3-1 0,0-2 17,-6 2 1,5-5-16,-4 4 1,4-5-19,-5 1 0,2-3-112,-2-2 119,4-6-9,6 4 0,-1-10-55,1 3 52,0-4 10,0-1 0,4 0 44,1 0-19,6 0 13,-4 0-74,7 0 1,2 2-8,3 2 1,-4 0 135,4 5-101,3 1-1,-7 4 0,6 0 264,-7 0-255,6-6 29,-4 5 1,9-5 17,-7 6 0,6-5 38,-5 1 0,6-1 140,-2 6 0,-1-1-122,2 0 1,-1 2-9,5 3 0,-4-2 140,-1 7-161,1-1-3,4 6 1,0 3 174,0 5-187,1 1 0,-3 24-1178,-2 0 1196,2 12 0,-9 0-39,2-34 0,0 1 0,0 34-206,-1-34 0,1-1 0,0 36 202,-1-36 1,1 0-1,3 36-93,-3-35 1,0-1 0,6 34-49,-6 2 172,-1-4-28,3-7 1,-6 5 91,4-4-78,-10 10-84,4-3 1,-5-33 0,-1 0-68,-3 31 0,-1-4-129,2-15 0,3-3-218,6-7 0,3-7 84,6-7 338,7-5 0,12-16 0,1 0 0</inkml:trace>
  <inkml:trace contextRef="#ctx0" brushRef="#br0">23673 11402 8084,'-8'0'837,"2"0"-96,6 0-65,0 0-183,0 6-324,0 2 0,0 6 230,0 0 0,1 0-101,4 1 0,-3 5-38,2 4 0,3 3-58,-3 1 1,8 1-111,-3-1 0,-1 5 46,1 0 1,-4 1-188,5-6 1,-1 0-6,5 1 1,-4-7 129,-1-3 1,-4 0-215,4-5 0,-4 2-148,5-11 151,-7 6 1,8-11 170,-6 0 0,6-7-5,-2-7 1,-1-6-62,2-4 0,-1-5-84,5-4 0,0 3 104,1-3 0,-1 3 13,0 2 0,-4 1-31,-1 3 22,1-3 1,4 11-78,0-2 60,-6 2-29,5 2 25,-6-1 1,6 6 15,-3-1 0,-3 7 6,-2-2 1,-2-1 20,7 1 1,-7-1-49,2 1 285,-4 4-254,-1-6 50,0 7 26,0 0-2,7 0 1,-6 2 122,4 3 1,-3 3-103,-2 6 0,0 0 13,0 0 0,1 7 48,4 3 1,-4 2-61,4 3 0,-2-1-48,2 1 1,-2 4-13,7 0 1,-6 0-104,6-4 1,-5-3 75,4-2 1,-4 1-105,4-6 0,-4-1 118,5-9-26,-7 4 1,5-7 192,-4 4 0,-2-4-151,4-6 293,-6 0 282,0 0 44,7 0-496,-6-6 0,7-2-18,-3-6 1,-2-1-45,6 1 1,-1-6-182,2-4 0,4-9-87,0-5 1,0-5 72,5-4 1,-3-4-197,-2-6 1,5 5 17,0 0 0,-4 3 16,-6 2 1,-1 6 171,1 12 49,-2 1 1,-7 6-59,0 3 218,0 9 0,-7 4-890,-2 6 1,-2 2 316,1 2 0,3-1 450,2 7 0,3-1 0,-4 6 0</inkml:trace>
  <inkml:trace contextRef="#ctx0" brushRef="#br0">28578 12070 8187,'8'-14'0,"-2"-1"-212,-6 1 0,0 0 73,0 0 0,0 4 473,0 1 0,-1 6-80,-4-2 1,2 3-152,-7 2 0,1 0 31,-5 0 0,1 2 12,4 3 1,-4 4 14,3 10 0,-1 3 98,2 7 0,-2 4-213,6 0 1,0 11 109,5-1 0,0 7-244,0-2 1,5 4 123,0-5 0,0 4-161,-5-9 0,0 9 38,0-8 1,0 2-54,0-2 1,-2 4-44,-3 1 0,-4-2-141,-10-8 1,1-4-97,-5-5 0,-3-1 124,-7 1 1,3-7-74,-3-3 0,-2-10 57,2-4 0,-5-5 312,5-5 0,0-3 0,4-19 0,1-3 0</inkml:trace>
  <inkml:trace contextRef="#ctx0" brushRef="#br0">27995 12766 8155,'0'-36'167,"0"3"1,2 9 74,2 5 1,4 3-5,7 2 1,5 6 33,4 4 1,4 2-91,5 2 1,9 0-124,5 0 1,2 0-214,-2 0 0,-7 0-163,2 0 1,-4 0-1034,0 0 1350,-9 0 0,4-6 0,-3-2 0</inkml:trace>
  <inkml:trace contextRef="#ctx0" brushRef="#br0">28834 12169 8155,'6'-8'208,"-4"2"77,4 6 1,-1 2-225,0 2 1,6 4 110,-2 6 0,-1 1-453,2-1 1,4-5-74,5 1 0,0-7-866,-5 2 1220,0-4 0,7-7 0,1-2 0</inkml:trace>
  <inkml:trace contextRef="#ctx0" brushRef="#br0">29047 12013 8155,'0'14'-263,"0"0"1,0 7 672,0 3 0,0 10-55,0 9 1,-1 1-5,-4 8 0,0-4-135,-9 4 0,3-5-363,-8 5 0,2-7 112,-2-3 1,-2 1-94,-3-5 1,-6-3 15,7-2 1,-6-10-9,10-4 0,-4-4 128,4-6 1,0-3-155,4-6 1,6-1-3,0-4 1,5-8 78,0-6 1,7-4-154,2 4 1,10-5 44,0 5 0,8-5 141,1 5 1,3 2-3,1 8 1,1-2 86,-1 6 0,-1 0-75,-3 5 0,1 0 99,-6 0 0,1 2 101,-1 2 1,-8 4-24,4 7 1,-6-1 41,1 0 0,-4 2-78,-6 3 0,-2-2-17,-2 7 0,-4-2-47,-6 2 0,-7 2-1,-3-2 0,-3 1 12,-1-1 0,0-5-4,-1-9 0,2 1 46,4-7 0,4-1-45,9-7 0,4-4-254,6-6 0,6-7 81,4-3 1,9-2-424,4-3 0,4 1 53,2-1 0,-1 1-506,0-1 990,1 7 0,-1-5 0,1 5 0</inkml:trace>
  <inkml:trace contextRef="#ctx0" brushRef="#br0">29275 12098 7734,'0'16'421,"0"3"1,0 1-96,0 4 0,-7 5-412,-2-1 1,-4-4-55,-1 4 1,5-4 94,-1 0 1,1 1 8,-6-6 0,8 0-142,2-5 1,-1-5-233,1 1 201,0-7 97,5 3 0,2-7 33,2-4 0,0 3 148,5-2 0,-4 2-87,4 2 32,-6 0 0,4 2 69,-7 2 0,0 4 194,0 7 1,0 0 32,0 4 1,-2-1-98,-3 5 1,4 1 16,-4 5 1,-1-6-52,1 1 0,0-5-131,5 5 0,-4-7 4,-1 2 0,0-3-401,5-2 214,0-6 0,2-2-190,2-6 0,0-8-277,5-6 1,-1-2 244,1-7 1,4-6 356,-4-4 0,-2-7 0,-1 4 0</inkml:trace>
  <inkml:trace contextRef="#ctx0" brushRef="#br0">29275 12283 8155,'14'-5'-192,"0"1"0,0-1 111,1 5 1,-4 0 312,3 0 0,-3 0-155,8 0 1,-3 0-48,-2 0 1,0 0-4,0 0-356,1 0 230,-7 0-119,-2 6 0,-12 2 5,-4 6 0,-7 0 111,-2 1 1,-7 4-26,3 0 0,-4 6 61,-2-1 1,3-4 29,2-1 0,5-3 82,9-2 0,3 0 505,2 0-414,3-6 0,2-1-41,10-7 0,7-7-209,2-2 1,11-10 114,-2-5 0,9-1-97,-4 1 0,0-3 71,-4 4 0,-6 1-225,1-2 1,-8 7-198,-2-2 446,-6 3 0,-8 2 0,-6-1 0,-2 1 0</inkml:trace>
  <inkml:trace contextRef="#ctx0" brushRef="#br0">29303 12070 8155,'-14'-22'-59,"6"-5"1,2 11 410,6-3-125,0 10 0,6 10-10,4 13 0,2 8 40,2 12 1,1 7-137,-1 6 0,0 7 38,0-2 1,1 2 46,-1-2 1,0 0-119,0-9 1,5 5-220,0-10 1,6 0-142,-1-9 1,-3-2-334,-2-4 0,1-2 265,-1-7 1,-5-6-213,-4-3-114,-7-4 294,3-1 0,-6-6 372,0-4 0,-6-2 0,-2-9 0,-6-1 0</inkml:trace>
  <inkml:trace contextRef="#ctx0" brushRef="#br0">29559 12439 8136,'0'-6'-390,"0"6"1,0 8 802,0 11 0,-1-2-174,-4 7 0,2-5-335,-7 5 1,1-5 153,-6 4 0,-3-5-123,-1 1 0,-5-4-99,5 0 1,-6-3 75,1-2 1,2 1-351,-2-6 1,7-2 163,-2-8 1,5-8 3,4-6 0,-1-11 270,6 2 0,1-10 0,4-5 0,0-7 0</inkml:trace>
  <inkml:trace contextRef="#ctx0" brushRef="#br0">29317 12041 8136,'15'-20'0,"4"6"121,0-1 1,0 7 210,-5 8 0,5 0-197,0 0 1,4 7-158,-4 2 1,5 4 336,-5 1-315,0 0 0,8 7 0,3 1 0</inkml:trace>
  <inkml:trace contextRef="#ctx0" brushRef="#br0">29843 12155 8129,'7'8'-91,"-6"0"-46,4-3 0,3-2 207,1 6 0,-2 5 159,-2 5 0,1 5-79,-1-5 0,-1 5 184,-4-5 0,0 4-625,0-4 0,0 0 126,0-5 0,-1-4-377,-4-1 75,3-5 277,-4 2 1,6-12 15,0-4 174,0-9 0,0-9 0,0-9 0</inkml:trace>
  <inkml:trace contextRef="#ctx0" brushRef="#br0">30028 11871 8129,'15'14'0,"-1"2"92,0 3 1,-6 4 202,-3 11 1,-4 5 195,-1 13 1,0 0-91,0 10 1,-1-5-648,-4-5 1,2 2 147,-7-7 1,7 4 16,-2-9 1,-1 2-2,1-10 0,1-6-558,4-4 164,0-7 92,0-3 1,6-11-141,3-12 0,-1-4 149,2-15 1,-2 1 374,1-11 0,4 0 0,-5-4 0,6-1 0</inkml:trace>
  <inkml:trace contextRef="#ctx0" brushRef="#br0">30156 12226 8129,'14'-14'-979,"-1"12"1404,-3 7 1,-2 6-33,-4 3 1,-1 5-337,7 0 0,-7 0-235,2-5-582,3 1 293,0-7 136,6-2 0,-2-17 146,-2-3 1,1-10-105,-6 0 0,4-7 289,-4-3 0,0-5 0,1 3 0,2-7 0</inkml:trace>
  <inkml:trace contextRef="#ctx0" brushRef="#br0">30313 11871 8129,'-13'1'206,"4"4"0,1 9-37,3 10 0,2-2-10,-7 2 1,6 3 56,-6 1 0,7 2-115,-2-11 0,4 0-189,1-5 1,1-6 145,4-3 1,3-4 45,6-1 1,5-8-168,0-6 1,5-5 82,-5-4 0,4 2-106,-4 7 0,0-4 48,-5 4 0,5-3-174,0 7 0,-4 4-320,-6 1-74,0-3 276,-1 7-275,-1-5 622,-7 6-169,0 0 48,-7 0 509,6 0-256,-6 0 1,6 0 11,-4 0 0,4 1-36,-4 4 0,2 9 180,-2 10 0,3 4-106,-2 5 0,-3 5-106,3 10 1,-3-4-111,3 3 0,2-2 108,-3-3 0,-1-4-334,1 0 1,-1-8-7,1-2 1,4-5-328,-4-9 367,-3-6 116,0-2 0,-6-6-128,0 0 1,4-11 68,1-3 0,1-5-31,-2 0 1,-1-2 83,6-2 0,1-3 124,4 7 1,0 0 43,0 5 1,1 0 187,4 0 0,-2 6-174,7 3 1,-1 4 116,5 1 1,1 1 71,-1 4 0,0-2-13,0 7 1,0-3-93,1 3 1,4 1-26,0-6 1,-1 6-60,-3-2 0,-3-1-2,-2 2 1,-4-6-111,-6 6 0,0 1 105,0 8 1,-8-3-12,-6 3 1,-2 3-51,-7 1 1,-1 6 59,-5 4 0,6-3-141,-1 3 1,7-4 66,-2-6 0,9-2-40,5-7 0,4-4 196,1-1 0,3-6 199,7 2 1,2-15-168,17-4 1,-1-9-36,15-1 0,9-3-549,14-1 0,5-1 106,-33 15 0,0 0 0,35-21 0,-35 17 1,1 0-1</inkml:trace>
  <inkml:trace contextRef="#ctx0" brushRef="#br0">21483 14330 8115,'0'-8'376,"0"2"-376,0 0 294,0 4 1,7-4 227,2 6-392,4 0 1,1 0-150,0 0 1,1 0 136,-1 0 0,0 0-154,0 0 0,-4 0 81,-1 0 0,-6 6-202,2 4 0,-3 8 5,-2 6 0,-7 3 117,-2 1 1,-4 6 0,-1-1 1,1 5 20,4-5 0,-2-2 53,6-7-67,0 3 0,7-13-9,3 0 1,3-6 40,6-8 1,0-11-144,0-3 0,2-10 30,3 1 0,-2-4-87,7-2 0,-7 1 100,2 0 0,-3 5-117,-2 4 1,1 5 194,-1 5-191,-6-4 274,4 12 0,-9-4-100,7 10 0,-7 4 304,2 10 0,-4 3-66,-1 7 1,0 1 36,0 3 0,0 5-34,0 9 1,0-1 57,0 6 1,0-2-143,0 3 1,0-4-176,0-7 0,0-5-324,0-4 188,0-3 139,-6-8 22,5-8 1,-11-14-13,8-9 0,-6-6-104,6-4 0,-8 2-122,3-7 0,-2 1-202,1-6 0,-1 1 195,7-1 1,-1-5 271,5-4 0,0-10 0,0-2 0</inkml:trace>
  <inkml:trace contextRef="#ctx0" brushRef="#br0">22166 14145 8017,'-16'10'1005,"-3"-1"1,2-4-644,-7 5 0,0-1-177,-4 5 1,1 0-134,3 1 0,4 0 116,6 4 1,1-3-284,4 3 1,-3-1 112,8 0 1,1-2 2,7 3 0,4-8-107,6-1 0,7-7-148,3 2 0,3-4-81,1-1 0,2 0-145,3 0 1,-3-6-417,3-4 1,-7-2 895,-3-2 0,-5-7 0,2-1 0</inkml:trace>
  <inkml:trace contextRef="#ctx0" brushRef="#br0">22166 14288 8093,'14'0'0,"2"-2"-25,3-3 0,3-3 16,6-6 1,1 0 252,-1 0 1,-1-1-228,-3 1 1,1 0-369,-6 0 1,5 0-4,-5-1 1,-5 3-620,-5 2 973,-5-2 0,2 4 0,-6-7 0</inkml:trace>
  <inkml:trace contextRef="#ctx0" brushRef="#br0">22408 14032 8047,'-8'1'-185,"3"4"1,3 3 73,2 6 0,-4 7 810,-1 2 0,-1 4-176,1 2 1,2-1-400,-7 0 1,2 1-127,-1-1 0,3-1-184,6-3 0,0-4-410,0-5-42,0-1 0,1-6-238,4-4 876,3-2 0,6-15 0,0-2 0</inkml:trace>
  <inkml:trace contextRef="#ctx0" brushRef="#br0">22507 14003 8047,'14'0'0,"1"0"0,0 6-84,4 4 0,-3 3 84,3 1 0,2 0 670,-2 0 1,-5 0-203,-5 1 1,-1-1-210,2 0 1,-4 0-90,-6 1 1,-6-1 10,-4 0 0,-4 2-428,-5 3 0,-2-3 184,-2 2 0,-3 3-563,8-2 0,-1 0 26,4-5-793,7 0 1393,2 1 0,6-8 0,0 0 0</inkml:trace>
  <inkml:trace contextRef="#ctx0" brushRef="#br0">22834 14330 7985,'22'8'-62,"4"3"199,-8-6 1,3 0 273,-2-5 1,-3 0 19,3 0 0,-8 0-156,-2 0 0,-4-5-793,4 0 1,-5-1 273,0 1 1,-4 3-556,-4-2 1,-4 2 798,-6 2 0,-7 6 0,-1 2 0</inkml:trace>
  <inkml:trace contextRef="#ctx0" brushRef="#br0">22720 14501 8040,'-12'22'187,"2"-3"1,-1-3 57,6-2 0,1-5 269,4 1 1,6-7-55,4 2 1,2-4-81,2-1 1,7 0-346,3 0 1,4 0 144,5 0 0,-3-6-781,3-4 0,2 3 601,-2-3 0,1 1 0,-6-6 0</inkml:trace>
  <inkml:trace contextRef="#ctx0" brushRef="#br0">23701 14216 7959,'-14'0'0,"0"0"0,0 0 79,0 0 1,-1 7 21,1 2 1,-2 5 252,-3 5 1,-1 4-142,-4 5 0,4 0 103,5 1 0,6-4 107,-1 4 1,7-4-115,-1 8 1,4-3-181,4-2 0,4 1 48,6-1 0,7-1-317,3-3 0,2-5-210,3-10 1,4-2-362,0-7 0,8 0 121,2 0 1,1-8 589,8-7 0,-6-5 0,3-9 0</inkml:trace>
  <inkml:trace contextRef="#ctx0" brushRef="#br0">24213 13875 7933,'0'-9'-59,"0"-1"0,-4 6-188,-1-6 636,-6 7 1,3-3-17,-6 6 0,-2 6-279,-3 3 1,1 6 102,-5 4 1,-1-2-58,-4 7 1,1-2-4,3 1 1,-1 4-140,6-3 0,5-3 254,4-3-237,7 5 0,3-8-90,9 4 0,10-9 33,5-5 0,5-4-130,4-1 0,-3 0 47,3 0 0,2-1-491,-2-4 1,-5 2 52,-4-7 0,-7 2-588,2-1 1151,-9-4 0,2 5 0,-4-6 0</inkml:trace>
  <inkml:trace contextRef="#ctx0" brushRef="#br0">24171 13946 7933,'14'0'-199,"0"0"0,-4 0 120,-1 0 1,5-1 411,5-4 1,2 3-79,-2-2 0,-2-3-461,7 3 0,-1-6 5,6 5 1,-1-4-168,1 4-541,-1-6 909,-6 10 0,-1-12 0,-7 5 0</inkml:trace>
  <inkml:trace contextRef="#ctx0" brushRef="#br0">24327 13833 7190,'0'14'-372,"0"-5"851,0 1 0,-2 4-65,-2 5 0,2 5 29,-3-5 1,4 6-287,1-1 1,0-2-1,0 1 1,0-5-454,0 1 1,1-8 111,4-2-521,3-6 0,6 4 195,0-7 510,1 0 0,5-7 0,2-1 0</inkml:trace>
  <inkml:trace contextRef="#ctx0" brushRef="#br0">24569 13818 7933,'14'5'-72,"0"0"0,0 4-101,1-4 0,0 5 749,4-6 1,-3 3-156,3-3 1,-2-2-230,2 3 0,-3-2 36,3 2 1,-8-4-238,-1 4 0,-7-2 70,2 2 0,-4-2-47,-1 6 0,-8 2-82,-6 8 1,-8-1-196,-11 5 0,-4 1-326,-5 5 1,4-6 281,0 1 1,6-2-915,-1 2 1221,9 3 0,-2-12 0,4 6 0</inkml:trace>
  <inkml:trace contextRef="#ctx0" brushRef="#br0">18924 16065 8083,'10'-2'2,"-1"-3"233,1 4-135,4-12 1,5 11-27,0-2 1,5-3 59,-6 3 0,6-3-90,-5 3 0,0 2-83,-5-3 1,1 4 54,-1 1 0,-6 1-73,-4 4 0,-2-2 129,-2 7 0,-6 4-80,-4 5 0,-7 6-45,-2-1 1,-6 3 105,1 1 1,3 2 201,2 3 0,4 2-116,0 3 0,7-3-114,4-7 1,2-1 61,2-3 1,8-9-333,6-5 0,2-7 121,8 2 0,-1-16-23,6-8 0,-1-6-84,1-4 1,-1-6-185,1-3 1,-6 2 157,1-2 0,-5 7-44,5-3 1,-12 11 365,3 4-132,-4 3 331,-4 8 1,0 5-156,-7 12 0,0 7 158,0 13 1,-2 7 90,-3 7 0,4 2 230,-4 12 1,4-3-271,1 8 0,0-1-214,0-4 1,0 3-145,0-8 1,1-3 85,4-1 0,-4-9-47,4-1 1,2-8 65,-3-2 0,1-1-51,-5-8 1,-2 0 80,-2-5 0,1-6-30,-7-3 0,1 1-4,-6-1 1,0 0-39,-4-5 1,3 0-277,-3 0 0,-2-6 102,2-4 0,2-9-115,7-5 0,-1-9 48,7-5 0,-1-3-1327,5-1 1545,6-7 0,8-2 0,9-6 0</inkml:trace>
  <inkml:trace contextRef="#ctx0" brushRef="#br0">19777 15681 8502,'-6'14'139,"-7"2"267,-6 3 1,-6 3-84,1 6 1,-4 5-410,-5 1 0,8-6 105,-4-4 1,5-2 57,1 2 0,4-4-37,9-6 0,-1-4 56,6-1 1,1-4-231,4 4 0,0-4 128,0 5 0,6-6-109,4 6 0,4-1 56,5 6 0,-2-6-144,7 1 0,-1-3-13,6 3 0,-5 1-294,-1-6 0,-1-1-77,2-4 1,1 0 20,-6 0 566,0-6 0,-4-2 0,-1-6 0</inkml:trace>
  <inkml:trace contextRef="#ctx0" brushRef="#br0">19720 15823 8061,'10'-8'0,"-1"3"0,1 4 109,4 1 1,0 4-83,1 1 1,0 1-345,4-1 0,-1-3 127,5 3 0,-5-9-171,1 0 0,1-7 213,-1 1 148,0-9 0,-5 3 0,1-4 0</inkml:trace>
  <inkml:trace contextRef="#ctx0" brushRef="#br0">19905 15652 8061,'0'14'-494,"-1"1"345,-4-1 1,3 2 790,-2 3 1,-3 3-196,3 6 1,-3 1-177,3-1 1,2 1-79,-3-1 0,4-4-175,1-1 0,1-7-55,4-2 1,-2-1-693,7-8-142,-1 6 0,5-10 871,0 4 0,1-16 0,-1-5 0</inkml:trace>
  <inkml:trace contextRef="#ctx0" brushRef="#br0">20033 15652 8049,'14'7'-122,"1"2"-61,-1 10 0,2-3 329,3 3 1,-4-3 268,4-2 0,-3-2-146,-2-2 0,1 1-97,-1-6 0,-5 4 125,1-4 1,-7 1 55,2-1-425,-4-3 1,-12 10 72,-3-2 0,-10 2-198,1 3 0,-4 3-129,-2 1 0,6 2-206,-1-2 0,7-2-708,-2 7 1240,9-7 0,-9 10 0,3-5 0</inkml:trace>
  <inkml:trace contextRef="#ctx0" brushRef="#br0">20389 16164 8733,'14'0'-367,"0"2"365,0 2 1,7-2 89,3 3 1,-2-4 0,1-1-309,3 0 1,-4 0-72,1 0 0,-5 0-569,1 0 860,-10 0 0,4 0 0,-5 0 0</inkml:trace>
  <inkml:trace contextRef="#ctx0" brushRef="#br0">20318 16434 7927,'-18'10'600,"4"-1"41,9-6 0,1 4-198,8-7 0,10 0-54,10 0 1,9-2-114,5-3 0,2-1-243,-2-4 1,1-2 65,-6 2 1,5 2-381,-5-1 0,7 6 158,-2-2 123,-3 4 0,6 7 0,-5 2 0</inkml:trace>
  <inkml:trace contextRef="#ctx0" brushRef="#br0">21213 15880 7956,'0'-14'0,"0"-1"413,0 7-208,0 2-101,0 0-177,0 4 1,2-9 178,3 6-13,3 1 0,6 4 9,0 0 1,-5 0-16,1 0 0,-5 1-29,4 4 0,-6 3-95,2 6 1,-3 2-25,-2 3 103,0 3 1,0 6-104,0 1 1,-5-1 96,0 1 1,-4-2-39,4-4 1,-5 3 68,6-8-94,-1 1 0,5-11 1,2-1-6,2-7 0,4-8-54,6-6 0,5-5-145,0-5 0,5-3 15,-5 3 1,6-1 110,-1 1 0,-2 4 54,2 6 0,-7 1-72,2 3 0,-8 4 191,-1 6-38,-1 0 1,-1 13 117,-3 6 1,-4 9-60,-1 10 1,-4 0 205,-1 9 1,0 4-11,5 1 0,0 3-148,0 2 0,0-6-76,0-4 0,0-4 67,0-5 1,0-5 117,0-9 1,-1-4 66,-4-6-186,3-6 0,-10-1-42,2-7 1,-3 0-5,-1 0 1,-2 0-204,-3 0 0,4-2 74,-4-3 1,1 2-87,-1-6 0,5-2 44,0-8 1,1 1-542,9-5 1,-1-3 11,5-7 1,1-3-796,4-7 1414,3 0 0,6-6 0,0-1 0</inkml:trace>
  <inkml:trace contextRef="#ctx0" brushRef="#br0">21853 15453 7969,'8'0'-435,"-3"2"287,-10 3 0,-3 4 646,-6 10 1,-5-2-189,0 7 1,-6-5-134,1 5 0,2-7-42,-2 2 0,7-3 104,-2-2 1,5 0-95,4 0-146,4 1 0,6-1 70,0 0 1,6 7 45,4 2 1,2-2-190,2-2 0,5 1 88,0-1 1,5 0-428,-5-4 0,5-6-37,-5 0 1,4-5-211,-4 0 0,0-4 216,-4-4 444,-1-4 0,0-13 0,0-1 0</inkml:trace>
  <inkml:trace contextRef="#ctx0" brushRef="#br0">21825 15595 7969,'14'0'-166,"0"0"0,0 0 384,1 0 1,5-4-55,4-1 1,4-6-520,5 1 1,-3 3-19,4-3 1,-1 1-228,-5-6 600,4 7 0,-16-4 0,4 4 0</inkml:trace>
  <inkml:trace contextRef="#ctx0" brushRef="#br0">22052 15439 7969,'0'16'318,"0"3"1,-5-2-45,1 7 0,-6 4 39,5 5 1,-6 5-77,2-4 1,3 0-292,1-1 0,3-4-35,2-1 1,0-1-53,0-8 1,2-1-157,3-9 0,3 2-957,6-6 1254,-6 0 0,11-18 0,-4-3 0</inkml:trace>
  <inkml:trace contextRef="#ctx0" brushRef="#br0">22123 15610 7969,'14'1'-87,"1"4"1,4 1 86,0 4 0,1 1 276,-1-6 0,3-1-125,7-4 0,-6 0-277,1 0 1,-7 0-340,2 0-299,-3 0 764,-2-6 0,-6-2 0,-1-6 0</inkml:trace>
  <inkml:trace contextRef="#ctx0" brushRef="#br0">22422 15439 7527,'5'14'142,"-1"0"1,1 7 145,-5 3 0,-2 3 114,-2 1 0,2 0-319,-3 1 1,-1-1-277,1 1 1,1-6-484,4 1 1,0-2 161,0 2 514,0-4 0,0-5 0,0-1 0</inkml:trace>
  <inkml:trace contextRef="#ctx0" brushRef="#br0">22592 15368 9594,'0'14'819,"0"0"-493,0 1 0,7-1-252,2 0 99,-2 0 0,5 0 55,-2 1 1,2-1-1,3 0 0,-1 0-182,0 1 1,0-1 87,0 0 1,-4 0-195,-1 0 0,-5 1 4,0-1 1,-8 5-211,-6 0 0,-9 4-129,-5-4 0,-9 7-314,-5-3 1,-3-1 312,-1 2 293,-1 0 1,0 4 0,1 1-1</inkml:trace>
  <inkml:trace contextRef="#ctx0" brushRef="#br0">22848 16178 8074,'-14'0'555,"0"0"-209,6-6 1,3 4 189,10-2 1,4 2-285,10 2 1,4 0-121,5 0 1,5-2-124,0-2 1,5 1 119,-5-7 1,10 1-143,-5-6 1,6 8 73,-6 2 1,-2-2-862,2 3 0,-11-1 43,2 5 1,-12 2 756,-3 2 0,1-2 0,-8 4 0</inkml:trace>
  <inkml:trace contextRef="#ctx0" brushRef="#br0">23076 15908 7782,'0'14'0,"0"7"669,0 3 1,0 4-145,0 5 0,0 5-98,0 10 1,-2-3-346,-2 7 0,2-1-212,-3 1 1,4-3-355,1-6 0,0-1 225,0 1 259,6-7 0,2-7 0,6-9 0</inkml:trace>
  <inkml:trace contextRef="#ctx0" brushRef="#br0">23787 15780 7973,'0'-14'0,"0"0"-259,0 0 106,0-1 482,0 1 130,0 0 1,1 6-148,4 3 1,-2 7-120,7 7 0,-6 4 29,6 15 1,-2 2-55,1 8 0,-2 3-14,-7-3 1,1 2-30,4-2 1,-4 1-126,4-6 1,-3 1-133,-2-6 1,0 0 97,0 1 1,0-5-60,0-1 1,0-5 47,0 1-71,0-4 33,0 0 18,0-8-4,0 0 0,1-18 6,4-3 0,3-12-268,6-2 1,5-2 93,0-8 0,5 5 59,-5-5 1,5 3 69,-6 2 0,6 0 78,-5 9 0,-2 3-43,-7 3 1,3 8 266,-4 5-143,-3 4 0,1 9 231,-7 6 0,4 6 137,1 9 0,0 1-169,-5 3 1,0-6-2,0 6 0,5-8-60,-1 4 1,6-2-140,-5-8 1,4-5 50,-4-5 1,6-6-35,-2 2 1,-1-5 3,2-5 1,-2-2-35,1-8 0,4-5-89,-4-4 0,2-1-209,-1 1 0,1-3-72,-6 4 0,1-3 108,-1 3 0,-4-3-588,4 7 1,-3 0 812,-2 5 0,-7-6 0,-1-2 0</inkml:trace>
  <inkml:trace contextRef="#ctx0" brushRef="#br0">24498 15681 8055,'20'8'0,"-2"4"0,5-2 0,1 7 415,4 2 1,-4 2-75,0-2 0,-5 1 208,4 4 1,-4 1-246,5-6 1,-5 5-360,5-5 0,-7 0-529,2-5 1,-3 5 350,-2 0 0,-4 0-166,-1-5 1,-6 0 79,2 0 319,-4 1 0,-1-1 0,0 0 0</inkml:trace>
  <inkml:trace contextRef="#ctx0" brushRef="#br0">24825 15567 8056,'-7'14'425,"-1"5"-219,-6 0 1,0 6-15,0-1 0,-5 9 232,0 5 0,-2 3-74,2 2 0,4 0-398,-4-1 0,3-4 124,2 0 0,1-3-76,3-2 0,10 6 0,8-9 0</inkml:trace>
  <inkml:trace contextRef="#ctx0" brushRef="#br0">25038 15809 8016,'14'0'0,"2"-5"0,3 0 0,8 0 0,6 5 0,6-1 0,-1-4 0,8-1 804,2-4 1,-3-2-417,-7 2 1,-3-1-486,-7 2 1,1-2-449,-1 6 0,-6 0-1276,-3 5 1821,-9 0 0,-4 6 0,-6 2 0</inkml:trace>
  <inkml:trace contextRef="#ctx0" brushRef="#br0">25365 15467 8016,'8'7'357,"-2"2"-311,-6 10 0,0 3 702,0 7 1,0 7-209,0 7 0,-1 1-134,-4 8 1,3 0-284,-3 5 1,-1-6-129,1-4 0,1-3-327,4-1 0,1-7-1430,4-3 1762,-3-3 0,17-1 0,-4-1 0</inkml:trace>
  <inkml:trace contextRef="#ctx0" brushRef="#br0">25962 15411 7933,'0'19'0,"0"0"0,5 7-139,0 3 0,1 1 292,-1 8 1,-4 0 340,4 4 0,1 7-300,-1 3 1,1-4-48,-1-6 0,-3 1-2,2-5 1,-2-5 25,-2-4 0,1-3-158,4-7 0,-3-4 209,3-6-235,-4-6 0,4 2 15,0-10 0,4-9-103,-4-10 0,6-10 27,-2-9 1,4-3-134,1-11 0,0 8-117,1-8 0,-1 8 96,0-3 1,0 8-162,1 1 1,-1 7 55,0 8 1,0 6-164,0 3 1,-4 9 495,-1 5 0,1-3 0,4 1 0</inkml:trace>
  <inkml:trace contextRef="#ctx0" brushRef="#br0">26531 15368 7933,'8'0'510,"-2"2"-392,-6 2 0,0 4 31,0 6 0,0 1-139,0-1 1,0 5 71,0 0 0,-6 8 31,-4 1 1,2 0 107,-1 6 0,6 0-73,-2 0 0,3-3-202,2-7 0,0 1 128,0-6 1,7-6-199,2-9 1,4-2 30,1-2 0,0-8 102,0-6 1,2-5-102,3-5 0,-3-3-189,3 4 1,-2-4-80,2-2 1,-5 6 140,1-1 1,-1 8 177,-5 2 1,-1 1-173,2 9 368,-7-1 1,3 6-15,-6 4 0,0 5 21,0 9 0,0 3 76,0 6 1,0 7 236,0 3 0,-1 5-73,-4 4 1,3 2-105,-2 3 1,2-3-260,2-6 0,0-2 91,0-3 1,0-4-124,0-5 1,-2-7-5,-2-3 0,2-3-305,-3-2 208,-3-6 1,1-2-49,-8-6 1,1-2-435,0-2 0,0-4 247,-1-6 0,3-2-433,2-3 0,-1 2 762,7-7 0,-7 0 0,3-4 0</inkml:trace>
  <inkml:trace contextRef="#ctx0" brushRef="#br0">27156 14941 7976,'-14'0'-354,"0"0"0,0 2 482,-1 3 1,-3-2-15,-1 6 1,-7 6 196,3 4 0,-4 4-127,-2-4 0,6 7 8,-1-3 1,7-1-50,-2 2 0,9-5-8,5 5 1,4-5-57,1 4 0,1-5-133,4 1 1,9-4 52,10 0 0,3-7 108,1-4 1,5-1-302,1 2 1,0-3-107,0 3 0,-9-4-77,3-1 1,-9 0 37,0 0 0,-3-1-578,-2-4 679,-6 3 0,-2-6 238,-6 4 0,0-4 0,0-7 0</inkml:trace>
  <inkml:trace contextRef="#ctx0" brushRef="#br0">27128 15098 7976,'14'0'300,"0"0"1,2-5-19,3 0 1,-2 1-222,7 4 0,-5 0 57,5 0 0,0 0-271,4 0 1,-4-2-54,-1-3 1,-4 4-240,5-4 1,-7-1 203,2 1 0,-8 0 241,-1 5 0,-7-6 0,3-2 0</inkml:trace>
  <inkml:trace contextRef="#ctx0" brushRef="#br0">27327 14899 7976,'0'14'0,"0"0"0,0 2 82,0 3 1,-5 0 263,0 9 0,-1-1 322,1 11 0,2 2-297,-6 7 1,6-7-177,-2 2 1,3-7-282,2 3 1,0-11 151,0 1 1,7-9-1008,2 0 0,4-10 539,1-4 0,6-3 402,4-2 0,3-13 0,1-3 0</inkml:trace>
  <inkml:trace contextRef="#ctx0" brushRef="#br0">27654 15197 7927,'8'0'-5,"4"0"1,-4-4-17,7-1 0,-1-1 522,0 1-271,0-3 1,5-2-278,0 1 1,5-1-345,-5-4 1,0 5 0,-5-1 0,0 7 390,0-2 0,1-2 0,-1-1 0</inkml:trace>
  <inkml:trace contextRef="#ctx0" brushRef="#br0">27896 14941 7927,'0'15'772,"0"4"-655,0 0 1,0 1 74,0-1 0,0 3 53,0 7 0,0-1-230,0 0 0,0-4-350,0 0 1,0-7-35,0 2 0,0-3 369,0-2 0,0 0 0,0 1 0</inkml:trace>
  <inkml:trace contextRef="#ctx0" brushRef="#br0">28024 14970 7927,'14'6'0,"0"4"0,5 2-173,0 3 0,5-6 330,-5 0 0,6 1 463,-1 4 1,2-1-357,3-4 0,-2 2-249,-4-6 1,4 1 130,-3-1 0,-3-3 2,-3 2 1,-2 3 0,-2-2 1,-6 6 13,-3-2 1,-10 5-62,-4 5 1,-18 3-25,-11 7 1,-11 6-140,-12 2 0,-4 5-730,29-21 0,1 0 791,-1 0 0,1 1 0,-1-1 0,1 0 0,-1 1 0,0-1 0</inkml:trace>
  <inkml:trace contextRef="#ctx0" brushRef="#br0">20531 17344 8040,'-14'0'-2018,"-1"0"3026,1 0 1,6 2-338,4 2 0,4-2-177,4 3 0,6-2-207,9 2 0,-2-4-222,7 4 0,-5-2 5,4 2 1,-5-4-275,1 4 0,1 1-684,-1-1 1,-1 6 540,-9-1 1,-3-2-1043,-6 1 1389,0 1 0,0 4 0,0 0 0</inkml:trace>
  <inkml:trace contextRef="#ctx0" brushRef="#br0">20389 17699 8040,'-15'7'1105,"1"-6"-671,6 6 1,10-7-33,12 0 1,8-2-219,11-3 0,4 2-79,5-6 1,1-1-575,0-4 0,6 0 138,3 0 95,3 6 0,2 1 1,0 7-1</inkml:trace>
  <inkml:trace contextRef="#ctx0" brushRef="#br0">21668 17202 8005,'-14'-8'-7,"0"3"1,0 4 65,-1 1 1,1 0-135,0 0 1,0 6 259,0 3 0,-1 9 79,1 1 0,1 6-29,4-1 0,3-2 5,6 2 1,0-1 96,0 6-185,0-1 1,6 5-82,3 0 0,4 2-179,1-2 0,1-1-481,-1 6 0,5-11 351,0 1 0,1-9-170,-1 0 1,2-5-107,2-4 514,4-4 0,-11-6 0,5 0 0</inkml:trace>
  <inkml:trace contextRef="#ctx0" brushRef="#br0">21853 17216 8005,'8'-6'120,"-3"6"0,1 11 312,-1 8 0,0 8-90,-5 1 1,0 2-116,0 8 0,0 0-173,0 5 0,0-6-1,0 1 1,0-1-152,0 1 1,0-4-68,0-5 1,0-6-371,0 1 1,0-6 82,0 1 1,0-8 451,0-2 0,6-6 0,2 4 0</inkml:trace>
  <inkml:trace contextRef="#ctx0" brushRef="#br0">21995 17444 8005,'22'0'0,"5"0"-176,-3 0 0,4 0 52,6 0 0,-4 0 391,3 0 0,-3 0-150,-2 0 0,-1-2-303,-3-3 0,-4 4 3,-5-4-201,-1 3 384,0 2 0,-6-6 0,-2-2 0</inkml:trace>
  <inkml:trace contextRef="#ctx0" brushRef="#br0">22152 17202 8005,'0'14'314,"0"0"0,0 8 381,0 7 0,0 2-302,0 12 1,0-3-128,0 7 1,-5-1-604,0 1 0,-4-7 244,4 2 0,2-9-1603,8 1 1696,2-11 0,8 4 0,-1-5 0</inkml:trace>
  <inkml:trace contextRef="#ctx0" brushRef="#br0">22564 17188 7949,'2'15'103,"2"4"0,-1 4 397,7 5 0,-5 7 0,3 3-77,-2 3 1,5-3-202,-2 0 1,4-5-15,1 5 0,1-12-8,-1 3 0,0-12 0,0-3 0,-4-1 133,-1-8 0,1 0-84,4-5 0,0-13-208,0-6 1,5-13 29,0-6 1,5-4-106,-5-6 1,6 4-119,-1-3 0,-4-2-135,-1 1 1,-3 6-98,-2 4 1,-1 6-264,-4-1 1,-1 8-315,-3 1 1,-3 12-237,2-3 601,-2 11 0,-4-3 596,-2 7 0,2 0 0,-4 0 0</inkml:trace>
  <inkml:trace contextRef="#ctx0" brushRef="#br0">23076 16903 8059,'8'2'61,"-4"3"0,4 3 143,2 6 1,-2 2 369,1 3 1,1-1-123,4 11 1,2-4-76,3 8 1,-4 2-82,4-2 0,-3 7 141,-2-2 1,-1 1-276,-3-1 0,-4 3-142,-6-3 0,0 3-441,0 2 0,-6-5 348,-4 0 1,-7-5-353,-2 5 1,-5-8 201,5-2 1,0-6-948,5-8 0,0-1 1170,-1-3 0,1 2 0,0-4 0</inkml:trace>
  <inkml:trace contextRef="#ctx0" brushRef="#br0">23559 16946 7924,'0'-10'-27,"0"1"1,0 4 128,0-4 1,2 6 54,3-2 1,-2 3-160,6 2 1,-6 7 141,2 2 0,1-1-243,-1 1 0,0 1 28,-5 4 0,0 5 45,0 0 0,0 2 82,0-2 0,0-4-37,0 4 1,-5 2 17,0-2 0,1 0 11,4-5 0,-5 0-48,0 0 57,0 1 0,7-3-154,3-2 0,-2-4 63,6-6-120,1 0 0,4-11 54,0-3 1,1-8 43,-1 3 1,2-7-188,3 3 1,-4-3 26,4 3 0,-3 2 246,-2 7 0,-4 1-114,-1 4 1,-6 4 203,2 10 0,-3 4 45,-2 10 1,0 8 154,0 6 0,0 12-94,0-3 1,-5 9 41,0-4 1,1 7 74,4-2 1,0 0-61,0 5 1,0-5-304,0 5 1,0-13 151,0-11 0,0-4-93,0-5 245,0-4-197,0-12 1,-5-3-74,0-10 0,-4-3-110,4-6 0,-5-5-361,6 0 0,-6-6 228,5 1 0,-6-8-314,2-1 0,3-2 210,1 2 1,-2 2-694,3-7 1030,-1-6 0,5-7 0,0-6 0</inkml:trace>
  <inkml:trace contextRef="#ctx0" brushRef="#br0">23972 16704 7924,'7'-8'-227,"0"2"1,-9 6 744,-3 0 0,-4 6-387,-10 4 0,-3 3-13,-7 1 0,1 5-186,0 0 0,5 4 122,5-4 0,2 2-51,2-2 1,1-3 100,3 3 1,4 1-121,6-1 1,6-2 25,4-7 1,4 3-91,5-4 1,3-3-25,7-1 0,-1-3 80,0-2 1,6 4-308,-1 1 1,-2 0 136,-7-5 0,1 0-191,-6 0 0,0-2 385,-4-2 0,-8-4 0,0-7 0</inkml:trace>
  <inkml:trace contextRef="#ctx0" brushRef="#br0">24071 16818 7924,'14'-2'-2,"1"-2"0,-1 2 67,0-3 0,0 2-115,0-2 1,5 4 46,0-4 1,0 2-10,-5-2 1,5 4 56,0-4 1,-4-1-413,-6 1 1,-4 0 63,4 5 303,-6 0 0,4 0 0,-7 0 0</inkml:trace>
  <inkml:trace contextRef="#ctx0" brushRef="#br0">24156 16690 7893,'-8'-8'301,"2"2"0,1 12-149,1 4 1,-1 2 60,5 3 0,-2 5 28,-2 4 1,2-2-66,-3 2 0,4-1-3,1 6 0,6-1-124,4 1 1,2-7-304,2-3 1,1-4-440,-1 0 1,-2-6 382,-2 1 1,3-7-1074,-4 1 1383,4-2 0,1-15 0,0-2 0</inkml:trace>
  <inkml:trace contextRef="#ctx0" brushRef="#br0">24299 16818 7924,'12'-2'247,"-2"-2"0,2 2-71,-2-3 0,2 2-132,3-2 0,0 2-227,4-6 0,-3 6 169,3-2 1,-3-1-170,-2 1 0,0 0 102,1 5 1,-6-1 80,1-4 0,-7 3 0,3-4 0</inkml:trace>
  <inkml:trace contextRef="#ctx0" brushRef="#br0">24540 16619 7924,'8'0'243,"-2"6"-11,-6 4 1,0 4 121,0 5 0,0-2-76,0 7 0,0-2-241,0 2 0,-4 1-84,-1-6 0,0 5-198,5-5 0,0 0-73,0-5 0,0 0-1053,0 0 1371,0 1 0,7-8 0,0 0 0</inkml:trace>
  <inkml:trace contextRef="#ctx0" brushRef="#br0">24682 16676 7924,'7'8'118,"-4"-2"235,6-6-93,1 6 1,4-2 179,0 5 1,5-4-352,0 4 1,0-4 63,-5 4 1,1-4-173,-1 5 0,0-1 132,0 5 1,0 1-178,1-1 1,-7 0-86,-4 0 60,-2 0 0,-2 1 86,0-1 1,-2 0 9,-2 0 0,-6-1-165,-9-4 1,2 4 48,-7-3 1,5 2-456,-5 2 0,1 2 35,-6 3 529,1-3 0,-1 11 0,1-5 0</inkml:trace>
  <inkml:trace contextRef="#ctx0" brushRef="#br0">25009 17372 8403,'16'5'-384,"3"0"1,3 0 455,7-5 1,6 0 0,2-2 493,4-3 1,7-3-386,-1-6 1,1-5-94,-6 0 0,-5 0-191,-4 5 1,-5 0-194,-4 0 1,-5 4-867,-10 1 1162,-2 6 0,-7-4 0,0 7 0</inkml:trace>
  <inkml:trace contextRef="#ctx0" brushRef="#br0">25208 17159 7981,'10'-12'0,"-1"2"0,-4-1 7,5 6 1,-6 1 123,6 4 0,-5 6 416,4 3 1,-6 10-50,2 5 1,-3 9-210,-2 5 1,-5 3-168,0 2 0,-4 4-140,4 1 0,-5-6-970,6-4 0,5-6 988,9 1 0,9-3 0,3-2 0</inkml:trace>
  <inkml:trace contextRef="#ctx0" brushRef="#br0">25919 16790 7846,'2'17'-314,"3"7"1,1 6 1240,4 12-577,2 1 0,-9 4-76,7 1 1,-7-1-175,2-4 1,-4-2 151,-1-3 0,0-2-121,0-3 1,5-7 3,0 2 1,-1-9 35,-4 0-253,0-3 71,0-8-176,0 4 1,0-12 28,0 0 1,0-8 46,0-11 1,2 2-308,3-7 0,-2 1 76,6-6 1,-4-1-43,5-3 1,-2 5 155,1-1 1,2 7 138,-6 8 1,6 0 1,-5 7 111,4 7 0,2 8 462,-2 11 0,-4 5-263,-1 9 1,3-1 402,1 5 0,-1-3-239,2 4 0,-6-7-14,6 2 0,-1-9-71,6-5 1,-1-5-200,0-4 1,0-4 71,0-6 1,2-6-5,3-4 1,2-14-244,2-4 1,3-10 44,-7 0 0,1 2-213,-1-2 1,-8 0-35,3-5 1,-4 6-155,-1-1 0,-2 1-28,-7-1 0,0-1-252,0 6 0,-2 1 272,-3 8 0,-1-1-104,-3 6 0,2 0 540,7 5 0,-6 0 0,4 0 0,-4-1 0</inkml:trace>
  <inkml:trace contextRef="#ctx0" brushRef="#br0">26573 16818 7848,'15'5'0,"-1"0"0,0 6-16,0-2 1,5 1 322,0 4 1,5-3 430,-5 8 1,1-3-351,-1-2 1,3 5-202,7 0 0,-1 1-36,1-1 1,-2-3-109,-4 3 0,3 1-704,-7-1 0,-5 2 435,-5-2 1,-1-3-579,2 3 0,-4-4 42,-6 0 762,0-1 0,-6 0 0,-2 0 0</inkml:trace>
  <inkml:trace contextRef="#ctx0" brushRef="#br0">27014 16747 8087,'-8'14'831,"-6"0"1,-7 2-467,-7 3 1,-7 5 211,-3 9 0,-3 10-190,-1 9 1,-1 3-219,0 2 1,1 5-41,-1-1 0,22-27 0,-1 2-926,1-1 1,0 1 796,-1-1 0,1 1 0,2 2 0,2 1 0,-18 32 0</inkml:trace>
  <inkml:trace contextRef="#ctx0" brushRef="#br1">24341 16633 8319,'-6'-14'0,"-4"0"0,3 6-567,-3 3 339,7-3 1,-10 7 226,4-4-17,-4 3 0,-1-2 8,0-1 0,-2-1 6,-3 1 1,-3 2 42,-7-7 1,-1 7 6,-3-2 0,-3-1 132,-7 1 1,-1 0-109,-3 5 0,-4 0-2,-6 0 1,2 5-42,3 0 1,-7 8-168,-2 1 0,-4 0 145,-11 5 0,-3-3-312,39-9 1,0 0 0,-36 7 282,5 0 0,-2-1-112,2-3 0,-2 2 117,33-7 0,0 0 0,-39 7-8,38-5 0,1 1 0,-36 4 131,10-2 0,-2 1-44,6-7 0,-4 6-150,4-5 0,-7 6 167,-2-2 0,4 4 124,-4 1 0,14 0-43,1 0 1,3 9 128,1 5 0,-1 2-28,5 8 0,-2-2-116,7 2 1,-3 3-165,8-3 1,4 2 79,0-2 0,11 1-14,4-6 0,3 7-72,2-2 1,-1 1 105,1-1 0,5 3-210,-1-3 1,7-2 221,-2 2 1,4-1 56,1 0 1,1 3-97,4-7 0,3 0 63,6-4 0,12-6-37,2 1 1,10-2 164,0 2 0,9-2-158,5-3 0,-1-3-10,1 3 1,0-8-118,5-2 1,1-1 110,4 2 1,9 1-314,-31-8 0,1-2 0,2 2 0,1-1 263,-2-2 0,1 0 1,-2 2-1,0 1-53,30 2 1,7 1 18,-38-3 1,0-1 0,2-1 0,1-1 4,2 3 0,0-1 1,-1-1-1,-1 0 4,3-1 1,-2 0-1,-2-1 1,0 0 1,1-1 1,-1-1-1,2 2 1,1-1 2,4-2 0,1-1 1,1 0-1,0 0 2,1-1 0,0-2 0,-6 0 1,-1 0 56,3-1 0,-1-1 1,-3 0-1,-1 0-53,4-2 1,1 0-1,-1-1 1,1-1 34,2 2 0,-1 0 0,-4-1 1,-1 0-30,-1-1 0,-1-1 1,-3 0-1,-1 0-1,3-1 1,-1-1 0,0 1 0,1-1 9,1-4 0,1-1 0,-2 3 0,0-1 0,-3-4 1,0 0 0,-1 2-1,-2 0-57,22-21 0,3 4 125,-7-4 1,-3 4-73,2-9 1,0 4 32,5 2 1,-5-3-104,0-2 1,-14 1 47,-4-6 1,-8 6-7,-11-1 1,-4 3-18,-11 1 1,-8 2-128,-6 3 0,-20 3 47,-13 7 0,-19 1-186,-10 3 1,0 4-657,0 5 1,-3 3 950,39 7 0,0 0 0,-2-1 0,0 1 0,-1 2 0,1 2 0,-1-2 0,0 1 0</inkml:trace>
  <inkml:trace contextRef="#ctx0" brushRef="#br1">27398 16804 8194,'-5'-29'-157,"1"1"0,-6-5-151,5 0 0,-6-1 372,2 6 0,-4 1 329,-1 3 0,0-1-341,0 6 0,-5 0 125,0 5 1,-13 5-137,-1-1 1,-8 7 65,-7-2 0,-9 4-182,-9 1 0,-3 8-354,-2 6 0,-2 2 324,-3 7 1,36-12 0,-1 0 80,-3 1 1,-2 0-1,1 1 1,-1 1-49,-2-2 0,1 0 0,4 1 0,1 0 67,3 2 0,2-1 0,-34 10-21,4-1 1,11 1 82,8 4 0,-1 6 71,2-1 0,4 11 99,5-1 1,11 9-119,-1 0 0,11 3-46,2 2 0,3 0-22,7 0 0,7 0-105,7-1 1,12 8-13,7 2 0,7-3 59,7-1 1,7-10-186,4-5 0,2-6 38,2-7 0,4-9 130,1-16 1,11-4 145,-2-10 1,8-11-109,-41 3 0,-1-2 0,1-1 0,-1-3 201,29-23 1,-4-1 51,-10 0 1,-3-6-218,-7-3 0,6 5 329,-1 4 1,-1 2-34,-8 8 1,1 0-180,-5 4 0,-9 1-300,-11 0 0,-6 4-192,-8 0 1,-3 7 128,-7-2 1,-12-2-194,-16 2 1,-9 0-304,-5 5 702,3 6 0,-11-3 0,3 6 0,-3 1 0</inkml:trace>
  <inkml:trace contextRef="#ctx0" brushRef="#br0">27341 16605 8407,'-14'-29'0,"0"2"119,0 4 0,6 7 181,3 7 1,-3 4-445,-2-5 1,-4 7-36,-5-2 1,-3-1-76,-6 1 0,-9-1 267,-5 1 1,-2 4 55,-9-4 1,1 3 116,-5 2 1,1 0 129,-1 0 1,-7 7-489,-2 2 1,-10 9 225,36-9 1,0 1 0,-3 1-1,0 1-95,-2-2 0,0-1 0,-30 15 52,-1-5 1,6 5-24,-1-6 1,2 6 29,2-5 0,-1 8-39,7 1 1,1 2 118,8 8 1,3 2-188,6 7 0,7-1 271,2 6 1,6 5-47,4 5 1,-1-1-190,6-4 0,6 0 75,9 0 1,4 4-129,4 1 1,6 1 204,9-1 1,3-4 79,6 4 0,9-5-88,5-5 0,9-5-34,11-9 0,-26-20 0,3-3-98,4-2 1,0-2 0,0-1 0,1-1 119,-4-4 1,0-1 0,4 0 0,1-1 65,1-2 0,2-2 0,5-2 0,2-2-118,9-1 0,0-2 1,-5-2-1,-1-2-253,-1-4 1,-1-2 0,3 0 0,1-2 265,4-3 1,0-1 0,-4 0 0,0-1-61,0 0 0,-2-2 0,-5-1 0,-3-1 88,-4 1 0,-2-1 1,-3 1-1,-1-1-11,-2-1 1,0-1 0,-5 2-1,-2-1 39,26-27 1,-9 2-25,-15 3 0,-8-2-83,-16 7 1,-12-7-8,-16 2 0,-14 2 2,-24-3 1,-6 14 1,22 19 1,-3 2 0,-1 2 0,-2 2-314,-6 1 0,-3 2 0,-6 1 0,-2 1 162,-7 4 0,0 1 0,1 0 0,1 2-242,-2 1 1,-1 2 0,-4-1 0,-2 0 406,21-1 0,0 1 0,0 1 0,-1 0 0,1 1 0,0-1 0,-22 2 0</inkml:trace>
  <inkml:trace contextRef="#ctx0" brushRef="#br0">23588 2260 7988,'-15'4'0,"1"5"0,6 2 375,4 13 1,-3-5-103,3 4 1,-3 3-107,2 7 0,-1-3 41,-3 3 0,-4 3-123,4 2 1,-4 3-39,-1 2 1,4 0 112,1-1 0,1-5-110,-2-4 1,2 2 72,4-2 0,2-5-208,-3-4 1,5-5 61,5 5 0,3-7-34,6 2 0,7-8 85,3-2 0,2-5-102,3 0 0,4-2-288,0-2 0,7 0 162,-2 0 0,9 0-297,5 0 1,-1-6 12,1-4 275,0-3 0,-2-1 0,-1 0 0</inkml:trace>
  <inkml:trace contextRef="#ctx0" brushRef="#br0">24213 2331 7988,'-9'-26'149,"-1"2"0,1 3 290,-5 7 0,-1 2-75,1 2 0,-6 4 113,-4 6 0,-5 6-321,-4 4 0,2 4 97,-7 5 1,6-2-232,-1 7 0,6-7 123,8 2 0,2 2-273,12-2 1,8 0-39,11-5 0,9 0-21,10 0 0,-2 5 38,7 0 0,-1 0-97,1-5 1,1 2 29,-6 3 1,-4-3 142,-6 3 1,-7-2-78,-2 2 1,-1-3 58,-8 3 0,-1 1 205,-4-1 0,-1 5 16,-4-5 0,-7 0 41,-7-5 0,-7 5-197,3 0 0,-11 0 26,-4-5 1,2-1-382,-2-4 0,7-2 165,-3-7 1,6 0-428,4 0 1,5-8 642,10-6 0,-4-13 0,5-10 0</inkml:trace>
  <inkml:trace contextRef="#ctx0" brushRef="#br0">24213 2403 8011,'35'-15'-87,"3"1"1,3 5 86,2-1 0,4 2 736,0-1 1,1-2-464,-6 6 1,-5 0-492,-4 5 1,-5 0 41,-4 0 0,-5 7-518,-9 2-588,2 4 1282,-10 1 0,-2 0 0,-8 0 0</inkml:trace>
  <inkml:trace contextRef="#ctx0" brushRef="#br0">24540 2331 8011,'-9'7'0,"-1"2"0,1 10 665,-5 5 1,-1 8-177,1 1 0,-5 11-395,0-1 1,2 7-103,7-2 1,-1-1-168,7-4 1,-1-6-228,5 1 1,5-6 401,-1 1 0,14-9 0,-2-4 0</inkml:trace>
  <inkml:trace contextRef="#ctx0" brushRef="#br0">24526 2971 8011,'14'-6'658,"0"-4"1,2-4-134,3-5 1,5-9-69,9-10 0,-1-9-434,6-6 0,-2-7-376,2-1 0,1-6 285,-5 6 1,-1 4-94,-5 5 1,-1 6 217,-3-1 0,-4 10-132,-6 9 1,-1 6 13,-3 8 241,-4 6 1,-6 8-144,0 9 0,-6 16 146,-4 9 1,-3 7-25,-1 6 0,2-1-7,2 6 1,-1 0-189,6 5 0,-4 0 101,4 0 1,0-12-245,5-2 1,2-16 353,3-3 0,-2-9-277,6-5 1,1-4 83,4-6 1,2-12 3,3-7 0,-2-8-101,7-6 0,0-8-118,4-7 1,-1-4 97,-3 5 0,2-5-148,-2 4 1,3 2 262,1 8 0,-4 4-42,0 5 1,-7 1 57,2-1 1,-3 9-126,-2 6 0,0 1 686,1 8-255,-8 1 1,1 11 155,-3 8 1,-3 0 112,2 9 1,-2 1-210,-2 9 1,0 2 48,0 7 1,0-1-174,0 1 0,0 11-183,0 2 0,0 8 176,0-8 1,0 5-1173,0-9 1,6-3 940,4-2 0,2-3 0,3-1 0</inkml:trace>
  <inkml:trace contextRef="#ctx0" brushRef="#br0">26986 8203 7879,'-43'-21'6,"0"-2"0,-1 2-161,-3 2 1,7 3 102,-2 2 0,-3 2 301,-2 2 0,-13-4 14,-2 0-648,-6-1 1,29 3 0,-2-1 384,0 4 1,1-1 0,1-2-1,1-1 6,-33-11 1,0 2 81,29 10 0,-2 0 0,0 1 0,-2-1-58,-5-3 0,-2 1 0,3 3 1,-1 0 86,-1 1 0,0 1 0,-5 1 0,0 0-364,-2 1 1,0 0-1,-8 0 1,-1 2 336,0 0 1,-1 0 0,1-1 0,0 1-43,2 2 1,-1 1 0,-5 0-1,-1 0 101,-5 1 0,0 2 0,-2-1 1,2 0-47,6-1 1,1 2 0,-2-1 0,-2 1-46,-3 1 0,-1 1 0,3-2 0,1 1-254,-1 2 0,0 1 1,0 0-1,-1 2 270,1 2 1,0 0-1,2 0 1,0 0-41,5 2 0,0 2 1,-3-1-1,-1 1 23,-3 3 1,0 1-1,1-1 1,0 1-98,8 4 0,2 1 1,-5 0-1,1 2-348,-1 3 1,2 2 0,2 0 0,1-1 204,3 1 1,1-1 0,-3 1 0,1-1 39,4 0 1,0 1 0,2-1-1,2 1-123,0-1 0,1 1 1,3-1-1,1 1 204,2-1 0,1 0 0,1 1 0,2 1-23,3 1 1,1-1-1,1-2 1,-1 0 208,2 3 1,0-1 0,5-4 0,0-1-192,-1 3 0,2 1 0,-19 23 954,13 0 1,7 3-620,16-3 0,0 1 86,10 3 0,6-7-128,9 8 0,15-5-102,8 1 1,21-1 122,12-10 0,-26-19 0,1-1-218,3-5 0,2-1 0,3 1 0,0-1-65,0-1 0,2-2 1,7 2-1,2-1 64,6 0 0,1 0 0,1-2 0,1 0-65,-1 0 0,2 0 1,8-3-1,3-1 55,-26-2 0,1 1 0,-1-1 0,-1-1 0,0 0 0,1-1-148,0 0 1,0-2 0,1 2 0,2 0 0,1 0 0,1 0 153,1 0 1,0-1 0,1 0 0,4-1 0,1 0 0,-1 0-247,-1 0 0,0-1 0,0 1 1,0-1-1,1-1 0,0 0 258,2 0 1,0 0 0,0 0 0,1 0 0,0 0 0,0 0-15,0 0 1,1 0-1,-1 0 1,0 0 0,0 0-1,0 0 43,4 0 0,0 0 0,-1 0 0,-5 0 0,-1 0 0,0 0-22,6 0 1,1 0 0,0 0 0,1 0 0,-1 0 0,0 0 27,0 0 0,-1 0 0,1 0 0,5 0 0,0 0 1,0 0-13,-3 1 1,-1-1-1,0-1 1,-2 0-1,-1-1 1,2 1-6,6-1 1,1 1-1,-2-1 1,-7-1-1,-1-1 1,1 0-31,2 1 1,1 0 0,1-1-1,-15 1 1,1 0 0,0 0-1,-1 0-28,15-2 0,-2 0 1,2 0-1,4 1 1,1-1-1,-2 0 3,-7 1 0,-2-1 0,-1 0 1,-1 1-1,-2-1 0,1 1 18,-1 1 1,-1 1 0,1-2 0,0-1 0,0-2 0,-1 2-196,-3 0 1,-1 0-1,0 0 1,-2 0-1,-1-1 1,0 0 96,19-1 0,-1 0 0,-3-1 1,-1 0 47,-2-1 0,-1-1 1,-7 0-1,-2-2 85,-8-2 1,-2-1 0,-2-1-1,-1-1 278,-3 1 0,-1-1 0,-5-3 0,-1-1-157,30-22 1,-12-6 139,-7-7 1,-15-8 150,-8-2 1,-15-3-79,-9-3 0,-21-5-334,4 37 1,-3-1 0,-6-6 0,-4 0 312,-4-3 1,-3 0-1,0 0 1,-2 1-485,0 3 0,-2 2 0,-8-7 0,-3 1-52,-4 2 0,-2 1 0,16 12 1,0-1-1,-2 1-78,-5-1 1,-2 2 0,-1 0 0,1-1 0,-1 1 0,-1 2 110,-3 0 1,-1 2 0,-1 2-1,-1 2 1,-1 2 0,-2 2-30,-4 3 0,-2 2 0,-2 1 1,12 5-1,-2 2 0,-1 0 0,0 0-277,-2 1 0,-1 1 0,0 0 0,-1 1 1,-4 1-1,-1 1 0,-1 1 0,1 1 444,2 1 0,1 1 0,0 1 0,-1-1 0,-2-1 0,-1-1 0,0 0 0</inkml:trace>
  <inkml:trace contextRef="#ctx0" brushRef="#br0">24810 6170 8012,'-14'-35'-183,"2"7"183,2-1 0,4 7 757,6 8 16,0 0 187,0 0-605,6 6 1,2 9 21,6 13 1,0 16-68,1 18 0,-3 15-134,-6-24 0,-2 3 1,0 2-1,-2 2-332,-2 1 1,0 0-1,0 5 1,0 1 206,0 1 1,0 1 0,0-2 0,0 1-246,0 1 1,0-1 0,0-4 0,0 0 151,0-2 0,0-2 1,0-3-1,0-4-1037,0 23 1,0-2 530,0-13 0,-2-5-160,-2-9 0,-4-10 219,-6-4 0,-2-9 196,-3-5 1,-3-12 92,-7-7 1,1-11 98,-1-8 1,6-12 70,-1 3 0,7-4-80,-2 3 1,4 1 324,6-1 695,3 7-514,6 7 1,6 18 139,3 16 0,4 11 227,1 17 0,1 3-351,-1 7 0,5 1 85,0 3 0,0 1 122,-5 9 0,0-10-181,0 5 1,1-12-100,-1-7 1,0-6-98,0-8 0,5-2 209,0-12 0,5-8-44,-5-12 1,6-13-112,-1-15 1,4-7-217,5-12 1,4-3-356,-16 30 0,0-1 0,1-1 1,-1-1-336,1 0 1,-1 0-1,-3-2 1,0-1 116,-1 4 0,-1-2 493,3-5 0,-2 0 0,-3 4 0,-2-1 0,2-3 0,0-2 0,0 3 0,-1-1 0,0 2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14360 5772 8246,'-8'-8'0,"2"-5"454,0 12 1,4-4-111,-2 10 1,-4-1-284,-2 11 0,-3-4 106,-1 8 1,0 3-183,0 2 0,0-2-55,-1 1 84,1-5 0,0 9-65,0-4 1,0-2 186,-1-2 1,1 3-205,0 2 0,4-2 74,1 1 0,6-1-37,-2 2 0,5-2 66,5-3 0,4-3-232,10 3 0,0-5-33,10-4 1,-4-4-167,8-6 0,-1 0-7,1 0 0,-8 0 102,4 0 1,-11 0-584,1 0 884,-3 0 0,-8 0 0,-2 0 0</inkml:trace>
  <inkml:trace contextRef="#ctx0" brushRef="#br0">14218 6042 8246,'-14'0'773,"0"0"-205,6 6 1,8-4-248,9 3 0,10-4-70,5-1 1,4 0 59,6 0 1,0 0-45,4 0 0,6 0-120,-6 0 0,11 0 78,-6 0 0,15 0 0,4 0 1,17 0-331,-37 0 1,1 0 0,1 0 0,-1 0 252,38 0 1,-39 0 0,0-1-143,-2-1 1,0-1 0,4-1 0,1 0 52,0-3 1,0 0-1,-4 0 1,0 1-332,30-3 0,-3-4-41,-11 4 1,-10 1-289,-14-2 0,-4 7 234,-6-2 0,-7 4-794,-6 1 1161,-7 0 0,3 0 0</inkml:trace>
  <inkml:trace contextRef="#ctx0" brushRef="#br0">6512 6895 8244,'-6'-14'66,"4"4"133,-2 1 1,0 1 601,0-2-610,2 4 0,-11 6-120,4 0 0,1 0 58,-1 0 0,-6 8 71,-4 6 0,-7 7-323,-3 7 0,1 1 143,-6-1 0,4-4-73,2-1 0,6 0 4,3 0 1,3 4 3,2-3 0,6-2 64,3 2 0,4-5 18,1 4 0,1-1-31,4 2 1,5 1 48,8-6 0,0 5-171,6-5 0,-1-2 106,6-7 0,-1 1-288,1-6 0,-6 4 81,1-4 0,-7 0-206,2-5 1,-3 0 100,-2 0 0,-4 1-343,-1 4 665,-6-4 0,4 6 0,-7-7 0</inkml:trace>
  <inkml:trace contextRef="#ctx0" brushRef="#br0">6199 7194 8272,'0'14'-515,"2"0"1196,3 0 1,3-4-183,6-1 1,2-4-100,3 4 1,3-6-125,6 2 1,7-3-1,3-2 0,8-2 29,1-3 0,5-2-51,-4-8 0,10 3-228,-1 2 1,14 4-20,0 6 1,0 0-35,0 0 1,-14 0 40,5 0 0,-9 0-21,0 0 1,-8 0-170,-2 0 1,-5 0-216,5 0 1,-2 0-215,-8 0 0,3 0 605,-7 0 0,2 0 0,-10 0 0,-4 0 0,-4 0 0</inkml:trace>
  <inkml:trace contextRef="#ctx0" brushRef="#br0">17559 8231 7899,'-9'2'581,"-1"3"1,2 3-342,-1 6 1,-4-3-56,4 3 0,-5-3-79,-5 8 1,3-3-190,-3-2 1,-2 2-246,2 3 261,1-3 1,3 4 143,1-6 1,5 5 26,-1 0 1,7 7-142,-2-3 0,10-1 87,4 2 0,10-7-186,5 2 1,-2-4 74,2-6 1,4-3-292,6-6 1,-1-1 159,-5-4 0,-4-3-124,0-6 1,-9 0-74,0 0 1,-3-1-532,-7 1 920,0 6 0,-12-4 0,-1 4 0</inkml:trace>
  <inkml:trace contextRef="#ctx0" brushRef="#br0">17431 8530 7899,'-14'0'63,"0"0"1,4-2 161,1-2 1,6 0 164,-2-5 1,7 4-90,7-4 1,1-1 71,9-4 1,3 1-105,1 4 0,4-4 99,2 4 0,5 1-109,4-2 0,3 7-41,2-2 0,11 2-67,3-1 1,4 2 64,1-3 1,1 4-382,3 1 1,-2 0 284,-8 0 0,5 0-276,5 0 1,0 0 106,10 0 1,-10 0-711,-4 0 1,-10 0 102,-4 0 656,-11 0 0,3 0 0,-7 0 0,0 0 0</inkml:trace>
  <inkml:trace contextRef="#ctx0" brushRef="#br0">20303 4905 8377,'15'0'-501,"-1"0"1,2 0 792,3 0 0,-2 0-34,7 0 0,-5 0-139,4 0 1,-4 1-49,5 4 0,-7-3-155,2 2 0,-3-1 241,-2 2 0,-4-3 170,-1 3-8,-6-4 339,4-1-462,-1 0 0,-4 2-17,2 2 1,-7 4 36,-2 7 0,-4 5-12,4 4 1,-6 3-32,2 1 1,1 0-57,-2 1 0,6-2-108,-6-4 0,7 4-31,-2-3 2,-3-3 0,7 5 85,-4-2 1,-1-2-37,1 2 1,-5 0 0,6 4 1,-3 0 44,3 1 0,1 4-107,-7 0 0,7 7 91,-2-2 1,-1-4-142,1 0 1,0-4-17,5-2 1,7-1-127,2-3 0,4-4 124,1-6 1,0-1-74,0-4 1,1 2 52,-1-6 0,5 5 29,0-6 1,0 3 156,-5-3 1,0-2-136,0 3 0,1 1 148,-1-1 0,-5 4-87,1-4 1,-5 5 17,4-6 1,-6 3-63,2-3 7,-4-2 33,-1 4-38,0 1 31,0-6 19,0 12 5,0-12 12,0 12-3,-6-5 1,5 1-6,-4 1 0,-1-1 1,1 6 0,0-6 28,5 1 0,-5-1-31,1 5 0,-3 0 16,3 1 1,2 4-12,-3 0 1,-1 1-3,1-1 1,-1 3 0,1 7 0,3-1 1,-2 0 0,1 1-26,-2-1 0,2 1 22,-7-1 0,7 2 93,-2 3 1,-1-3-95,1 4 0,1-4 89,4-2 1,-5 5-67,0 0 0,0 7 144,5-2 1,0-2-123,0 2 0,0 0 7,0 5 0,0-1-61,0 1 1,0-2-21,0-3 0,0 3-63,0-3 0,0 3 108,0 2 1,5 5-110,0 5 1,4-1 85,-4 5 0,4-4 305,-4 9 0,5-4-402,-6-1 0,6 0-239,-5 0 1,6 0 158,-2 0 1,-1 0-34,2-1 1,-7 1 8,1 0 1,-2-5-8,-2 0 247,0-6 1,0-2 111,0-6 1,0-6-36,0 1 1,-2-8 204,-2-1 0,-4-5-153,-6 5 2,-7-7-249,5 4 0,-12-9-3,-1-2 1,-1 1-242,-8-6 0,-1-1-403,-8-4 1,2-1 308,-2-4 417,3-9 0,-5-21 0,-2-9 0</inkml:trace>
  <inkml:trace contextRef="#ctx0" brushRef="#br0">21341 5886 8209,'0'19'-312,"0"0"1,0 6-935,0-2 1090,0 11 1,0 5 284,0 13 53,0 0 0,0 16 25,0-6 1,-4 1-24,-1-1 0,0-5-142,5-1 0,0-2 86,0-11 1,0-4-243,0-10 0,0-7-254,0-3 65,0-10 1,0-4 31,0-10 0,0-6 84,0-12 1,0-11 186,0-18 0,6-6 0,4-13 0,-4 30 0,0 0-74,1-2 0,1 0 0,1 2 0,1 2 74,9-32 0,6 7 0,-1 12 0,-2 11 0,1 13 0,-4 6 0,5 7 0,-7 8 304,2 2 1,-8 5-77,-1 5 0,-7 4 202,2 10 1,-5-2-125,-5 7 0,-3 0 198,-6 4 1,-2 1-257,-3-1 1,-3 2-307,-6 3 1,-1-4-3,1-1 0,4-6-361,0-8-174,7 1 207,-4-1 310,14-6 0,7-2 20,9-6 1,8 0 174,2 0 0,8 6-115,2 4 0,-1-1 192,5 6 0,-4-4-117,-6 8 1,3-4-246,-7 0 1,0 0-374,-5 4 1,3-8 227,-3 4 0,4-9 313,-9 3 0,-2-5 0,5 2 0,-10-12 0,10-9 0,-4-7 0</inkml:trace>
  <inkml:trace contextRef="#ctx0" brushRef="#br0">21810 5971 7540,'8'0'-1355,"-1"1"1355,-7 4 0,0 5 792,0 9-302,0 9 1,0 8-8,0 7 0,-2 11-153,-3 3 0,2 3-337,-6-3-59,-1-1 1,-2 0-186,2-4 0,4 0-572,6-9 0,0-6-237,0-13 863,0-3 0,5-15 197,-1-6 0,6-13 0,-6-10 0,6-12 0,-5-8 0,-1-1 0,-4-8 0,0-6 0,0-9 0,0 4 0,0 1 0,5 7 0,0 8 0,4 6 106,-4 12 1,1 9-107,-1 5 0,-2 3 345,7 7 1,-2 7-44,1 7 0,2 12 550,-6 7 0,5 13-333,-6 11 1,1 2-34,-5-2 1,2 2-211,2-7 0,-1-1-271,7-8 1,-1-5-18,6-9 1,-1-5 199,0-10 1,5-4-233,0-10 1,5-9-58,-5-10 0,4-9 103,-4-5 1,7-11-34,-3-8 1,-2 1-503,-2-6 0,-5 8-74,-5 2 0,3 8-438,-8 1 1,6 4 344,-6 10 0,3-1 700,-2 11 0,-4 7 0,5-1 0,-6 5 0</inkml:trace>
  <inkml:trace contextRef="#ctx0" brushRef="#br0">22337 5886 8143,'14'14'-1958,"-2"-5"1958,-2 1 0,-2-5 0,-4 4 1002,-2 0-158,4 12-479,-6-5 1,0 11 208,0-4 0,-4 7-173,-1 8 0,-6 2-305,1 12 1,-2-5 16,-2 5 1,1-11-146,3 2 1,-1-3-1620,7 2 1180,-1-5 1,5-9-67,0-9-180,0-3 1,1-8 413,4-4 0,-2-5 303,7-9 0,-1-5 0,6-14 0</inkml:trace>
  <inkml:trace contextRef="#ctx0" brushRef="#br0">22351 6141 8105,'8'-30'0,"0"-1"-741,-4 12 0,3 0 444,2 5 1,4 6 921,-4 3 1,-1 4-112,2 1 0,-3 7 192,3 8 1,1 5-208,-6 9 1,4 1-61,-4 3 0,6 3-114,-2 7 1,-1-2 160,2-3 1,-5-3-144,4-7 0,1-6-106,4-3 0,0-9-2,0-6 1,0-4 1,1-4 0,-1-12 83,0-13-128,7-12 1,-4-9-787,7-7 262,-1-6-399,0 4 1,3-9-307,-2 7 1,-2 1 147,2 7 1,-7 0-587,2 5 1,-8 7 1474,-1 8 0,-2 3 0,1 5 0,-4 6 0,-4 6 0</inkml:trace>
  <inkml:trace contextRef="#ctx0" brushRef="#br0">23118 5829 8111,'0'-14'0,"0"4"-152,0 1 1,2-1 294,3-4 0,9 4 615,10 1 0,9-2-461,5-8 1,9 2-142,5-7 1,4-1-120,0-9 1,-5 4-129,-4-3 1,-9 5-804,-4 4 429,-11-3 51,-2 11 0,-9 1-1053,-2 5 1004,-4 7 463,-12-3 0,-8 6 0,-8 0 0</inkml:trace>
  <inkml:trace contextRef="#ctx0" brushRef="#br0">23474 5416 8111,'8'15'51,"-2"0"134,-6 4 0,0 4 190,0 5 0,-1 11 230,-4 4 1,-3 9-272,-6 0-1408,-1-3 1147,1 7 1,5-17 15,-1 4 0,7-10 41,-2 0-208,4-9-51,7-4 1,2-15-422,6-10 0,0-4 95,1-15 1,-1-4 208,0-5 0,0-13-763,1-2 600,-8 1 409,6-15 0,-10 15 0,7-10 0,-7 10 0,2-1 0,-2 10 0,2 5 0,-4 5-21,4 4 1,1 4-34,-1 5 1,1 7 318,-1 4 1,-2 2 433,7 2 1,-6 6 548,6 4-815,-7 9 0,5 9 335,-3 10-470,-4 3 0,6 8-99,-7 3 0,0-1-144,0 1 0,0-3-97,0-2 1,0 1-354,0-10 1,0-5-1282,0-5 880,0-6 131,0-7-473,0-1 637,0-6 501,-7-2 0,-1-6 0,-6 0 0</inkml:trace>
  <inkml:trace contextRef="#ctx0" brushRef="#br0">23417 5758 7997,'19'0'686,"0"0"1,6 0-491,-1 0 0,-4-2-257,-1-3 0,2 4-803,-2-4 363,0 3 68,-5 2 90,-6 0-1,-2 0 114,-12 7 205,-2 1 1,-12 11-79,-4 0 0,-8 6 45,-1-1 1,-5-2 260,5 1 1,5-5-44,4 1 0,2 1 149,-2-1 0,8-5 175,7-4-256,6-7 1,3 8-170,9-6 29,10 0-26,3-12 1,7 4-157,-1-6 1,0-1 90,1-4 0,-1 0-132,1-1 1,-7 6 126,-3 0 1,-8 5 256,-2 0 250,-5 2-237,2 2-108,-6 6 1,-2-1 211,-2 9-25,-11-3-120,0 16 1,-12-3 154,3 9 0,-9 0-129,-5 10 0,-5-2-272,-4 11 1,3-6 107,-4 1 0,6-6-276,4-7 1,9-3-1147,10-12 720,3-6 173,2-1-565,0-10 508,6-2-49,2-14 1,7-8 551,4-7 0,3-6 0,6-1 0</inkml:trace>
  <inkml:trace contextRef="#ctx0" brushRef="#br0">23374 6113 8111,'43'-14'40,"0"1"80,-1 4 0,-4-4 201,0 4 0,-6-2 77,1 1 0,-5-1-347,-4 6 0,1 1-354,-6 4-249,0 0-124,-11 0 1,-3 1-68,-10 4 436,-9 9 192,-2 8 1,-15 7-315,2-1 429,-2 0 0,-4 7 0,0 0 0,-3 3 0,-3 3 83,3-3 0,8-8 133,2-2 1,7-4 609,-3 0 731,13-4-835,-1-12-279,24-2-107,11-6 1,8-11-284,7-3 36,0-9-352,-2 0 0,4-5-295,-7 0 0,-1 1 458,-9 3 100,-2 3 0,-7 1 0,0-2 0</inkml:trace>
  <inkml:trace contextRef="#ctx0" brushRef="#br0">23573 6241 8111,'-1'14'66,"-4"0"1,4 5 499,-4 0-197,-3 7-142,6-4 1,-6 6 823,4 1-391,2-1-370,-4 0 1,1-4-32,0 0 0,1-7-88,4 2 1,6-8-122,3-1 0,6-7 65,4 2 0,-2-5-72,7-5 1,-1-9-1444,6-10 631,-1-9 511,1 3 0,4-11-1747,0 3 331,6-3 1674,-9-2 0,12-6 0,-6-1 0</inkml:trace>
  <inkml:trace contextRef="#ctx0" brushRef="#br0">23972 5715 8049,'6'-9'-12,"3"-1"0,10 2 141,5-1-77,3-4 1,1 5 32,1-6 0,-1 4-83,1 1-81,-7 6 113,5-10 1,-12 12 81,4-4-62,-9 3 0,-4 9-15,-6 2 0,0 10 81,0 5 0,-11 3 20,-3 1 1,-11 7-68,-4 3 2,1 3-6,-13 8 1,0-5-162,-7 3-1096,1 4 1197,4-7 0,7-1 16,3-10 0,9-5-167,5-4 0,8-8-749,1-7 503,7-6 0,3-9-722,10-13 1110,2-6 0,3-4 0,-1 1 0</inkml:trace>
  <inkml:trace contextRef="#ctx0" brushRef="#br0">24043 5971 8049,'12'19'-364,"-2"0"1,1 6 859,-6-1-113,6-4-141,-10 7 0,7-9-224,-3 5-102,-4-5 22,6 2 0,-7-6-530,0 1 330,0-8-225,0 6 322,0-11 1,-2-2-124,-3-10 0,4-2-73,-4-3 361,4-5 0,1 4 0,0-9 0,0 6 0,0 0 0,6 5 54,3-1-120,4 1 1,1 0 165,0 0 1,2 4 186,3 1 1,-3 6-37,3-2 0,1 2 125,-1-2 1,0 3 332,-4-2-373,-8 2-101,6 2 1,-10 0 245,7 0-304,-7 6-87,3 2 0,-6 7-5,0-1 1,-1 0 9,-4 0 1,-5 7-192,-9 2 1,2 9 43,-7 1 0,7 0-145,-2-4 0,3-2-700,2-4 434,6-2 14,-4-13-278,10-2 727,-4-12 0,12-15 0,2-9 0</inkml:trace>
  <inkml:trace contextRef="#ctx0" brushRef="#br0">24441 5743 8049,'19'0'-1,"0"0"0,0 2 226,-5 3 1,0 7 380,0 7 1,-6 7-358,-3-3 1,-2-1-382,2 2 0,-4-7-102,4 2 190,-3-9 62,4 3 0,-3-12-465,7 4 217,-1-4-18,5-1 1,5-7-92,0-8 0,5 0 104,-5-9 1,6 0-186,-1-4 0,-2-5 186,2-1 1,-7 1 264,2 5 0,-3-5 95,-2-1 1,5 8-92,0 7 752,0-3-323,-5 6 100,-6 2 330,5 7-555,-12 7 0,6 8-97,-7 6 1,0 7-144,0 7 0,-5 1-245,0-1 0,0 1-130,5-1 179,-6-6 53,4-1 1,-4-7-459,6 0 0,0-4-402,0-1 312,0-6 0,0 2 592,0-10 0,0-9 0,0-8 0</inkml:trace>
  <inkml:trace contextRef="#ctx0" brushRef="#br0">24782 5360 7554,'8'20'1012,"-3"4"-250,-4 9-411,-1 3 0,0 9-194,0 2 0,0 3 89,0 7 0,0-6 0,0-4 0,-5 2-15,1-1 1,-1-3 14,5-7 0,0 2 0,0-7 0,0 0-14,0-4 0,-5-3-146,0-2 0,-6-5-86,2-9 0,-4-4 0,-1-6 0</inkml:trace>
  <inkml:trace contextRef="#ctx0" brushRef="#br0">24540 5985 8049,'2'14'773,"3"1"-270,-4 5-206,5 9 0,-6 2-77,0 7 0,0 0-33,0 5 1,0-6-77,0 1 1,0-8 57,0-1-141,7-1 118,1-12 0,6-2-168,0-9 0,5-3 54,0-2 1,6-7-212,-1-2 129,3-10-124,1-3 0,1-7-56,-1 1 1,-4-1 136,0 1 0,-5 1-82,4 3 1,-5-1-85,1 6 1,-8 0-237,-2 5 0,-6 5-461,2-1 428,-3 7 231,4-10 1,-5 10-255,4-6 551,-3 6 0,-2-4 0,0 1 0,0-4 0,0 4 0,0-7 161,0 12 206,0-5 506,0 6-468,0 0 273,6 0 322,-4 0-292,4 0-315,-6 0 0,5 6-3,-1 3 0,1 4 7,-5 1 0,0 2 99,0 3-115,7-3-208,-6 11 1,5-10-131,-6 7 1,0-1-235,0 6 1,5-1-406,0 1 0,1-7 232,-1-3 0,-3-3 364,2-2 0,4 0 0,0 0 0</inkml:trace>
  <inkml:trace contextRef="#ctx0" brushRef="#br0">25464 5516 8029,'0'-10'941,"0"1"-685,0 6 0,0-2 137,0 10 0,0 4-143,0 10-78,0 3 1,0 18 22,0 3 0,-1 2-2,-4-2 1,4-5-212,-4 0 0,-2-2-329,3 2 1,-3-8-411,3-6 1,2-7 45,-3 2 191,4-9 0,2-4 520,4-6 0,3-6 0,6-2 0</inkml:trace>
  <inkml:trace contextRef="#ctx0" brushRef="#br0">25536 5644 8029,'14'-14'163,"0"6"0,5-3 329,0 6 1,0 0-163,-5 5 1,-4 0 224,-1 0-776,0 0 0,-1 7 240,-3 2 0,-3 4-260,-2 1 0,-11 5-70,-4 0 0,-4 8-293,0 1 1,-3 1 291,-6 4 1,1 1-48,3 0 0,-1 4 196,6-5 1,0 3 304,5-8 1,0 4 1018,0-8-685,6-4-174,1 1 1,14-13 17,2-4 1,10-10 43,5-8 1,3-5-381,1-5 1,5-3-320,0 4 0,7-4 1,-2-2 0,-2 3-366,2 2 1,-11-1 699,1 6 0,-9 0 0,2 5 0</inkml:trace>
  <inkml:trace contextRef="#ctx0" brushRef="#br0">25607 5800 8871,'7'29'1225,"0"-4"-970,-7 3 0,0-1-71,0 11 1,-2 0-63,-3 5 0,-2-5-240,-8 0 0,1-2 138,0 2 1,1 1-117,4-6 0,-2 1-519,6-6 1,-1-6-21,1-3-1113,3-9 904,-4-4 844,6-12 0,-6-9 0,-2-7 0</inkml:trace>
  <inkml:trace contextRef="#ctx0" brushRef="#br0">25507 6170 8029,'14'-5'-259,"1"0"1,0 1 102,4 4 1,3 6 982,7 4 0,-1 2-339,1 2 0,4 1-251,0-1 0,0 0-71,-4 0 0,-3-4-172,-2-1-880,3-6 17,-11 4 109,4-7 0,-12-8 760,-3-6 0,-10-7 0,-3-7 0</inkml:trace>
  <inkml:trace contextRef="#ctx0" brushRef="#br0">25663 5601 8029,'8'-6'242,"7"4"-102,-1-2 1,0 8 158,5 6 1,-3 7-76,-2 2 1,0 11 108,0-1 1,-6 4-393,-3 0 1,1-3 133,-1 3 1,0-3-156,-5-1 0,0-6 72,0 1 0,0-7-271,0 2 1,-2-8-302,-2-1-34,2-7 388,-4 3 0,1-14-20,0-6 1,0-5 8,5-4 1,2-4 84,3 3 1,3-1 202,6 1 1,0-1 49,0 6 1,1 1 125,-1 9 0,5-4-128,0 4 1,0 3 84,-5 1 0,0 3 87,0 2 1,-4 0 169,-1 0 0,-4 7 78,4 2 1,-5 4-148,0 1 0,-2 0-305,-2 0 0,-6 5-95,-4 0 0,-3 5-245,-1-5 0,-2 5 100,-2-5 0,3-1-358,1-3 361,0-1 170,6-6 0,0-2 0,2-6 0</inkml:trace>
  <inkml:trace contextRef="#ctx0" brushRef="#br0">26161 5431 8029,'14'0'0,"1"0"321,-1 0 0,-5 0 17,1 0 1,-7 6 90,2 3 0,-5 10-312,-5 5 0,-3 3-170,-6 1 0,-5 1 58,0-1 0,0 5-212,5 1 1,-1-6-211,1-4 1,6-7 250,4 2 1,2-3-880,2-2 701,0-6 0,2-2 32,2-6 0,4 0-108,6 0 389,1 0 0,-1 0 284,0 0 8,0 0 0,-1 7 317,-4 2 0,-2 5-271,-7 5 0,0 3 349,0 7 1,-2-1-178,-3 1 0,4 4-122,-4 0 0,4 0 18,1-4 0,0-3-86,0-2 1,1-3-360,4-7 1,-2-6-413,6-3 1,1-5-295,4-5 0,0-9 410,1-10 1,-1-5-349,0-4 1,-4-3 207,-1-7 1,-6-1 94,2-3 1,-4-1 410,-1-9 0,0-3 0,0-11 0,-4 11 0,-1 3 0,0 15 0,5-1 0,2 15-140,3-1 1,-2 12 91,6 3 1,1 6 284,4 8 0,0 0 111,0 0 0,-1 8 285,-4 6 0,4 6-263,-3 9 0,1-1 66,-2 1 1,4 1-243,-4 3 0,-1-3-318,2 3 0,-6-3-376,6-1 0,-7-1 267,2 0 0,-4-5-476,-1-4 92,0-4 228,-6-7 1,0-5 175,-4-12 0,-1-7 254,6-12 1,-1-1-97,1 1 1,4-5 199,-4-1 0,3 1 184,2 5 1,5 1-154,0 3 0,6 4 32,-2 6 1,9 1 78,1 3 0,6-1-147,-1 7 0,-2-1-28,2 5 0,-7 0 8,2 0 1,1 0-66,-1 0 0,-1 6 41,-9 4 125,-2 2 1,-7 7-92,0 0 0,-2 7-92,-3-3 1,-7 4-48,-7 1 1,-11 7-168,1 3 0,-7-3 51,3-2 1,1-4-450,8-6 240,-2-2-94,10-7 196,2-6 95,7-2 1,14-6 202,2 0 0,4 0 80,1 0 0,0 0 87,0 0 0,1 0-15,-1 0 1,-5 0 395,1 0-337,-1 0 1,1 0 111,-1 0 0,-6 6-130,2 4 1,-10 3-68,-4 1 1,-4 2-173,-1 3 1,-5 3-1,0 6 0,-6-4-120,1-1 1,-1 1-30,1 5 1,-1-7-254,6-3 0,5 1-191,4-1 0,5-5-1189,-4-4 1762,6-1 0,-4-1 0,7-1 0</inkml:trace>
  <inkml:trace contextRef="#ctx0" brushRef="#br0">26673 6014 8029,'9'0'223,"1"0"1,-1 4 360,6 1 0,-6 8 530,1 1 0,-1 0-803,5 5 0,0 3-390,1 2 0,-1 3 79,0 1 0,0 1 0,1-1 0</inkml:trace>
  <inkml:trace contextRef="#ctx0" brushRef="#br0">12612 9198 7890,'0'-8'167,"0"2"48,0 6 0,0 1-37,0 4 0,0-2 0,0 7 0,0 1 10,0 8 1,0-3 6,0 3 0,0-2-13,0 2 0,0-3 106,0 3-164,0-4 1,0 4 29,0 0 1,0 2-29,0-2 0,0-3-99,0 3 0,0 1 80,0-1 0,-5 5-126,0-5 0,-4 6 87,4-1 0,-5-2-125,6 1 1,-7-4 28,1 5 1,2-2 44,-1 2 0,1 1-30,-2-6 1,-2 2-3,2-2 0,-1-4 4,2 4 0,-4 2 33,4-2 0,-9 0-15,-1-5 0,0 0 11,5 0 0,0 1 20,0-1 0,-5-5-29,0 1 1,-2-2-1,2 1 1,3 2 29,-3-6 1,2 1-19,-2-1 1,3-3 152,-3 2 0,4 3-90,0-3 0,1 6-85,0-5 0,-5 6 55,0-2 0,-6 4-56,1 1 1,-4 2 93,-6 3-329,4-3 268,-11 4 1,7-7 0,-4-4 1,-2 2-16,7-6 1,-2 5 193,2-6 0,8 1-123,-4-5 0,4 0 205,-3 0 0,4 5-50,0 0 1,5-1 102,-4-4-243,-1 7 0,-9-4-76,0 6 4,-7 1 0,-1 4-143,-6 0 1,-7 0 70,2 1 1,-2 4 117,2-1 1,8 1-63,6-4 0,1-6-75,0 1 0,2-6-26,6 6 1,-4-7-74,0 2 0,0-2-38,4 2 0,-1-4 28,-3 4 0,8-3-91,-4-2 0,6 0 615,-1 0 0,-1 0-273,6 0 0,0 0 537,5 0 0,4 0-329,1 0 0,4 0-84,-4 0-1102,5 0-531,-2 0 164,6 0 0,2 0 360,2 0 903,-2 0 0,11 0 0,-6 0 0</inkml:trace>
  <inkml:trace contextRef="#ctx0" brushRef="#br0">10536 10179 8301,'-14'0'371,"-1"0"221,1 6 1,0-3-259,0 7 1,-5-2-61,0 1 1,0 4-108,5-4-116,-7 4 1,5 1 56,-3 0 1,4-1 114,0-3 1,1 2-96,0-2 0,0 7 129,-1 2 0,1 0-331,0-5 1,1 5-13,4 0 1,-2 0 38,6-5 0,-4 1 112,4-1 1,0-5-110,5 1 163,0-1 1,2 5 1,2 1 0,4-1 98,7 0 0,-1-5-79,0 1 0,5-1-18,0 6 1,0-1 1,-5 0 1,5 0-109,0 1 0,5-1 39,-5 0 0,4 5-144,-4 0 0,7 0 68,-3-5 0,-2 0-179,-2 0 0,1-6-1934,-1-3 2134,0 3 0,-5-6 0,1 4 0</inkml:trace>
  <inkml:trace contextRef="#ctx0" brushRef="#br0">2545 4507 8583,'-4'-15'-418,"-1"1"1,0 5 260,5-1 656,-6 1 0,3-1-8,-7 1-129,7 6-231,-10-4 1,7 6 109,-3-4 58,-4 3-180,5-4 0,-6 6 40,0 0 1,-1 2-20,1 2 1,0 4-59,0 7 0,-2 0 77,-3 4 0,-3 3-290,-7 7 1,1 1 157,0 3 1,-1-3-151,1 3 1,-1-3 51,1-1 1,1-3 110,3-2 0,4-2 38,6-3 0,-1-1-53,1 5 1,0-4 44,0 5 0,4-5-18,1 5 0,-1-1 39,-4 6 0,5 1-18,-1 3 1,2-1-18,-1 5 0,-2-3-5,6 4 1,-5-7-8,6 2 0,-3 2 7,3-2 0,2-3-7,-3-1 0,4-4-49,1 8 1,0-3 55,0-1 0,0 1-38,0 3 0,0-2 25,0 7 1,0-5 46,0 5 0,0-1-25,0 1 1,0-2 2,0-3 1,4-3-47,1 3 1,2-1 31,-3 1 0,-1-3-92,7 3 1,-5-3 90,4-1 1,-1 1-114,2 3 0,1-2 86,-7 7 1,6 0 11,-5 5 1,-1-5-20,-4 0 1,5 0-1,0 4 0,-1-4-3,-4 0 1,0-2 1,0 2 1,0 3-30,0-3 0,0 3 34,0 2 0,0 1-42,0 4 1,2-4 29,3 3 0,-4-7 0,4-2 0,-3-2 18,-2 2 0,0 1 4,0-5 0,0 3-3,0-3 0,4 0-14,1 0 0,0-4 24,-5 3 1,0 3-19,0 2 1,0-2 60,0 2 1,-2-5-39,-2 5 0,-3 0 1,-2 5 0,-4-2-23,4-3 1,-4 4 1,-1 1 1,-5 0-35,0 4 1,0 2 40,5-1 0,0-1-62,-1-4 0,1-2 52,0-3 0,-2-4-50,-3-5 1,3-1 38,-3 1 0,2-6-39,-2 1 1,-3-5 28,-7 5 1,1-7 1,0 2 0,4-3-1,0-2 1,2-1-4,-2-4-2,4-3 0,1-1-1,0 0 0,0 0-150,5-5-82,0 6 0,-1-4 168,1 2-22,6-2 115,2-2-116,6 0-21,0-6 0,1 4 57,4-3 1,3 4 109,6 1 1,1 0-96,-1 0 1,2 1-15,3 4 1,-5-2 24,0 7 1,0-1-11,-4 5 0,2 1-32,3-1 224,-8 0-180,6 0 1,-10 0 328,7 1-318,-7 5 17,9-4 0,-8 6 94,5-3 0,-4-3-81,4 3 0,-4 1 62,5-1 0,-3 2-16,3-2-36,3-3 1,-10 9 7,6-6 0,-1 4 212,2-4-191,2 7 32,-10-11 0,6 12 18,-4-3 1,-2 3-39,3 1 0,1 1 8,-1-1 1,1 1 2,-1-1 1,-4 5 4,4 0 0,2 1-13,-3-6 0,3 5-9,-3 0 0,-2 0 126,3-4-102,-4 6-36,-1-5 0,5 4 16,0-5 0,-1 4-30,-4 0 1,2 7-3,3-2 1,-4 3 13,4 1 1,1-4-5,-1 0 0,5-2-16,-6 2 0,6 2-14,-5-7 1,4 7 34,-4-3-16,6 5 0,-5-3-31,4 4 29,2-4 0,-5 10-13,2-6 0,4 4-2,-4 1 0,4 1 30,1-2 1,-1-3-1,-4 4 0,7-6-43,-7-4 1,7 6-7,-6-6 1,2 6-239,3-6 252,-1 3-12,-6 2 0,4 4-7,-2 1 0,-4 4 79,-1-5 1,-4 5 2,-1-4 0,0 4-76,0-5 0,0 6 4,0-6 1,0 5-11,0-5 1,2 6-2,3-6 0,-4 5 213,4-5-169,3 1-12,-6-12 1,4 5 5,-6-3 0,5 3 47,-1 2 0,1 4 3,-5 1 0,5 9-15,0-5 0,-1 5 26,-4-10 1,5 2-72,0-2 0,4-3 4,-4 4 1,6-9-150,-1-1 165,2-6-43,2 9 1,1-11-11,-1 3 54,0-3-47,0-1 0,0-6-3,1 1 0,-1-5-94,0 5 0,2-7-195,3 2 0,-2-3 123,7-2 184,6 0 0,0-6 0,5-2 0</inkml:trace>
  <inkml:trace contextRef="#ctx0" brushRef="#br0">370 8046 8370,'-14'0'-435,"6"0"723,2 0 0,6 4-67,0 5 0,0 7 14,0 12 1,0 9-10,0 5 0,4 3 69,1 7 1,6-5-81,-1 5 0,2 2-194,3 8 1,-1 1-57,0 3 1,0-4-277,0-10 1,-4-5 96,-1-9-225,1-3-336,-2-13 319,-2-2 251,-6-12 0,0-4-221,0-14 0,-2-6 107,-2-12 1,-3-7-386,-2-3 704,-4-9 0,12 3 0,-6-5 0</inkml:trace>
  <inkml:trace contextRef="#ctx0" brushRef="#br0">384 8046 8370,'5'-22'0,"0"3"0,6 10 1,-2 4 1,-1-1 148,2 1 0,-1 0 217,5 5 1,-1 2-109,-3 3 1,1-1-193,-7 11 0,6-3 11,-5 12 1,-1 0-214,-4 4 1,0 1-33,0-1 0,-4 5 202,-1 0 0,-6 1-139,1-6 0,4-4 61,1-1 0,-1-5-50,1 1 0,0-4 85,5 0 0,0-1-6,0 0 1,0-4 174,0-1 1,7-1-150,2 1 0,4-1 176,1-3 0,5-3-147,0 2 1,5-2-119,-5-2 0,4 0 128,-4 0 0,5 0-208,-5 0 1,0 0-371,-5 0-16,0-6 1,-1-2 157,-4-6 385,-2-1 0,-7-5 0,0-2 0</inkml:trace>
  <inkml:trace contextRef="#ctx0" brushRef="#br0">612 7904 8370,'8'7'-450,"-2"-4"377,-6 6 0,5 2 601,-1 8 1,1 5-96,-5 9 1,5 3-212,0 7 1,-1-3 138,-4 2-464,0-2 103,0 9 0,0-7-285,0 1 1,0-5 192,0 0 0,5-5-538,0 5 0,1-6-33,-1 1-192,-3-10 516,10-8 1,-10-17 338,3-12 0,-4-13 0,-1-9 0</inkml:trace>
  <inkml:trace contextRef="#ctx0" brushRef="#br0">654 8146 8370,'0'-39'0,"0"5"0,2 7-177,3 13 289,-4 0 0,12 8 482,-4 6 0,4 8-141,1 11 1,1 3-190,-1 6 0,0 1 32,0-1 1,0 0-34,1 1 1,-1-7 0,0-3 0,0-5 32,1-4 1,-6-4-34,0-6 1,1-3 0,4-7 0,0-5-783,1-14 1,-6-1-981,1-3 1,-6-3 1811,6-7 1,-7 5-490,2 0 0,-4 7-94,-1-3 0,0 9-320,0 1 1,0 2 139,0-1 1,0 2-334,0 7 1,0 4 782,0 1 0,7-1 0,0-4 0</inkml:trace>
  <inkml:trace contextRef="#ctx0" brushRef="#br0">1038 7691 8370,'8'0'167,"5"0"167,-12 6 1,6 2 0,-7 7 0,0 0-151,0 4 1,0 3 16,0 7 0,0 4-82,0 0 1,0 11 143,0-1 1,0 3-389,0-4 0,0 0 88,0-5 1,0 3-636,0-7 1,0-6 74,0-8 0,5-3-990,-1-2 1587,1-6 0,-5-14 0,0-10 0</inkml:trace>
  <inkml:trace contextRef="#ctx0" brushRef="#br0">1053 7748 8370,'6'-8'91,"3"3"0,-1 5 337,2 5 1,-2 5-116,1 8 1,4 0 170,-4 6 1,4 4-137,1 5 1,-4 2 86,-1-2 1,1-1-99,4 6 0,0-8-92,0-2 1,2-6-46,3-8 0,-3-6 69,3-3-111,-4-3 0,0-10 32,-1-7 1,0-11-107,0-12 0,-1-10-254,-4-4 0,4-5-225,-3-4 0,-4 1-679,-1-7 1,1-2 1073,-4 29 0,1-1 0,-1 1 0,0 0 0,-2-6 0,0 0 0</inkml:trace>
  <inkml:trace contextRef="#ctx0" brushRef="#br0">1877 13861 11151,'0'-14'690,"0"4"-1049,0 1 267,0 6 551,0-4 356,0 7-626,0 0-88,6 0 0,-2 2-140,5 3-159,1-4 147,4 6 0,0-7 122,0 0 1,2 0-2,3 0 1,3-2 33,7-3 1,-1 2 63,0-6 1,1 1-158,-1-2 1,1 2 106,-1 4 20,1 2-123,-1-4 0,4 6-279,-4 0-38,4 0 170,-10 0 0,11 0-4,0 0 0,11 0-16,-1 0 0,4-5 36,1 0 1,-1-4 76,1 4 0,4-4 15,-10 4 1,3-5 62,-7 6-80,3-7 21,-11 9 1,11-9 236,-3 6-25,3 0-152,1 5 0,6 2-11,-1 3 0,1 3-58,-6 6 0,-1 0 15,-3 0 0,2 0-53,-7 1 0,5-1-10,-5 0 0,6-6-1,-1-3 1,11-10-183,8-4 1,6-6-32,8-4 0,-1-3 6,-4-6 0,-4 1 234,-10 3 0,-3 4 44,-6 6 1,-5 6 124,-1 3 0,-6 3-89,-3 2 1,-1 13 177,-8 6 0,0 6-99,-5 4 1,-5 1 134,1 3 1,1-3-230,8 3 1,-2-8 214,7-1 0,6-8-330,8-2 0,3-1 61,2-9 0,-1 0-183,1-9 1,-4 2 170,4-7 1,3-4-5,11-5 0,0 5 95,0 4 0,-2 2-77,-3-1 0,-2 3 157,-2 6 1,-9 0-79,4 0 1,-10 0 61,0 0 0,-3 6-40,-1 3 0,6-1 2,3 2 1,4-2-25,6 1 1,2 2-8,7-6 0,0 1-211,0-1 0,-2-3 124,-3 2 0,3-2-157,-2-2 0,3-6-13,6-4 1,-2-1 99,6 2 0,-1-4 85,2 3 1,-6-2 6,-9-2 0,4-2 25,-4-3 1,11 3 29,8-3 0,5 3-249,-36 9 1,0 0 0,38-10 192,-7 2 0,-5-2-90,1 8 0,-6 2 82,6 3 0,-6 2-114,5 2 1,-10 6 144,1 4 0,-10 4 119,0 5 0,-9-3-59,-4 3 0,-4 1 163,-2-1 0,7 0-33,3-5 1,6-1-129,8-4 0,6-2-121,14-7 0,-1-2 88,0-3 0,-2-2-306,-2-8 0,-3 1 160,-2 0 0,-4-3 26,4 2 1,-4 0 121,-1 10 0,-8-5 371,-6 6 0,-2-1 69,-8 5 0,0 6-218,-4 4 0,-1-2-75,1 1 1,1-1 19,3 1 0,5-2-309,9-7 1,12 0-114,12 0 1,0-7-292,5-2 0,-4-10 43,-1-5 1,1 2-1058,-1-2 1538,-30 13 0,1-1 0,34-14 0,-34 15 0,1 0 0,-1 2 0,0-1 0,0 1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21013 8586 10220,'1'-1'23,"13"-8"42,-6 6 0,-1 4 84,-7 4 0,-1 2-111</inkml:trace>
  <inkml:trace contextRef="#ctx0" brushRef="#br0">21100 8828 7934,'-21'-28'0,"5"1"-6,-3 3 0,3 4 122,2 6 0,-2 6 130,-2 3 1,-5 10-111,-5 4 1,-7 5 140,-3 5 0,-3 10-153,-1 9 1,4 3 107,0 1 0,6 3-273,-1 2 475,9-3-247,4 12 1,2-1 525,4 7-350,-3-1-74,15-4 1,-4-2-45,6-3 0,1 1-71,4-11 0,3 2-93,6-10 0,5-8-97,0-7 1,6-9-388,-1-5 1,5-5-6,4-5 1,-2-9-361,7-10 1,-1-9-843,1-5 930,-4-3 66,-12-2 1,-3-3-685,-9 4 1298,-4-10 0,-1 12 0,-4-12 0,-7-2 0,-8-1 0</inkml:trace>
  <inkml:trace contextRef="#ctx0" brushRef="#br0">20616 8757 7943,'0'-14'0,"0"-5"-48,0 0 0,0-1-97,0 1 0,6-3 278,4-7 0,4 1 243,5-1 0,-1 1-253,5-1-43,1-5 1,4 8-13,1-2 1,-1 4 0,1 1 1,-7 4 21,-3 9 0,-8-1 80,-2 6-80,-6 1 0,4 12-52,-7 6 1,-7 2 35,-2 7 1,-2-1 104,1 2 1,-1 3-108,7-3 1,-3 1-235,3-1 0,2 1-86,-3-6 0,10-2-22,4-7 0,10-4 269,5-6 0,3 0 0,1-6 0,1-2 0</inkml:trace>
  <inkml:trace contextRef="#ctx0" brushRef="#br0">21526 8558 8083,'-14'0'-487,"0"0"359,-1 0 0,0 0 825,-4 0-430,3 13 0,-11 3-11,3 12 1,-3 5 6,-1 0 0,6 1-24,3-6-141,3 1 0,2-6 83,0 1-95,6-7 0,2-1 18,6-6-192,0-1 1,6 4 123,3-4 1,9 2-163,1-6 1,6 0 174,-1-5 0,2 0-34,3 0 0,-1 0-1925,1 0 815,-7 0 1095,-2 0 0,1-7 0,1-1 0</inkml:trace>
  <inkml:trace contextRef="#ctx0" brushRef="#br0">21412 8743 8083,'8'-14'0,"0"6"-101,-3 3 0,3 4-176,6 1 0,2 0 349,3 0 0,3 0 463,6 0 0,1-7-617,-1-2 29,7-4 13,-5-1 1,5 0-590,-7 0 289,-6-1 9,5-5 1,-11 4-387,3-3 717,-10 10 0,4-10 0,-5 3 0</inkml:trace>
  <inkml:trace contextRef="#ctx0" brushRef="#br0">21654 8587 8083,'-8'8'-217,"-3"4"286,6-2 0,1 4 34,4 5 1,0-2 140,0 7 0,0-5 342,0 5 0,4-2-831,1 1 125,6 4 0,-9-11 148,2 3-1067,4-3 515,0-2 227,0 0 1,0-1 296,-3-4 0,3 4 0,6-5 0</inkml:trace>
  <inkml:trace contextRef="#ctx0" brushRef="#br0">21739 8544 8070,'11'-13'0,"4"4"0,-4 3 47,8 6 1,3 1-24,1 4 1,0-2 540,0 7-228,1 5-144,4 1 0,-4 5 444,0-7-374,0 0 1,2 0 336,-2 1-339,-3-1-127,-7 0 0,-6 0-146,-4 0 1,-5 1 68,-9-1 0,-7 5-367,-16 0 1,-2 6-541,-3-1 599,-3 3 1,11-4-52,-3 1 0,9-7-240,5 2 542,3-3 0,2-2 0,0 1 0</inkml:trace>
  <inkml:trace contextRef="#ctx0" brushRef="#br0">22308 8956 7944,'14'0'2098,"1"0"-1354,-1 0 105,0 0-314,6-6-329,-4 4 0,5-5-254,-7 2 173,0 3-240,0-10 1,1 10-338,-1-3 22,-6 4 0,-2 2-573,-6 4 1,0 3 1002,0 6 0,-13 7 0,-2 1 0</inkml:trace>
  <inkml:trace contextRef="#ctx0" brushRef="#br0">22152 9283 7944,'-13'10'0,"4"-1"0,-4-6 0,13 8 1618,0-6-699,6 6-500,8-9 1,7 4 12,3-6 0,7 0-222,2 0 1,7-6-182,-2-4 0,1-4-147,-1-5 0,2 3-477,-7-3 0,6 4 595,-1 0 0,3 1 0,2 0 0</inkml:trace>
  <inkml:trace contextRef="#ctx0" brushRef="#br0">23318 8800 8110,'7'-33'-163,"-2"0"1,-3 4-607,-2 5 662,0 1 0,0-6 370,0 1 1,-3 4-93,-7 1 0,-6 4 217,-12-5 0,4 8-80,0 2 1,2 1 129,-1 9 1,1 0 65,3 9-152,9 3-244,-9 19 0,13 11-109,-4 19 1,-1 6 107,7 8 1,-1 0-404,5 0 1,1 2 188,4 3 0,3-4-340,6 4 1,0-10 21,1-4 1,-1-11-364,0-9 0,-4-1-273,-1-8 496,-6-6 565,4-6 0,-11-4 0,-5-3 0,-7 4 0,-12-10 0</inkml:trace>
  <inkml:trace contextRef="#ctx0" brushRef="#br0">22820 9340 8110,'-8'-28'-144,"2"1"227,6 3 1,9 5 192,10 10 0,10 2-169,13 7 1,-1 0 0,-3 0 1,11 0-290,3 0 0,12-6-2271,11-3 2452,-8-10 0,9 3 0,-12-5 0</inkml:trace>
  <inkml:trace contextRef="#ctx0" brushRef="#br0">23773 8729 8065,'-2'-13'95,"-3"4"1,2-2 228,-6 6 0,4 0 44,-5 5 0,1 2 394,-5 3 0,-1 10 128,1 14-475,0-1-149,0 20 0,0-4 75,-1 13 1,3 4-279,2 1 1,5 6 13,10-2 1,5-3-396,9-1 0,6-10-1596,13-5 1640,12-9 1,21-3 0,-31-21-1,-1 1 1</inkml:trace>
  <inkml:trace contextRef="#ctx0" brushRef="#br0">24171 8857 7397,'-7'-8'526,"6"2"-460,-6-1 351,7 6 639,0-6-628,0 7-239,0 0-47,0 13 0,5 3 443,0 12-381,6 1-104,-9 5 0,4 8 49,-6 5 0,1 2-17,4-2 0,-3-3-181,2 4 1,3-10 48,-2-5 1,1-9-260,-1-5 152,-4-4-60,12-7 193,-12-1 0,7-7 42,-3 0-85,-3-7-38,10-1 0,-9-12-132,7-4 1,-1-4-2,6-5 0,-1-4-172,0-5 1,0 1 135,0 3 0,1-2-64,-1 7 0,-5 0 290,1 4-191,-1 7-69,-1 2 424,-1 12-78,-1 1 105,-5 7 0,6 8 131,-7 7 0,0 5 27,0 9 1,0 5 219,0 4 0,1 8-241,4 1 1,3 6 60,6-6 0,0-6-250,1-8-96,-1-9 42,6-4 1,-4-7 68,3-3 1,-3-6 46,-2-8 1,5-6-24,0-9 1,2-9-130,-2-10 1,-4-5-197,4-4 1,-3 1 38,-2-6 1,1 1-82,-1-1 1,-5 3-1054,1 6 602,-7 1 426,3 5 1,-1 0-1389,0 8 671,-1-2-241,-4 15 1170,0-5 0,0 13 0,0 2 0</inkml:trace>
  <inkml:trace contextRef="#ctx0" brushRef="#br0">25095 8786 7999,'14'6'524,"0"4"-248,0 8 1,2 5 99,3 5 0,-1 0-32,5 1 0,-4 4-82,5 0 0,-2 5-171,2-5 0,1 5-133,-6-5 0,5 1-244,-5-6 0,0-1-344,-5-3-718,0 2 686,0-10 210,-6-2 0,-2-9-390,-6-10 842,0-2 0,-6-20 0,-2-3 0</inkml:trace>
  <inkml:trace contextRef="#ctx0" brushRef="#br0">25408 8629 7813,'0'-8'571,"0"2"-225,0 19 0,0 3 384,0 12 0,-2 7-280,-3 3 0,-9 0-38,-10 4 0,-3-2-72,-1 7 0,-7 4 165,-3 1 0,4-3-1221,0-2 770,4-3 101,8-1 1,2-7-763,6-2 0,6-11-80,3-4 0,5-9-516,5-6 1,9-5 489,10-9 713,2-5 0,9-20 0,1-2 0</inkml:trace>
  <inkml:trace contextRef="#ctx0" brushRef="#br0">25663 8473 7941,'-1'-8'722,"-4"3"1,-3 4-244,-6 1 0,0 0-118,0 0 0,-2 6-138,-3 4 0,3 9-27,-3 4 0,3-1 29,2 2 1,1 1 27,4 8 0,3-6-137,6 6 0,1-10-156,4 5 0,3-9-400,6 0 1,2-10 81,3-4 1,3-3-290,6-2 0,-4-2 205,0-3 0,-5 2-55,4-6 0,-7-1-31,-2-4 0,-6 5-593,-8-1 1121,0 7 0,-6-10 0,-2 5 0</inkml:trace>
  <inkml:trace contextRef="#ctx0" brushRef="#br0">25578 8686 7941,'19'-1'-266,"0"-4"1,3 2 364,2-7 1,0 2 182,9-1 1,-3-4-369,-2 4 0,2-4 73,3-1 0,-3 0-267,4 0 131,-4-1 149,-2 1 0,0 0 0,1 0 0</inkml:trace>
  <inkml:trace contextRef="#ctx0" brushRef="#br0">25877 8373 7941,'-2'10'0,"-3"-1"0,4 6 462,-4 4 1,-1 6-70,1-1 1,-4 7-281,4 2 1,-5 2 93,6-2 1,-1-7-317,5 2 121,0-3-342,0-3 1,5-6-375,-1-6 1,7-6 703,-1 6 0,3-13 0,1 1 0</inkml:trace>
  <inkml:trace contextRef="#ctx0" brushRef="#br0">26005 8388 7919,'14'0'156,"0"0"0,0 4 330,1 1 1,4 5-58,-1-6 0,8 6-162,-3-5 0,0 1-35,0-1 0,-1-4 46,2 4 1,1 1 436,-6-1-583,-6 6 0,-7-3-151,-6 6 1,-8 2-369,-6 3 0,-6 3 258,-9 7 0,1-1-234,-1 0 0,2 6-176,4-1 0,-1-2 539,10-7 0,-4 3 0,11-5 0</inkml:trace>
  <inkml:trace contextRef="#ctx0" brushRef="#br0">26232 8999 8300,'14'0'492,"1"0"1,5 2-1035,4 2 1,6-2 1311,8 3 1,0-4-312,9-1 1,-3-6-513,-1-4 1,0 3-118,-1-3 0,-4 1-198,0-6 0,-11 6 73,1-1 0,-9 7-537,0-2 832,-9 4 0,-4-5 0,-6-2 0</inkml:trace>
  <inkml:trace contextRef="#ctx0" brushRef="#br0">26588 8672 7845,'8'-8'0,"-1"-3"582,-2 6-215,-3 1 138,10 10 1,-8 8 310,5 10 1,-6 4-334,2 5 1,-4 4 6,-1 5 0,-1 6-234,-4-1 0,4 5-30,-4-4 0,-1 1-1249,1-2 1,2-4 1022,7-1 0,11 1 0,7-7 0</inkml:trace>
  <inkml:trace contextRef="#ctx0" brushRef="#br0">27370 8516 7878,'0'-8'0,"1"3"44,4 10 1,-2 4 139,7 10 1,-1 11 298,5 13 0,0 1-42,1 8 1,-1-1-57,0 1 1,0-2-109,1-2 1,-1-9 139,0 4 1,0-10-276,0 0 1,1-9-142,-1-5 1,0-5 192,0-4 0,1-4 34,-1-6 0,0-8-51,0-6 1,0-8 25,1-11 0,-1-2-209,0-3 0,-1-8-253,-4 3 0,2-7-221,-6 2 1,4-4 85,-4 5 1,5 1-375,-6 8 1,3 0-1168,-3 10 816,-2-4 264,11 17 855,-5 0 0,6 9 0,0 6 0</inkml:trace>
  <inkml:trace contextRef="#ctx0" brushRef="#br0">28024 8416 7887,'8'-6'25,"-1"3"157,-2-7 118,-3 7-253,10-3 0,-10 7 82,3 4 1,-4 3-143,-1 6 0,-1 5 50,-4 0 1,-3 6 81,-6-1 1,1 4-109,4 6 0,-4-4 147,4 3 1,1-3-49,-2-2 1,7-1-75,-2-3 0,4-4 34,1-5 1,1-8-31,4-2 0,3-3-125,6-2 1,2-3 34,3-7 1,3-1 56,6-13 1,2-1-477,4-8 1,-4 4 120,3 1 0,-3 0-11,-2 4 0,-6 5 177,-3 5 1,-3 1-44,-2 8 230,-6 1 221,-1 4 0,-7 11 68,0 3 0,0 11-151,0 4 0,-5 1 454,0 8 1,0-1-208,5 6 1,0-3 40,0 2 1,0-1-188,0 11 1,0-6-281,0 2 1,5-4 44,0-1 0,4-2-173,-4-4 1,0-3-662,-5-11 600,0-2 1,-6-12 368,-4 1 0,-3-9-67,-1-1 0,-6-1-46,-4-9 0,-8 1-135,-1-5 0,-5-1-118,5 1 0,0 0 69,4 0 1,7-7 152,3-2 0,4-11 0,0-2 0</inkml:trace>
  <inkml:trace contextRef="#ctx0" brushRef="#br0">28791 8203 7804,'-14'-5'-131,"0"0"100,0 1 0,-1 4-16,1 0 1,-2 0 371,-2 0-179,2 6 0,-5 2-66,7 6 1,0 0-37,0 1 1,4-1 72,1 0 1,4 0 139,-5 0 0,7 1-84,-2-1 1,4 0-87,1 0 1,6 2-52,4 3 1,7-3 16,2 3 0,8-3-25,1-2 0,1-5-68,4 1 1,2-7-233,-2 2 1,-5-2-16,-4 2 1,-7-4-530,2 4-311,-9-4 547,-4-1 580,-6-6 0,-13-2 0,-2-6 0</inkml:trace>
  <inkml:trace contextRef="#ctx0" brushRef="#br0">28749 8302 7804,'14'0'-445,"6"0"311,4 0 1,3-4 106,1-1 0,1 0 47,-1 5 1,1-5 9,-1 1 1,-1-3-120,-3 3 1,1 0-163,-6-5 1,-5 4-170,-4-4 420,-7 6 0,3-5 0,-6 3 0,0 3 0,0-4 0</inkml:trace>
  <inkml:trace contextRef="#ctx0" brushRef="#br0">28990 8132 7804,'0'14'335,"0"0"0,0 2-86,0 3 1,0 3-27,0 7 1,0-1-96,0 0 0,0 1-92,0-1 0,0-6-418,0-3 1,2-3 257,3-2 1,3-1-187,6-4 0,-5-1 128,1-3 182,-7-3 0,10 4 0,-5-6 0</inkml:trace>
  <inkml:trace contextRef="#ctx0" brushRef="#br0">29047 8402 7804,'15'0'-237,"-1"0"1,0 0 143,0 0 0,2-2 10,3-2 0,0 0-61,9-5 1,-2 1-206,7-1 1,-3-4 348,-2 3 0,1-2 0,-1-2 0</inkml:trace>
  <inkml:trace contextRef="#ctx0" brushRef="#br0">29332 8217 7804,'6'-8'94,"-4"2"89,4 6 1,-6 1 67,0 4 1,0 8 117,0 6 0,0 4-268,0-4 0,0 5 84,0-5 0,-5 6-568,0-1 0,-4-3-77,4-2 1,0-4 459,5 0 0,-6-1 0,-2 0 0</inkml:trace>
  <inkml:trace contextRef="#ctx0" brushRef="#br0">29445 8203 7804,'10'1'8,"-1"4"0,1-2 0,4 7 0,2-2 249,3 1 1,-3 4-47,3-4 1,1 2 97,-1-1 1,2 1 160,-2-6-77,-4 6-275,6-3-250,-13 6 0,-3 0 102,-10 0 1,-5 5-134,-9 0 0,-9 5-644,-10-5 1,3 5 806,2-6 0,-3 8 0,-1-4 0</inkml:trace>
  <inkml:trace contextRef="#ctx0" brushRef="#br0">30114 8274 7793,'14'5'-116,"0"-1"0,2 7 77,3-1 1,-2 3 945,7 1-536,-7 0 1,10 5-38,-3 0 0,-2 6-107,2-1 0,-5 4 218,4 6 0,-5-3-96,1 7 1,-10 0-119,-4 5 1,-4 1-67,-1 3 1,-12-1-1,-7 6 1,-13 0-372,-6 5 1,-17 0 89,23-28 1,-2-1 0,-4 1 0,-2-1-2079,-4 0 1,-2 1 2193,3-1 0,-1 0 0,-6 3 0,-1 0 0,4 0 0,-1 0 0,1-1 0,0 1 0</inkml:trace>
  <inkml:trace contextRef="#ctx0" brushRef="#br0">22408 3113 7719,'14'0'-220,"0"0"1,-3 0 846,3 0 1,-7 0-552,7 0-76,-3 0 0,3-6 0,0-2 0</inkml:trace>
  <inkml:trace contextRef="#ctx0" brushRef="#br0">22408 3241 8161,'0'15'-153,"0"-1"76,0 6 1,0-2 307,0 5 0,0 1 393,0 5 1,0-1-878,0 0 113,0 1 0,0-1 145,0 1-1061,-7-7 491,6 5-114,-6-12 679,7 6 0,0-13 0,0-2 0</inkml:trace>
  <inkml:trace contextRef="#ctx0" brushRef="#br0">22564 2985 8161,'14'-14'0,"2"5"390,3-1 0,-3 2-51,3-1 0,-3-2-101,-2 6 1,0-4-92,0 4 1,5-5-113,0 6 0,2-3 39,-2 3 1,-4 2 127,4-3 1,-3 4-292,-2 1 0,-4 6 86,-1 4 0,-1 2-160,2 2 1,-2 7-4,-4 3-7,-2 2 82,11 3 0,-12-1 157,4 1 0,1 5 12,-1 4 1,4 10 60,-4 4 0,5 8-89,-6 2 49,1-1 0,-3-4 149,2 0 1,-2 0-78,3 0 0,-4-8 18,-1-7 1,0-5 232,0-9-50,-6-6-147,4-8 607,-10-1-526,-2-11 0,-2-4-188,-3-12 1,-3-2 127,-2-8 1,-4 1-1193,-6-6 1,4 1 210,-3-1 735,-3-5 0,6-3 0,-5-5 0</inkml:trace>
  <inkml:trace contextRef="#ctx0" brushRef="#br0">22649 2715 8053,'-28'-28'0,"-1"-1"-118,1 1 1,4 1-14,1 3 0,0 4 436,0 6 1,-4 6-128,3 3 0,-4 5 138,-5 5 1,-4 11-127,-5 12 1,-6 8-3,1 12 1,-1-2-129,6 6 1,1 0 160,3 5 1,5 6-1412,9 3 1271,13-25 0,1 0 0,3 2 0,2 1 69,0 6 1,0 0 0,2 0 0,0 1-256,3 1 1,0 0 0,0-1 0,0-1 54,0 2 0,0 0 51,2 3 1,2-2 0,3-6 0,2-1 15,4 0 0,3-2 0,0-3 0,4-3-229,2-4 0,3-2 0,27 24 246,10-14 0,1-7 9,4-11 0,4-10 256,0-9-412,-30-4 1,1-1 0,5-3-1,1-2 157,4-1 1,0-2 0,-4-1 0,-1-2 19,1-3 0,-1-1 0,-2 1 0,-1-2 20,-2 0 0,1-1-47,0 0 1,-1-2 0,0-3 0,-2 0 69,-1-1 1,-2-2-1,1-4 1,-2-3 87,-4-3 1,-2-2-1,-2 2 1,-1-1 295,-2 1 0,-2-1 0,13-30-188,-8-5 1,-7-5-73,-12 5-446,-5 28 0,-1-1 193,-3-36 1,-3 34 0,-1 0-195,1 3 0,-3 1 214,-5-4 0,-3 0-98,0 0 0,-2-1 0,-10-5 0,-4 0-115,0-1 1,-1 1 0,0 5-1,-1 3 40,-1 2 0,-1 3 0,2 5 0,-2 3 107,-1 4 1,-1 2 0,1 4 0,-1 3 82,-35-1 0,29 12 0,0 4-174,-3 6 1,0 4 0,-5 4 0,0 3-708,0 3 1,1 4-103,-1 3 0,3 3 968,-19 17 0,27-15 0,1 3 0,6-1 0,2 0 0,-2 0 0,-1 0 0</inkml:trace>
  <inkml:trace contextRef="#ctx0" brushRef="#br0">18526 11174 8007,'-6'-22'944,"-2"1"-944,0 14 0,-5 0 0,12 9 1165,-4 3-412,4 2-407,7 8 0,2-3-143,6-2-230,6 2-52,9-10 1,3 4-292,5-6 0,0-8 155,1-6 0,-2-2-66,-3-7 0,-8-1-143,4-4 1,-5 4 423,-1 0 0,-2 1 0,-7-6 0</inkml:trace>
  <inkml:trace contextRef="#ctx0" brushRef="#br0">18782 10904 8007,'-13'16'188,"4"3"0,-2 3 367,6 6 1,-6 1-206,2-1 1,1 1-98,-2-1 1,1 7 23,-5 3-49,-1-4-113,-5 1 1,2-2-82,-5 1 0,4 0 136,-5-1 1,7-7-101,-2 2 1,3-4 30,2 0 1,6-4-535,3-6 302,4-6 0,7-1 26,3-7 0,10-2 86,5-3 1,9-3-12,5-6 0,2-5-113,-3 0 0,-2-5 49,-6 6 1,-1-6-186,1 5 1,-7 0 120,-3 5 1,-4 6-98,0 3-70,-8 3 151,0 2 0,-9 4 0,-3 5-109,-2 7 0,-14 12 162,-1 1 0,-2 6-8,1 2 0,-1 0 49,-5 1 1,7-2 80,3 2 0,4-5-18,0-9 0,3-4 422,2-5 191,4-8-347,12 0-126,2-7 1,8-8 119,3-6-213,-3-7-8,11-7 0,-10 4-119,7 0 0,-5 1-19,4-6 0,-4 5-316,5 1 1,-7 5 169,2-1 262,-9-3 0,2 7 0,-4-6 0</inkml:trace>
  <inkml:trace contextRef="#ctx0" brushRef="#br0">18739 11259 8007,'0'11'0,"0"4"0,0-3 494,0 12 0,0 1 223,0 8-515,0 4 1,2 2 179,3 4 1,-4-4-247,4 9 0,1-4-141,-1-1 0,1-2-1201,-1-3 626,-3 3 437,4-11 1,-1 4-738,0-5 468,-1-1 412,-4-6 0,7 5 0,1-5 0</inkml:trace>
  <inkml:trace contextRef="#ctx0" brushRef="#br0">18796 11984 8007,'7'-14'-447,"-6"0"595,12-7 1,-10-1 448,6-6 1,1-2-355,4-3 1,0-4-318,1-5 1,5-12 115,4-3 1,4-8-276,5 4 1,-3-6 178,4 6-1134,-4-7 1266,-8 10 0,1-6-99,-8 7 5,2 1 0,-11 5 297,4 4-156,-4 9 0,-6 8 3,0 6 1,0 11 449,0-1-106,0 9-377,0-1 1,2 8 1173,2 2-1166,4 11 0,7 2-31,-1 7 0,0-1-160,0 6 1,0-5-144,1-1 0,-1-4 89,0 5 1,0-7-226,1 2 1,-3-3 120,-2-2 1,-2 0-26,-4 1 0,-2-1 7,3 0 0,-10 0-205,-5 1 199,-2 5 0,-7-4-322,0 3 131,-6 3 363,2 0 1,-5 0 97,0-3 0,-1-3 0,1-2 0,4-1 0,0-4 0,7-2-62,-2-7-165,10 0 1443,-4 0-803,18 0 0,-7-5 65,16 0 316,-3-6-181,16 3-408,-5-6 1,2 0-3,0-1 1,-1 0-141,6-4 1,-2 3-296,-4-3 0,-2 3-41,-7 2-239,0 0-816,-6 6 1138,-1 2 0,-20 24 1,-3 6-1</inkml:trace>
  <inkml:trace contextRef="#ctx0" brushRef="#br0">18981 11501 7183,'6'14'242,"-4"1"281,3-1 1,-4 6-185,-1 4 0,0 3 121,0 1 0,-1 5-426,-4 1 32,3-1 20,-4-11 0,6 3-318,0-6 63,0 0-480,0-5 350,0-6 185,6 5 1,-2-13-75,5 0 1,-6-8-108,2-11 1,1 2-126,-1-7 1,5 0-226,-6-4 314,7-1 329,-9 1 0,11-1-112,-4 1 1,-1 6 266,1 3 1,-4 5 122,5 4 0,-1-1-92,5 6 1,-4 2 120,-1 8 1,-6 3 83,2 6 0,1 7 343,-1 2 1,0 0 185,-5 0-452,0-5-254,0 2 1,-2-3-176,-2-2 0,2 2 47,-3-7 1,4-3-123,1 3-240,0-7-325,-7 3 0,6-7 150,-4-4 1,4 2-274,1-7 1,0 1 121,0-5 318,0 0 0,4-1 296,1 1-90,6 6 9,-9-4 0,10 4 26,-2-7 0,-2 0-103,1-4 1,-1 1 230,2-5 1,1 5 64,-7-1-43,7-3 1,-9 6-73,3-3 487,-4 10-194,-1 3-117,0 6 1,0 6 56,0 3 1,0 6 649,0 4-557,0-4 0,0 11-94,0-7 1,0 0-79,0-5 1,0-5 71,0 1-393,0-7 0,2 3-585,3-6 515,-4 0 1,7 0-198,-3 0 55,-4 0-80,6 0 153,-7 0 181,0 0 377,6-6-205,-4 4 0,5-10 160,-2 2 1,-3 2 135,3-1-342,-4-1 0,4-4-142,0 0 198,-1 6 9,-4-5-538,0 12 130,0-12-399,0 12 218,0-6 323,0 7 1,-1 0-386,-4 0 384,3 0 65,-4-6 0,6 3 6,0-7 0,0 6-125,0-6 202,0 7 1,0-5 176,0 3-1,0 4 254,0-6-159,0 7 1959,0 0-2018,0-6-27,0 5 53,6-6-114,-4 7 0,6 0 69,-3 0-76,-4 0 24,6 0 0,-7 2 105,0 3 1,4-1-76,1 10 0,0-1 20,-5 11 0,0 0-39,0 4 1,5 7 0,-1 3 0,1 3-48,-5 1 0,5 1-141,-1 0 1,1-2 19,-5-3 113,0 3 1,0-13 149,0 1 1,0-3-106,0-7 1,0 0-13,0-4 54,0-8-177,0 6 0,-1-11-165,-4 2 1,2-2-352,-7-2 356,7-6 1,-10-2 43,4-6-1170,3-7 530,-7 5 95,5-11 0,-6 4 674,0-11 0,-7-2 0,-1-7 0</inkml:trace>
  <inkml:trace contextRef="#ctx0" brushRef="#br0">19934 11231 7925,'0'-19'-236,"0"0"1,0 0 179,0 5 1,0 4-307,0 1 580,6 6 0,-4-2 461,2 10 1,3 9-180,-3 10-194,1 3-249,-11 7 0,3-1-116,-7 10 1,-4-8 45,-5 8 1,-5-6-144,5 1 0,-4-3 133,4-6 1,-7-1-143,3 0 0,1-7-302,-2-7 0,0-1 184,-4-8 0,4-1-571,0-4 402,7-12 452,-10 2 0,11-23 0,-4 3 0</inkml:trace>
  <inkml:trace contextRef="#ctx0" brushRef="#br0">19834 10918 7925,'29'0'-166,"-1"2"-42,0 3 0,-4 9 509,0 9 1,-7 11 579,2 4 0,-5 3-467,-4 1 1,3 2-84,-4 4 1,-1-9-512,1 4 181,1-10 0,3 2 201,-4-7-768,10 1 365,-10-7-251,12-2 0,-7-12 452,0-3 0,7-3 0,1-2 0</inkml:trace>
  <inkml:trace contextRef="#ctx0" brushRef="#br0">20289 11032 7925,'22'-14'0,"5"6"0,-11-5 0,3 4 274,3 2-25,-6 1-51,4 0-495,-5 4 297,-1 2 0,-6 8 0,-2 6 0</inkml:trace>
  <inkml:trace contextRef="#ctx0" brushRef="#br0">20389 11245 7925,'1'10'87,"4"-1"1,-3 1 212,2 4 1,-2 0 615,-2 0-414,0 7-259,0-5 0,-2 10-16,-2-2 0,0 3-170,-5 1 1,4-4-281,-4 0 0,6-2-128,-2 2 1,3-4-426,2-6 0,0 1-722,0-1 1498,0-6 0,0-2 0,0-6 0</inkml:trace>
  <inkml:trace contextRef="#ctx0" brushRef="#br0">20517 10876 7925,'14'-8'52,"-5"-3"-52,1 6 261,-1-6 0,6 4 423,-1-2 0,0-2-364,0 6 0,0-4-127,1 4 0,-1-1-22,0 1 1,0 3-97,0-2 0,1 4-401,-1 4 243,0-2 1,-4 15-341,-1-2 301,-6 2 0,10 3 101,-4 4 0,-1 9-128,2 5 0,-1 8 188,5 1 1,5 6 147,0-6 1,0 7 49,-4-2-199,-1 3-5,0-4 0,-1 1 358,-4-10-519,-3 4 332,-6-16 0,5 3 108,0-9 0,0-3-219,-5-7 1,-7-6-2,-2-4 0,-5-2-372,-5-2 0,-3-2-590,-7-2 1,-4-4 869,0-6 0,-7-1 0,4 1 0</inkml:trace>
  <inkml:trace contextRef="#ctx0" brushRef="#br0">22464 11075 7903,'0'-15'-192,"0"1"-385,0 0 1255,-6-7-238,5-1-292,-6 0 1,3 2-60,-1 5 0,-5-4-55,6 1 1,-7 0-7,1 9 0,-3-2 27,-1 6 1,-2 0-16,-3 5 1,-3 13 56,-6 6-36,-1 6-1,7 10 1,-3 6 51,6 6-54,0 1-47,5-12 0,6 3 36,3-5 1,4-1-53,1-5 1,1-6-13,4-3 1,0-9 2,9-6 1,-3-2-20,8-2 0,2-3-89,-3-7-16,1 1 133,2-12 0,-5 1-379,3-4 179,3-3 32,-6-1 0,4-1-24,-6 1 1,-4 0 63,-1-1 0,-1 1-96,2-1 1,-2 1 111,-4-1 0,-2 7 105,3 3 163,-4-3-94,-1 6 112,0 2 97,0 8-172,0 6 1,0 6-16,0 4 1,0 9 44,0 4 1,0 11 114,0 3 0,0 9-44,0 2 0,0 7 75,0 2 1,0 4-1473,0 6 1302,0 2 3,0-4 1,0 1-158,0 1 158,0-7-59,-6 3 0,3-14 4,-7-6 0,6-2 2,-6-8 1,1-2-3,-6-7 1,3-3-61,2-7 0,-2-2-3,2-2 1,-2-4-158,-3-6 1234,1 0-1033,0 0 1,0-6-310,-1-4 136,8-2-238,-6-9 1,11-1-847,-2-6 1227,-4-7 0,6-8 0,-4-7 0</inkml:trace>
  <inkml:trace contextRef="#ctx0" brushRef="#br0">22493 11288 7903,'14'8'-27,"5"4"41,0-2 1,-2 2 81,-7 3-53,3-1 119,-12 0 1,5 0 237,-6 1-237,0-1-115,-6 6 0,-2-4-152,-6 3 0,-2 2 84,-3-2 1,2 6-153,-7-1 1,7-2 29,-2 1-314,3-5 142,2 2 157,6-12-103,-5-2-3,12-6 159,1-6 99,8-2 0,6-4 63,0 2 1,2-3-14,3 4 1,-2 3 190,7 1 1,-5 3-66,5 2 0,-7 4 142,2 5 1,-3 0-58,-2 10 0,0 2 35,0-2 1,-4 5 520,-1-5-333,-6 6-179,4-3 1,-7 2 102,0-1 1,0-4-271,0 5 1,-5-7-198,0 2 0,-6-3 74,2-2-387,2 1-1202,-5-1 714,10-6 546,-4-2 0,6-12 319,0-4 0,0-9 0,0-3 0</inkml:trace>
  <inkml:trace contextRef="#ctx0" brushRef="#br0">22834 11515 7903,'8'0'-79,"5"0"0,-10 7 714,6 2 0,-6 5-233,2 5 1,-3 3-131,-2 7 0,0-1-19,0 1 1,0-1-37,0 1 0,0-1-189,0 0 0,0-4-151,0 0-354,0-7 335,0 4-2,6-13 1,0-10-460,4-12 271,3-7 202,-12-1 0,12-9-448,-4 2 238,4-9 144,-5 2 0,4-5 126,-2 3-54,3 3 138,-6 7 0,6 6 199,-3 3 1,-3 4-71,3 6 1,-5 3 86,4 6 1,-4 1-66,4 4 831,-5 3-601,2 12 1,-5 3 413,4 5 1,-3 2-316,2 3 0,-2-1-96,-2 6 1,2-5-308,2 5 1,-2-7-329,3 2 1,-2-7 99,2-3 1,-2-5-126,6 1 0,-4-3 180,4-2 82,-5-6 0,8 4 0,-4-4 0</inkml:trace>
  <inkml:trace contextRef="#ctx0" brushRef="#br0">23630 11131 7908,'-14'-7'796,"6"0"-530,-4 1 606,10 4-83,-4-4-491,6 6 0,1 6-207,4 4 0,8 2 552,6 3-425,6-1-55,-3 0 0,11 0-21,0 1-108,7-1-89,-10 0 1,9 0-308,-5 0 0,-1 1-99,-5-1 1,-6 0-472,-3 0 0,-5 0-111,-4 1 1043,-4-1 0,-6 0 0,0 0 0</inkml:trace>
  <inkml:trace contextRef="#ctx0" brushRef="#br0">24028 11046 7908,'-6'-8'-78,"-3"2"-41,-10 6 1,-2 5 233,-3-1 1,-2 12 208,2-2 1,-3 15-138,-1-1 1,-1 5 64,1 1 0,1-4-176,3 3 1,4 2-17,5-2 0,3 0-799,2-5 378,4 1-429,0-7 790,4 5 0,2-11 0,8 4 0</inkml:trace>
  <inkml:trace contextRef="#ctx0" brushRef="#br0">23588 10904 7908,'-16'0'0,"-3"0"0,3 0-298,-3 0-1,-3 0 199,6 6 1,-9-3 869,6 7-315,0-1-198,5 6 1,0 4 117,-1 0 0,8 7-152,2 3 0,-2 1 75,3 8 0,-1-3-183,5 7 0,6-4 12,4 5 0,2 4-119,3-4-91,5 3 194,2-4 1,7 2-308,-1 4 133,7-10 1,-5 8-160,3-13 234,3-6 0,-2-7-63,8-6 1,-1-6 0,11-3 0,5-10 9,5-4 0,3-5 8,-8-5 0,-5-4 274,-14-5-1012,3-7 773,-11-1 1,-2-5 367,-9 3-349,-3-3 107,-2 5 1,-4-4-65,-1-3 1,-6 9-10,2-9 1,-5-1-87,-5-4 1,-4-4 68,-10 5 1,-3 0-115,-7 4 0,-2 11 75,-7 4 43,0 15-37,-17 1 1,4 12-155,-6 0-545,7 6 517,1 8 0,12 2 128,4 3 1,11-3-510,8-2 0,6 0 558,8 0 0,-6-6 0,-2-1 0</inkml:trace>
  <inkml:trace contextRef="#ctx0" brushRef="#br0">25109 10989 7943,'-19'0'103,"0"0"-103,0 0 98,-1 0 1,2 2 187,-6 3 1,1 9-81,-6 10 1,6 2 85,-1 3 1,2 10 256,-2 4 0,2 4-107,3 1 0,3-2 253,-3 6-1231,10 0 720,3 5 0,6-4-147,0-5 0,3-4 35,6-16 1,2-2-216,13-12 0,0-6 239,4-3 1,0-17 42,1-6 0,4-8-418,0-2 0,-1-5 42,-8-1 1,-4 1-1636,-6 5 861,1-1 905,-8 7 0,0-3-633,-7 6 0,-7 0 44,-2 5 695,-10 0 0,-3-1 0,-7 1 0</inkml:trace>
  <inkml:trace contextRef="#ctx0" brushRef="#br0">24810 10876 7943,'0'-15'1113,"0"1"-1019,0 0-110,0 0 195,0-1 1,0 1-145,0 0 1,5-2-28,0-3 0,11-1-29,-2-4 0,3-3 116,-3 4 0,5-4-62,0-2 1,5 2 38,-5 4 0,0 2-230,-5 7 0,-1 0 306,-4 0-76,4 6-40,-11 1 0,5 7 186,-2 0-151,-3 7 29,4 1 0,-6 10 39,0 1 0,0 5-88,0-5 0,0 5 1,0-5 1,5 4-114,0-4 1,1 0-281,-1-4 0,-4-1-107,4 0 0,1-5 452,-1 1 0,6-1 0,-3 6 0</inkml:trace>
  <inkml:trace contextRef="#ctx0" brushRef="#br0">25578 10634 8406,'-14'6'-1298,"0"2"1417,0 6 0,-1 1 690,1-1 0,0 0-432,0 0 1,-1 5 17,1 0 1,0 2-9,0-2 1,0 3-134,-1 6 1,1 1-182,0-1 1,0 5 31,-1 0 0,8-4-94,2-6 0,3-5 30,2 1 1,2 0-169,3-5 1,2 3-41,8-7 1,4-2-262,0 1 1,0-6-590,-5 2 1,5-3 34,0-2 982,0 0 0,-5-7 0,0-1 0</inkml:trace>
  <inkml:trace contextRef="#ctx0" brushRef="#br0">25564 10876 8017,'-8'0'2277,"2"6"-2106,12-5 1,2 6-29,6-7 0,7-5-114,2 0 1,4-6 112,2 2 0,4-4-87,0-1 0,-5 4-728,-4 1 1,-6 4-524,0-4-279,-2 6 1475,-8-4 0,5 1 0,-5-2 0</inkml:trace>
  <inkml:trace contextRef="#ctx0" brushRef="#br0">25749 10577 8017,'-8'14'200,"-5"7"86,4 2 1,-4 6 535,-1 4 0,4-1-314,1 6 0,1-2-252,-1 2 0,1 1-222,3-6 0,5 5-319,0-4 1,2-6 80,7-4 0,5-9-163,5 0 1,2-7-131,-2-8 0,-2-2 497,7-3 0,-7-9 0,4-8 0</inkml:trace>
  <inkml:trace contextRef="#ctx0" brushRef="#br0">25990 10662 7982,'15'15'137,"-1"-1"1,0 0 291,0 0 0,2 0-125,3 1 0,-3-3 64,3-2 1,-2 2-136,2-2 1,-3-2-1,3 1 1,-3-6 478,-2 2-262,0-3-374,-6 4-113,-2-4 165,-12 10 0,-8-4 24,-10 6 0,-9 8-253,-5 7 1,-8 7-400,-1 12 1,-7-3 109,2 8 0,-3-1 0,-2 5 0</inkml:trace>
  <inkml:trace contextRef="#ctx0" brushRef="#br0">23858 12013 8059,'-2'8'191,"-3"-3"384,-2 2-372,-8 1 1,6 11-176,-1 0 44,1 13-118,-5-8 1,-4 15-69,4-6 0,-6 2 56,10-2 0,-6-4-192,7-1 0,1-1-25,-2-8 0,7 0 275,-1-5 0,-4 0 0,0 0 0</inkml:trace>
  <inkml:trace contextRef="#ctx0" brushRef="#br0">23986 12127 8059,'23'1'0,"1"4"0,-6-2-713,0 7 329,-2-7 210,-8 3 0,3 0 62,-6 4 0,0-2 112,-5 1 0,-7 1 0,0 4 0</inkml:trace>
  <inkml:trace contextRef="#ctx0" brushRef="#br0">23900 12127 8059,'0'15'-270,"0"4"0,0 3 556,0 7 1,0 6 488,0 3 0,0 7 117,0 3-445,0 12-82,-6-8 0,0 16-49,-4-7 0,-1 12-551,7-2 0,-1-3 122,5-6 1,1-10 84,4-5 1,-2-9-37,7-5 1,-5-4-1438,4-6 650,-6-2 851,10-7 0,-5 0 0,6 1 0</inkml:trace>
  <inkml:trace contextRef="#ctx0" brushRef="#br0">18839 13776 7138,'0'9'599,"0"1"1,0-6 45,0 6-378,0-1 0,0 6-61,0-1 1,0 2-34,0 3 1,0-2-10,0 7 1,0-1 20,0 6 0,0 4-40,0 0 1,0 7 9,0-3 1,5 3-11,-1-2 1,1 5-22,-5-1 0,0 1 26,0 4 6,0-3-28,0 5 1,0 0-189,0 4 164,0 2 0,0-9 28,0 6-20,0-6 0,0 7 25,0-5 0,0 4 0,0-5 0,0 12-74,0-3 0,0 6-19,0 0 1,2-4-1079,2 4 1137,-2-4-17,4-1 1,-6-6-778,0-4 621,7 4 105,-6-7 1,10 11 4,-6-3 0,0-1 35,-5 1 1,0-2 6,0 3 1,5-3 297,-1-3-559,1-2 242,-5 4 0,0-2 176,0 0-144,0 1 5,0 1 1,0-5-150,0 3 155,0 4-20,0-13 1,0 12 473,0-12 0,0 7-471,0-8 0,0 5 344,0 0 0,0-4-404,0 0 0,0 5-92,0 4 1,0 5-69,0-4-23,0 5 192,0-15 1,0 13-112,0-13 120,0 6-78,0-14 1,0 9 293,0-5 0,0-1-300,0-5 0,0 1 4,0-1 1,0-4-54,0-1 0,0-1-137,0 2 0,0-3-1472,0-7 1076,0 0-99,0 0 275,0-6 0,0-39 1,0-17-1</inkml:trace>
  <inkml:trace contextRef="#ctx0" brushRef="#br0">18882 13676 8064,'-21'0'-443,"5"0"0,-4 0 446,6 0 16,6 0 1,1-1 564,7-4 130,-6 3 0,11-6-295,-1 4 1,9 2-161,6-3 0,11-1-115,13 1 1,1-4-112,8 4 0,-5 0-1047,6 5 557,-8-6 173,-2 4 0,-5-4-537,-10 6 821,4 0 0,-16 6 0,4 2 0</inkml:trace>
  <inkml:trace contextRef="#ctx0" brushRef="#br0">18882 17643 9159,'6'7'898,"2"0"-922,6-7 33,7 0 112,1 0 1,11 0 81,0 0-234,13-7-182,-8 6 0,11-10 213,-7 6 0,7-12 0,2 1 0</inkml:trace>
  <inkml:trace contextRef="#ctx0" brushRef="#br0">20957 13818 8057,'15'-12'-8,"-1"2"0,0-1 16,0 6 0,5 1-162,0 4 113,0 0 100,2 0 1,-6 0-128,4 0 1,-3 0 98,-2 0 1,1 0-199,-1 0 0,0-5-122,0 0 350,-6 0-25,5 5 1,-10 0 151,6 0-141,-5 0-29,2 7 1,-6 2 62,0 10 1,0-1-38,0 5 1,-5 6 20,0 4 0,-4 6 21,4-1 0,-4 8-6,4 2 0,-4 4 35,4-5 0,0 8-10,5 2 1,0 2-1368,0 7 1332,6 13-43,-5-36 0,0 1 0,3 1 0,0 1 4,-1 2 1,-1-1 0,-2-2 0,1 0-186,1 5 0,1 0 0,0 2 0,0 0 209,-1-2 1,1 0-1,2-1 1,-1-1 18,-1 0 1,-1-1 0,3 1 0,1-1 1,-1 3 1,0 0 0,-1-1 0,0 1 90,1 0 1,-1 0-118,-2-1 1,-1 1-9,6 3 1,-1 0 0,-4-2-1,-1 1-36,4 2 0,0 1 1,-1-2-1,-1 1 13,2 1 1,0-1-1,1 0 1,1-1-7,-3 0 1,1-1-1,1-4 1,1 0-16,0 2 0,0 0 1,0-3-1,0 0-77,0 1 1,0-1-1,0-6 1,1-1 0,6 31 0,-5-11 231,1-3 1,-6-10 794,6-14-665,-7 0 1,2-18 1429,-10-1-1588,-9-6 270,-8-15 1,-7-5-761,1-7 0,-2-5-61,-3 5 1,3-8-1783,-3-1 2208,3-1 0,-5-12 0,-2 5 0</inkml:trace>
  <inkml:trace contextRef="#ctx0" brushRef="#br0">19777 14117 7849,'-19'-14'344,"0"-1"-172,0 8 0,5 0-115,0 7 0,0 8 99,0 6 0,-1 13 253,1 11-144,6 10-128,-4-4 1,10 9 52,-3-5 1,12 4-51,7-5 0,5-1-128,4-8 0,6-5 1,-1-9 0,1-5-191,4-10 0,-8-5 91,-1-14 1,-2-7-7,2-16 1,-8-4-264,-7-5 159,-6-7 8,3 4 1,-6-8-63,0 5 0,-1 1 187,-4 4 1,-4 7 41,-10 3 1,1 4-11,-5 6 0,4 8 82,-5 11 0,7 2-112,-2 2 0,3 11 19,2 3 0,6 10-411,3 0 195,3 3-42,2-5 0,7 5 301,2-4 0,10-2 0,3-1 0</inkml:trace>
  <inkml:trace contextRef="#ctx0" brushRef="#br0">19962 14316 7849,'2'9'-71,"2"1"0,-2 1-34,3 8 0,-4-3 142,-1 3 1,2-2 183,3 2 1,-4-3-791,4 3 248,3-3 0,-7-9 321,12 0 0,-5-1 0,6 2 0</inkml:trace>
  <inkml:trace contextRef="#ctx0" brushRef="#br0">20247 14103 7859,'14'0'43,"0"6"-22,0 3 1,0 4-100,1 1 0,-1 5-182,0 0 1,-4 2 1166,-1-2-381,0-3-288,-1 10 0,3-8 238,-6 5-193,0-5-240,-5 9 1,-5-7-94,0 4 0,-4-4 153,4-5 1,-4-1-103,4 0 0,-1-6 202,1-3-269,3 3 0,-2-7-244,8 4 193,11-10 33,0-3 0,12-1-472,-3-1 264,-4 7-40,7-9 1,-9 8-841,5-5 1172,-5 6 0,2-4 0,-5 7 0</inkml:trace>
  <inkml:trace contextRef="#ctx0" brushRef="#br0">19792 14984 7849,'-8'14'0,"-5"2"0,4 3 0,2-2 0,2 7-41,4 0 1,1 11 350,0 2-77,0-2-45,0 6 92,6-11-101,-4 5 0,10-13-24,-2-3-21,3-3-88,7-2 1,-4-6 36,3-3 0,-2-5-10,2-5 0,-5-8-126,1-6 0,-1-12 186,-5-2 0,-2-7-309,-3-2 0,-2 0-129,-2 5 336,0-4-40,0 11 0,-2-4-62,-2 11 62,-4 2 1,-8 8-113,-3 4 105,3 3 1,-9 6-81,6 0 1,-6 6-110,1 3 1,3 4-54,2 1 1,4 2-572,0 3 829,8-3 0,-6 11 0,5-5 0</inkml:trace>
  <inkml:trace contextRef="#ctx0" brushRef="#br0">20005 15311 7849,'5'14'13,"-1"1"0,6 3 80,-5 1 1,1 0-17,-1-4 0,1-1-242,3 0 0,4-4-434,-4-1 599,4-6 0,1 3 0,1-6 0</inkml:trace>
  <inkml:trace contextRef="#ctx0" brushRef="#br0">20218 14899 7849,'14'0'-352,"1"0"0,3 0 376,1 0 0,-1 1 439,-9 4 1,-1 3-192,-3 6-100,-4 0-163,6 7 0,-14-4 170,-2 7-153,-4-7-34,-1 4 0,0-2 12,0 0-54,0 0 1,-1-5-270,1 0 227,6-6-40,2-2 0,9-7 5,6-4 68,1 4 91,17-12 1,-10 11 304,7-2-386,0 2 97,4 2 0,-6 0 122,-3 0 0,-3 6-92,-2 4 1,-1 2-7,-4 3 0,-2 4-28,-7 0 1,-2 6-1,-3-1 0,-3 2-639,-6 3 267,-6 6-53,-3-5 381,-5 11 0,-7-11 0,-1 4 0</inkml:trace>
  <inkml:trace contextRef="#ctx0" brushRef="#br0">19806 15937 7849,'-8'14'0,"-3"2"320,6 3-109,0 3-16,5 6 0,0 1 26,0-1 0,7 5-112,2 0 1,4-1-141,1-8 1,0-4 103,0-6 0,5-1-80,0-4 0,5-4 64,-5-10 0,0-4-191,-5-10 0,-1-5-164,-4-9 205,-2-3 48,-1-7 1,-5 2-143,4 3-23,-3-3 230,-9 11 1,4-8 22,-6 10 1,-1-2-50,-4 11 0,0 1 7,0 9 0,-1 3-47,1 6 1,5 8-85,-1 6 1,1 6-223,-5 9 1,6-1 137,3 1 1,-1-1-574,1 0 787,0 1 0,5-1 0,0 1 0</inkml:trace>
  <inkml:trace contextRef="#ctx0" brushRef="#br0">20033 16164 7849,'8'6'0,"0"1"112,-3 2 0,-4-1 290,4-3 1,-3-2-395,-2 6 1,0-4-663,0 5-596,6-7 1250,-4 3 0,10-6 0,-4 0 0</inkml:trace>
  <inkml:trace contextRef="#ctx0" brushRef="#br0">20289 15794 7849,'0'15'-469,"0"-1"0,6 0 589,4 0 1,-2 2 492,1 3 0,1-3-417,4 3 1,5-2-124,0 2 0,0-3 17,-5 3-21,0-3-46,1-2 1,-3 2-67,-2 3 0,-4-4 86,-6 4 1,0 2 13,0-2 1,-6 0-124,-4-5 0,-2 5-134,-3 0 1,-5-2-745,-4-7 497,4 2 231,-7-10 1,3 4-389,-9-6 604,3 0 0,-5-6 0,7-2 0</inkml:trace>
  <inkml:trace contextRef="#ctx0" brushRef="#br0">20175 16008 7849,'21'-15'0,"1"1"434,7 0 0,5 0-308,-4 0 1,11-1-90,-3 1 0,-1 2 40,1 2 0,-8-1-187,-2 6 0,-1 1-97,-8 4 0,-2 1-905,-7 4 1112,2 9 0,-10 8 0,4 7 0</inkml:trace>
  <inkml:trace contextRef="#ctx0" brushRef="#br0">19877 16861 7849,'-5'15'-190,"0"4"1,-4 4 128,4 5 1,0 0 138,5 1 1,0 4 108,0 0 0,2 0 264,3-4 1,3-2-294,6-4 1,0-2-69,0-7 1,5-6-7,0-3 1,2-5 0,-2-5 1,-4-9-36,4-10 66,-9-3-75,3-8 1,-7-6-141,3-6 199,-2-7-91,-7 10 0,0-5 0,0 6 0,-5 2-1,0 3 0,-6 5-126,2 10 1,-4 2 111,-1 7 0,-2 6-110,-3 3 1,3 4-569,-3 1 295,10 6 9,-4 8 0,7 4-774,-4 5 1154,4-5 0,0 8 0,-2-3 0</inkml:trace>
  <inkml:trace contextRef="#ctx0" brushRef="#br0">20076 17031 8057,'5'14'140,"-1"1"0,6-1-605,-5 0 0,6-1 464,-2-4-91,4 4-65,1-5 1,5 1-649,0 1 805,6-7 0,4 10 0,7-6 0</inkml:trace>
  <inkml:trace contextRef="#ctx0" brushRef="#br0">20630 16690 7849,'0'-35'0,"0"7"156,0-1 1,-1 15 326,-4 0 1,2 6 22,-7 8-295,7 6-53,-9 2 1,8 7-76,-5-1-15,6 6-43,-10 2 1,12 7-6,-4-1 1,3-4 66,2 0 0,2-1-229,3 6 0,3 1-14,6 3 0,0-3-4,0 3 0,0 2-267,1-2 246,-1 7 63,0-10 1,-1 4 54,-4-5 1,-3-1 33,-6 1 0,0-1 108,0 1 1,-6-3-65,-3-2 0,-4-3 143,-1-7 1,0 0-36,-1 0 1,-4-4 107,0-1 0,1-6 559,3 2-402,1-3-175,0-2 0,4-7 334,1-2-178,6-10-264,-4-3 0,14-13-102,2-3 1,5-6 111,5-8 1,2-2-243,3-12 1,2 1-1921,-2-1 1755,3 2 181,-5 8 1,-1 10-1495,-7 3 1027,0 10 181,-6-2 0,-2 13-166,-6 3 1,-11 3 562,-3 2 0,-16 0 0,0 0 0</inkml:trace>
  <inkml:trace contextRef="#ctx0" brushRef="#br0">22820 13634 8014,'6'-8'0,"2"1"0,6 7-203,1 0 0,5 0 303,2 0 1,5 0 229,-3 0 1,7-1-279,-2-4 0,2-1-179,-2-4 1,-1-1 66,1 6 1,-1 1-161,1 4 0,-7 0-727,-3 0 947,-10 6 0,-3 15 0,-6 9 0</inkml:trace>
  <inkml:trace contextRef="#ctx0" brushRef="#br0">22877 13975 7998,'-7'14'-267,"4"0"-67,-6 0 0,4 5 676,-4 0-62,5 7-112,-2-4 0,6 6 295,0 1-56,0-1-231,0 0 1,0 2 28,0 4 0,0-4-21,0 3 1,5 3 24,0 2 0,-1 0-63,-4 5 1,2-2-3,3 11 1,-4 0-61,4 5 1,-3 0 37,-2 0 0,0 4-236,0 1 0,0 6 226,0-2 1,1 3-27,4 3 0,-4-3 15,4-3 0,2 1 10,-3-10 0,3 4-37,-3-4 1,-2 2 0,3 7 1,-2-6-64,2 2 0,-4-4 82,4-1 1,-4 0-93,-1 0 1,0-5 26,0 0 0,0 0 14,0 5 0,0 0-54,0 0 0,0-2-3,0-3 1,0-2 15,0-2 1,0-4-1,0 3 1,0-2 73,0-3-43,0 1-18,0 0 0,0-1 148,0 1 0,2-2-132,3-3 1,-4 3 5,4-3 0,-2-3 189,2-2 1,-3-8-230,2-1 1,3-2 135,-3 2-286,7-10 202,-9-2 52,11-4-87,-5 7 1,1-8 63,0-2-68,1-3 1,4-2 3,0 0 1,2-7-271,3-2 1,-1 1-406,5-1 0,7-1 278,8-4 383,3 0 0,8-7 0,2-1 0</inkml:trace>
  <inkml:trace contextRef="#ctx0" brushRef="#br0">25223 13477 8080,'22'0'0,"-3"0"0,3 2 65,2 2 1,2 4 190,3 7 0,-5-6-128,-1 1-81,1-1 1,3-1 20,-3-3 1,2 1-258,-2-1 0,-2-1 120,2-4 1,-2-1 140,2-4 0,-4 4-99,-6-4 59,1-3 1,-6 6-124,1-2 0,-7 8 189,2 6 0,-10 4-3,-5 5 1,-2 3-4,-3 7 1,3-4 20,2 3 1,-2-2 117,2 7 0,-1-2-92,2 2 1,2 4-27,7 5 1,-4 3-56,-1 2 0,0-1-96,5 6 0,0-5 94,0 6 0,0-3-133,0 2 1,0 5 84,0 0 0,0 1-174,0 9 0,0-4 92,0 8 1,0-8 64,0 8 1,0-9 86,0-1 0,0 1-6,0 4 1,0 2 146,0 13 0,2-5-313,0-36 0,0 0 1,2 36 232,0-36 1,1 1 0,0-1-1,0 2-241,1 3 0,2 0 0,-1 0 0,0 1 230,0 2 1,0-1 0,3 0 0,1-1-112,0 0 1,1-2 0,2 1 0,-1-1 42,1 3 1,1 1 0,-1-2 0,0-1-128,1 1 0,-1-2 1,-2-1-1,-1-2 11,13 30 1,-7-3 21,2-6 1,-4-2 112,-6-13 0,-3-4 123,-6-5 0,0-5 26,0 5 0,-6-11 572,-3 1 1,-4-9-456,-1 0 0,-5-3 390,0-2 1,-6 0-788,1 0 1,-3-4-19,-1-1 0,-1-4-367,1 5 1,-1-7 153,1 1 0,4-2-262,0-2 1,2 0-238,-1 0 0,2-8-540,7-6 0,-5-13 1322,0-11 0,0-16 0,5-4 0</inkml:trace>
  <inkml:trace contextRef="#ctx0" brushRef="#br0">24199 13605 7898,'-14'-14'84,"4"6"378,1 3-200,6 4 1,-4 2-1,7 4 0,7 14-71,2 9 0,2 15-28,-1 0 1,1 9-121,-6 0 1,1 8 97,-1 2 1,-4-2-1472,4-8 1168,3-3 0,-7-7 1,6 1-1</inkml:trace>
  <inkml:trace contextRef="#ctx0" brushRef="#br0">24014 14344 8317,'-8'15'1039,"2"-1"-831,6 0 1,2 0-54,2 0 0,4 5 34,6 0-123,1 7 1,-6-11 49,1 4 0,-1 2-158,5-2 0,-4 0 133,-1-5 0,-6 0-91,2 0 1,-5 2-226,-5 3 0,-2 2 73,-8 2 1,-10 6-79,-3-1 0,-9 1 109,4 4 1,-5 0 125,5-4 1,1 1 71,9-11 1,2-1 414,7-3-397,6-1 0,5-6-20,12-3 1,4-4 35,15-1 1,9-6-17,10-4 1,10-2-294,-5-3 0,5 1-223,-10 0 0,4 0-283,-8 0 0,1 6 704,-11 3 0,0 3 0,-4 2 0</inkml:trace>
  <inkml:trace contextRef="#ctx0" brushRef="#br0">24128 15268 7989,'14'8'461,"0"-3"1,1 3-208,-1 1 1,-5 1-332,1 4 0,-7-3-109,2 8 0,-4-3 150,-1-2 1,0 2 48,0 3-32,-6-3 1,-2 6 51,-6-3 1,0-3-141,-1 3 1,1-8-14,0-2 0,0-1-1,0 1 0,4 3 482,1-8-301,5 1 1,0-3 143,8 2 0,4-2-45,7 3 1,0 1 32,4-1 0,-1 1-39,5-1 1,-4-2 116,5 6 0,-7-1-100,2 2 1,-8 2-23,-1-2 0,-7 7-138,2 2 0,-4 0 121,-1-5 0,0 5-491,0 0 0,-6 7 45,-3-3 1,-4-1-139,-1 2 1,-1-2-116,1 2 0,-5 1 568,0-6 0,-6 0 0,3-5 0</inkml:trace>
  <inkml:trace contextRef="#ctx0" brushRef="#br0">24199 16050 7929,'-22'7'0,"1"-1"-114,7 3 0,-5 9-260,0-4 0,0 10 891,5-1 1,-3 4-179,2 2 1,-2-6-37,8 1 1,2-5-152,3 5 0,5-8-131,9-2 0,2-2 31,17-7 0,-2 0-149,10-5 0,-3-2 107,4-2 1,-1-9-140,6-6 1,0-5-6,-1 5 0,3-1-191,2 1 0,-7 8-103,2-3 0,-15 9-164,-3 0-155,-7 4 747,-9 1 0,-21 6 0,-10 2 0</inkml:trace>
  <inkml:trace contextRef="#ctx0" brushRef="#br0">24327 16193 7929,'8'-7'398,"-3"7"0,-4 8-251,-1 11 1,0 6-57,0 13 0,-5-1-38,1 5 0,-6 6 37,6-6 0,-6-1-558,5-3 0,-1-6-21,1 1 0,4-3-750,-4-2 1239,3-5 0,-4 3 0,-2-3 0</inkml:trace>
  <inkml:trace contextRef="#ctx0" brushRef="#br0">24199 16804 7929,'0'14'0,"0"0"0,0 2 415,0 3 1,0-2-38,0 7 1,0 4-137,0 6 0,6-1-73,4-5 0,2 4-141,3-4 0,-1 4 43,0-8 0,0-2-223,1 1 1,-1-7 33,0-2 1,0-1 4,0-8-222,-6 6 203,-1-10 142,-7 6 0,-7-7-66,-2 0 0,-5 0 3,-5 0 1,-2 4-11,-3 1 0,-1 6-94,6-1 0,-6-2-309,1 1 1,-1-6 146,1 2 0,-1-3-582,6-2 901,0 0 0,-1-13 0,-3-3 0</inkml:trace>
  <inkml:trace contextRef="#ctx0" brushRef="#br0">24128 17074 7929,'5'-10'449,"-1"1"0,3-1-2,-3-4 0,4 0 250,7 0 0,5 0-211,4-1 1,3-4-68,1 0 1,8-6-264,7 2 0,12-3-169,12 3 0,2-4-266,2 3 1,-32 11-1,0-1 1,0 0-1,1 0 1</inkml:trace>
  <inkml:trace contextRef="#ctx0" brushRef="#br0">21739 15439 8229,'15'0'651,"-1"0"1,5 2-254,0 2 0,4-2-17,-4 3-225,7 3 1,-4-5-292,6 6 1,5-4 118,1 4 0,0 1-406,-1 4 1,-3 0-35,4 1 1,-11-1-245,-4 0 1,-3 0 199,-2 0 500,1 1 0,-8-1 0,0 0 0</inkml:trace>
  <inkml:trace contextRef="#ctx0" brushRef="#br0">22095 15297 8107,'-7'14'0,"1"0"-10,-3 1 0,-4-1 33,4 0 0,-4 0 735,-1 0 0,-2 5-330,-3 0 0,3 5-227,-3-5 0,-1 5-51,1-5 0,0 6-130,5-1 0,-1-2-266,1 1 1,5 1-565,-1 4 0,7-4 810,-2 0 0,-3 0 0,0 4 0</inkml:trace>
  <inkml:trace contextRef="#ctx0" brushRef="#br0">21782 15041 8300,'-14'6'0,"6"2"237,3 6 1,2 15 328,-2 9 1,-3 4-164,-6 11 1,2 3 125,2 6 1,-1 0-188,6-6 1,0 1-148,5 0 1,8 5-419,7-1 0,0 4 413,9-8 0,-5 0-208,5-14 1,1-6-19,8-13 1,-1-10-278,6-9 0,0-5 156,4-5 0,7-10-84,3-14 1,-3-6-93,-1-7 0,-10-7 241,-5-3 1,-3-4 66,-2-1-1081,-6 1 1122,-1-1 1,-13 0 138,-3 0 1,-4 2 80,-1 3 0,-14-2 58,-10 7 0,-12-1-227,-16 5 1,-11 9-136,25 18 1,0 3-1,-38-2-246,5 10 1,5 6 122,-1 9 0,6 10-1942,-6 23 2133,7 3 0,27-14 0,0 2 0,0-1 0,-1 1 0,-2 2 0,0 0 0</inkml:trace>
  <inkml:trace contextRef="#ctx0" brushRef="#br0">20815 14359 9561,'7'-15'-9,"0"1"-29,8 0 1,0-5-36,4 0 0,8-2 50,6 3 0,7 0-209,-2-6 0,3 1 380,2-6 1,1 6-29,3-1 1,5 0-198,10-4 0,14 1 163,-34 15 1,1 0-1,2-1 1,0 1-40,0 2 0,0 1 0,-2-1 0,-1 1-46,5 2 1,1 0-1,1 0 1,0 1-273,8 1 0,0 1 1,0-3-1,0 1 300,0 1 0,-1 1 0,0 0 0,-1 0-349,2-1 0,0 0 0,-2 3 1,0 0 352,5-3 0,-1 0 1,-6 3-1,-2 1-14,-1-2 1,0 1 0,-6 1 0,0 1-24,-1-1 0,-1 2 0,1 1 1,-2 2 186,35 5 1,-8 4 345,-11 1 0,-4 0-417,-10 1 1,0-1 410,-15 0 1,2-4-511,-11-1 0,-5-6 531,-4 2-1397,-1 3 1,1-7 731,-1 4 121,-6-3 0,-3-9 0,-7 0 0</inkml:trace>
  <inkml:trace contextRef="#ctx0" brushRef="#br0">20901 14998 8453,'14'-14'-913,"0"6"0,5-3 1371,0 6-237,6-6 0,4 5-52,8-3 1,5-4-4,0 3 1,2 3 202,4-3-174,9-6 0,15 0-1156,-30 7 1,2 0 1121,1-3 0,1 1 0,1 3 0,0 1 0,-1-3 0,1 1-7,1 1 0,0 0 0,3-2 0,2 1-199,8-1 0,2 1 1,-4 0-1,0 1 145,0 3 1,1 0-1,1-1 1,-1-1-6,-3 3 0,0-1 0,2-1 0,0 1 27,6 0 1,-2 0 0,-5 2 0,-2 0-80,-6 3 0,0 0 0,-1 0 0,0 0-148,-4 0 1,0 0 0,-2 1 0,-1 0 50,-1 1 0,-2 0 0,25 5-50,-3 2 1,-13 2 99,-6-6 0,-12 6-21,-11-1 0,-4 2-487,-6 2 1,-6 2 511,-12 3 0,6-3 0,-10 5 0</inkml:trace>
  <inkml:trace contextRef="#ctx0" brushRef="#br0">20630 16107 8277,'2'-14'-44,"3"0"1,4 4-87,10 1 0,5 1 591,9-2 1,10 3-91,9 2 1,17-2-536,-29 3 1,1-1 0,36-9-1181,-37 7 0,1 0 1322,2 0 1,1-1 40,5-5 0,1 0 0,5 1 0,1 1 32,5-2 0,1-2 0,-4 1 1,-1 0-149,5 0 1,0-1 0,-1-1 0,1-1 268,9 0 0,0 1 0,-5-1 1,-1 1-42,1 1 1,1 1 0,-1 0-1,1 1-43,-1 1 1,0 1 0,-2 0 0,-1 1-26,1 3 0,0 0 0,-8 0 0,-2 1-83,-6 1 0,-1 1 0,-2-2 0,0 1 107,3 2 1,-1 1 0,-6-1 0,0 1 76,39 2 1,-12 0-88,-6 0 1,-10-5-133,-4 1 0,-11-1 598,-3 5 1,-11 0-977,-4 0 1,-9 2 85,-6 2 0,-5 4 347,-9 6 0,-12 1 0,-14-1 0</inkml:trace>
  <inkml:trace contextRef="#ctx0" brushRef="#br0">21142 16719 8303,'14'-15'-1,"2"3"-360,3 2 1,-3 2-344,3 4 1,1 2 681,-1-3 1,7-1 22,-3 1 1,6-1-104,4 1 0,-1-1 90,6-4 1,-5-1 124,5 7 1,-5-8-15,5 3 1,-5-2 247,5 1 1,-2-2 29,2 2 1,3-2-116,-3-3 0,13 0-42,10-4 0,12 3-308,-29 7 0,2-1 1,0 0-1,0-1 285,1 2 1,0-1-1,6-2 1,0-1-391,1 1 0,1 1 0,6-1 0,1 1 288,5-1 0,-1 1 0,-5 2 0,0 0-40,-4 0 1,-1-1 0,5 0 0,0 0-104,3 0 0,0 1 0,-3 0 0,-2 1 26,-1 2 0,-2 2 0,-9 0 0,-1 0-100,-1 1 1,0 1-1,-1 2 1,1-1 226,0-2 1,0 1-1,-3 1 1,-1 1-34,35 0 1,-5 0-70,-4 0 0,-12 0 15,-12 0 0,-2 0 315,-8 0 0,0 0-371,-5 0 0,-5 0 782,-4 0-1048,3 6 0,-11-5 15,3 4 1,-11-2 288,-3 2 0,-19 3 0,-11 6 0</inkml:trace>
  <inkml:trace contextRef="#ctx0" brushRef="#br0">26403 15140 7939,'-14'0'-83,"6"0"262,1 0 114,7 0 0,2-4-87,3-1 0,9 0-258,10 5 0,4-4-2,5-1 1,4-6-34,5 1 0,-5-2-59,-4-3 1,0 3-328,-5 2 1,2-2 162,-11 2 310,0-2 0,-5-3 0,1 1 0</inkml:trace>
  <inkml:trace contextRef="#ctx0" brushRef="#br0">26815 14941 7939,'14'0'0,"5"-1"-226,0-4 1,2 4 129,-2-4 0,-3 3 342,2 2 1,-6 0-75,-3 0 1,-1 7 117,1 2 1,-2 5-67,-7 5 1,-8-1-129,-6 5 0,-9 3 13,-10 7 0,-1-3 13,-4 3 0,-2-3-370,7-2 1,1-1 137,9-3 0,4-8 110,9-7 0,-2-6 0,4 4 0</inkml:trace>
  <inkml:trace contextRef="#ctx0" brushRef="#br0">27313 13889 8084,'14'0'-88,"0"0"1,2 0 339,3 0 1,3-4-235,6-1 0,7-1-110,3 1 0,2-3-11,-2-6 1,-1 1-243,-8 4 1,1-2-344,-11 6 330,-6-6 358,-7 9 0,-12-10 0,-2 4 0</inkml:trace>
  <inkml:trace contextRef="#ctx0" brushRef="#br0">27384 13875 8084,'1'10'-101,"4"-1"0,-2 1-125,7 4 1,-5 6 387,4 4 0,-1 5 332,1 4 0,2 5-213,-6 9 1,0-1-52,-5 6 1,0 2 437,0 7-1799,0 4 1267,0-24 1,0 2 0,-2-3 0,-1 0 97,1 5 1,-1 0 0,-3 3 0,-2 1-266,4-2 0,-1 0 1,-3 5-1,0-1 225,3-1 1,0 0 0,0 1 0,-1 0-69,2 1 0,-1 1 0,-1 1 1,-1-1-17,2-5 1,1-1 0,0 1 0,1 0-27,1-3 0,0 0 1,-1-2-1,-1-1-116,2 1 0,0 0 1,-1-1-1,1-1 2,2 35 1,0-1 76,0-9 0,2-3-169,2-6 0,-1-2 162,7-3 1,-1 2-84,6-7 1,-6-1 748,1-8 1,-1 2-657,5-7 0,0 0 417,1-5 1,-1-1-451,0-3 0,5-3 220,0-7 1,0 0-221,-5 0 1,-4-6-60,-1-3 1,1-4-52,4-1 1,-5 0 41,1 0 0,-5-6-23,4-3 0,1-4-122,4-1 1,-5 0-201,1-1 0,1 1-446,8 0 1,3 0 841,6-1 0,7-5 0,1-2 0</inkml:trace>
  <inkml:trace contextRef="#ctx0" brushRef="#br0">28379 13449 7987,'-9'0'-82,"-1"0"1,2 1-123,-1 4 0,-4 9 327,4 10 0,-2 9 332,1 5 1,-3 3-153,4 2 1,3-5-148,1 0 1,3-7-45,2 2 0,7-4-48,2-6 0,5-2-154,5-7 0,2-6 103,3-3 0,1-10-89,-6-4 1,4-10 63,-4-5 1,0-3-134,-4-1 0,-3-2 22,-2-3 0,1 1 84,-7-6 1,1 6-98,-5-1 0,0 10 73,0 4 1,-6-2-20,-4 2 0,-2 6-12,-2 9 0,-1 2-143,1 2 0,0 2 27,0 2 1,1 4-184,4 7 0,1-1 393,3 0 0,3 0 0,-4 0 0</inkml:trace>
  <inkml:trace contextRef="#ctx0" brushRef="#br0">28592 13619 7987,'13'16'-146,"-4"3"0,2-2 201,-6 7 1,5-5 232,-6 5 0,6-7-296,-5 2 1,4-3-576,-4-2 498,6 0 103,-3-6 1,1-1-510,1-7 491,-7-7 0,3-7 0,-6-8 0</inkml:trace>
  <inkml:trace contextRef="#ctx0" brushRef="#br0">28962 13363 7987,'19'8'-168,"0"7"0,0-1 239,-5 5 1,-1 3 297,-4 2 0,2-2-131,-6 1 1,0 1-6,-5 4 1,0-4-183,0 0 1,-3 0 98,-7 4 0,-1 0-191,-13 1 1,7-7 51,-2-3 1,5-3 277,4-2-216,4-6 1,8-2-138,2-6 1,11 0 89,8 0 1,6 0-99,4 0 1,-3-5-89,3 1 1,2-1-299,-2 5 1,2 0-321,-2 0 0,-8 0 778,4 0 0,-17 0 0,1 0 0</inkml:trace>
  <inkml:trace contextRef="#ctx0" brushRef="#br0">28422 14316 7952,'-15'14'0,"1"2"-41,0 3 0,0 3-72,0 6 0,6 1 750,3-1 0,-1 7-200,1 3 1,0-2-297,5 2 0,7-8 20,2-1 0,5-7-74,5-8 1,2-6 64,2-3 0,4-5-77,-3-5 1,-4-9 2,-1-10 0,2-8-157,-2-1 0,0-6-315,-5 1 1,0-2 196,1 2 1,-8-1-23,-2 6 0,-3 1 46,-2 8 1,-7-1 54,-2 6 1,-4 2-61,-1 7 1,-2 4-143,-3 6 0,4 0-61,-4 0 0,-2 6 0,2 4 0,5 3 381,4 1 0,1 0 0,-5 0 0</inkml:trace>
  <inkml:trace contextRef="#ctx0" brushRef="#br0">28607 14458 7952,'14'6'64,"0"4"1,-1 3 75,-4 1 1,2 2 211,-6 2 0,4-2-68,-4 3 1,1-3-47,-1-2 1,-2 0-293,7 1 1,-7-6-866,2 1-642,3-7 1561,-7 3 0,12 0 0,-5 2 0</inkml:trace>
  <inkml:trace contextRef="#ctx0" brushRef="#br0">29175 14259 7935,'-1'16'238,"-4"3"0,2-2 27,-7 7 0,1 0-32,-5 4 1,-1 2 75,1 3 1,2 4-24,2 5 1,-1-4 13,6 0 1,-4-2-173,4 2 1,0-5-173,5-9 1,7-3 63,2-7 0,4-6-224,1-4 1,5-8 102,0-6 1,0-2 41,-5-3 0,0-4-311,0 1 0,-6-3 148,-3 2 0,-5 8-220,-5-3 0,-4 4 111,-10 1 0,-3 2-29,-7 7 1,-5 0 87,-4 0 0,-5 7 37,-4 2 0,2 4 69,-2 1 1,4 5 165,5 0 0,4 5 0,5-5 0,7 6 0,2-3 0</inkml:trace>
  <inkml:trace contextRef="#ctx0" brushRef="#br0">28351 15311 7856,'-10'0'91,"1"0"1,-1 0 172,-4 0 1,0 2-76,0 2 0,-1 9-85,1 6 0,0 6 78,0-1 0,4 3 0,1 1 1,6 2-73,-2 3 1,2-3 80,-2 4 1,3-6-356,-2-4 1,2 3 6,2-4 1,5-1-514,-1 2-144,8-7 814,-5 4 0,8-13 0,-1-2 0</inkml:trace>
  <inkml:trace contextRef="#ctx0" brushRef="#br0">28393 15496 7856,'14'5'0,"1"-1"0,-1 6-190,0-5 0,5 6 77,0-2 1,-2-1 102,-7 2 1,3-3-153,-4 3 0,4 1-494,1-6 656,0-1 0,0-4 0,1 0 0</inkml:trace>
  <inkml:trace contextRef="#ctx0" brushRef="#br0">28848 15226 7856,'14'1'-311,"1"4"1,-6 3 53,1 6 0,-6 5 590,6 0 1,-2 6-130,1-1 0,4-2-135,-4 2 0,6-5 135,4 5 1,-4-5 258,4 4 0,-3-5-446,-2 1 0,-4-4 41,-1 0 0,-4-1-219,4 0 215,-5 0 1,2-4-393,-6-1 0,-3-6-31,-7 2 1,-5-2-142,-14 2 0,-6-3 185,-3 2 1,-7-1 324,-3 2 0,-4-3 0,5 2 0,4-4 0,5-4 0,11-4 0,-1-6 0,14 4 0,-1 1 0,11-1 0,-1-4 0,10 0-91,4 0 1,12-5 100,7 0 1,7 0 52,7 4 1,7 0-22,4-4 0,2 3-68,2-3 1,-7 3 65,-2 2 0,-10 4-40,-5 1 0,-3 6 0,-2-3 0</inkml:trace>
  <inkml:trace contextRef="#ctx0" brushRef="#br0">29005 15681 7871,'-10'0'0,"1"0"0,4 4-598,-5 1 1,6 6 235,-6-1 0,6 2 362,-6 3 0,1 5 0,-6 2 0</inkml:trace>
  <inkml:trace contextRef="#ctx0" brushRef="#br0">28806 16249 7871,'0'15'0,"0"-6"129,0 1 95,0-7 1,1 9-348,4-2 1,-4-2-243,4 1 89,-3 1 0,-4 4-26,-3 0 63,4 0 0,-7 1 110,3-1 0,4-5-173,-4 1 302,3-1 0,1 4 0,-4-4 0,3 4 0,-2-4 0,2 4 0,2 1 0,-5 2 0,1 3 0,-6-2-11,5 7 0,-4 0 68,4 4 0,-4 1 227,4-1 0,-4 1-49,4-1 0,-2 0 112,3 1 0,2-7-51,-3-3 0,4-3-156,1-2 0,0-5 234,0 1-1136,0-7 762,6 3 0,2-18 0,6-4 0</inkml:trace>
  <inkml:trace contextRef="#ctx0" brushRef="#br0">29843 13619 8036,'0'-14'236,"2"0"146,3 0 1,0 6-271,9 3 1,-3 3-163,8 2 0,4 0 366,6 0-144,-1 0 1,9 2-39,-4 3 1,-3 3-129,3 6 0,-3 2-66,-2 3 0,-5-2 111,-4 7 0,-5-1-11,-5 6 1,-2-1-179,-7 1 0,0 5 36,0 4 1,-7 16 75,-2 8 1,-4 6-431,-1 3 0,0 1 511,-1 4 0,8-34 0,0 1 69,0 4 0,0 1 0,0 1 0,0 0 58,-1 1 0,2 0 0,1-1 1,0 1-299,0 0 0,1 0 0,0 2 0,0 2 258,-1 0 0,0 1 1,-1 0-1,1 0-5,3 0 0,-1-1 0,-1-1 1,-1 0 34,3-3 0,-1-1 0,-1 1 0,-1 0-23,2 0 0,1-1 1,-3-2-1,1 0-186,1-2 0,1 0 0,-1-5 0,1 0 125,2 36 0,0-5-231,0-4 0,0-9 211,0-6 0,0-6 49,0 1 1,-6-9 373,-4-5 1,-4-3-388,-5-1 0,-8-2 297,-6-4 1,-6-2-688,1-7 1,-5-1-271,-4-4 1,-4-2 303,-6-7 252,-6 0 0,-3 4 0,-7 1 0,-1-5 0,0-8 0,-2-8 0</inkml:trace>
  <inkml:trace contextRef="#ctx0" brushRef="#br1">21825 7094 8513,'-15'0'-1307,"1"0"653,0 0 151,0 0 335,0 0 168,-1 0 43,7 0-60,2 0 112,6 0 1,0-2 537,0-2-135,0 2-269,0-11 318,6 12-389,2-5 1,7 6-41,-1 0 1,0 0-39,0 0 1,5 0-134,0 0 0,6 0 92,-1 0 0,5 0-43,4 0 0,3 0-110,7 0 0,-1 0 138,1 0 0,-5-5 59,0 0 0,-2 0-60,2 5 1,-3 0 154,-7 0 1,1 0-51,-1 0 0,1 0-26,-1 0 1,0 0-54,1 0 0,1 0 3,3 0 0,3 2-108,7 3 1,0-4 71,-1 4 1,1-3-123,0-2 1,-1 0 69,1 0 1,-2 0-35,-3 0 0,1-2 58,-5-3 1,0 4-2,0-4 0,2-1 55,7 1 0,-1 0 7,1 5 1,0 0 101,-1 0 1,1 0-74,-1 0 1,-5 0-90,-4 0 1,2 2-30,-2 2 0,0 0-8,-4 5 1,4-6 74,0 2 1,6-3-8,-1-2 0,8 0-239,2 0 0,4 0 119,-5 0 1,5-5 109,-4 0 1,-6-1-52,-4 1 1,-6 3 232,1-2 1,-2 2-122,3 2 0,-3 0 84,7 0 1,-5 0-125,5 0 1,0 0 14,5 0 1,-4 0-43,4 0 0,-4 0-21,9 0 0,1 2-170,-2 2 1,-3-2 118,-1 3 0,-3-4-81,7-1 1,4 0 98,1 0 0,-2 0 67,2 0 0,-6 0-6,2 0 1,-6 0 4,-4 0 0,2 2 16,-7 3 0,2-4 154,-2 4 0,3-3-80,7-2 0,1 1-61,3 4 0,9-4-115,5 4 1,2-3 25,-1-2 1,-8 0-21,3 0 0,-8 0 22,3 0 1,1 0-226,9 0 1,-2 0 231,6 0 0,-4 0 7,4 0 1,-10 0 170,1 0 0,-8 0-108,3 0 0,-3 0 60,8 0 1,-2 0-79,11 0 1,0 0 12,6 0 0,-4 0-71,-7 0 1,5 0-22,-9 0 1,5 1 5,0 4 1,1-3-24,3 2 1,0-2 75,-9-2 0,3 0-32,-8 0 1,-3 2 101,-1 2 0,-4-2-24,-1 3 1,1-4 21,3-1 0,4 2-40,6 3 0,3-4 1,-3 4 1,3-4-11,-8-1 1,-2 0-9,3 0 0,-6 0-37,5 0 0,7 0 38,7 0 1,-1 0-115,1 0 0,-6 0 182,2 0 0,-6 2 15,-3 3 1,2-4 15,-3 4 0,10-2 16,4 2 0,4-3-53,1 2 0,0-2 10,0-2 0,-2 0-90,-2 0 0,13 0-196,1 0 1,-39-1-1,1 0 178,-2-1 1,-1 0 0,0 0 0,0 0 62,31-7 1,4 4-149,-9-4 1,-1 6 74,1-2 37,-6 3 0,-1 2 0,-7 0 0,1 0 0,3 0 0</inkml:trace>
  <inkml:trace contextRef="#ctx0" brushRef="#br1">21924 12141 8290,'-22'0'-172,"2"0"-260,5 0 611,1 0 0,1 1 389,4 4 1,3 3-598,6 6 1,1-4 30,4-1 1,0 1-120,9 4 1,-1 0 18,10 0 1,3-4 114,7-1 1,3-6 73,7 2 0,1-3-6,3-2 1,2 0-9,3 0 1,2 0 158,-6 0 1,5 0 51,-1 0 1,5 0-265,5 0 0,4 0 212,10 0 1,1 0-431,4 0 1,-4 0 315,-5 0 0,5 0-66,4 0 0,-37 0 1,2 0-113,1 0 0,0 0 1,2-2-1,-1-1 69,-1 1 1,0-1 0,2-2-1,0-1-66,-1 1 1,-1 1 0,3-2 0,0 1-215,2 0 1,0 0 0,-3-1 0,0 0 251,-2 1 1,1 0 0,-1 1 0,-1 0 9,-4-1 0,1 1 1,5 1-1,2 1 40,4-3 1,1 1-1,-2 0 1,0 0 11,0-1 0,-2 0 0,-4-1 0,-2 1 6,0 3 0,0-1 0,2-2 0,1-1 9,3 1 1,2 1 0,2 0 0,-1 0 1,-1-1 1,-2 0-1,-3 2 1,-1-1 4,-2-1 0,0 0 0,0-1 0,0-1-99,5 3 1,0-1 0,0-1 0,1 1 65,-4 0 1,1 0-1,-2-1 1,-1 0-275,26-4 1,8-1 228,-8 2 0,4-4-116,-4 4 1,-3-2 80,-7 1 0,-1-3 113,-12 4 0,-6-4-87,-4-1 1,-6 0 303,1 0 0,-3-2-137,-2-3 1,-4 2 287,0-7 0,0 5-199,4-5 0,0-1 109,1-8 1,-5 1-332,-1-6 1,-5 7 23,1-2 1,0-2-183,-5 2 1,2-2 135,-12 2 1,6 3-139,-5-4 0,-2 4 92,-8 2 1,-3-2-19,-6-3 0,-7 3 170,-2-3 1,0 3-69,0 1 0,-1-4 122,-4 0 1,4-5-145,0 5 0,7-2 20,-2 2 1,3 3-109,2-3 0,0 3 105,-1 1 0,1-1-126,0-3 1,0 3 104,0-3 0,-1-3-179,1-2 1,-2-3 135,-3-2 0,4 0 40,-4 1 0,1 5 82,-1 4 1,2 3 212,-7 2 0,5 1-113,-4 3 0,-1-1-127,-5 6 1,1 5-198,0 4 0,4 1 155,0-5 0,5 1-335,-4 3 1,5-2 56,-1 2 1,-1 2 76,1-1 1,0 6 155,5-2 0,-1-1-14,1 1 1,-5 0-20,0 5 1,-1 0 39,1 0 0,-3 0 134,-7 0 0,-6 7-67,-3 2 1,-4 2-56,-6-1 1,-2 2 14,-7-2 1,2 1-71,3-2 0,-2 4 58,6-4 1,-4-2-5,5-3 1,-12 3-155,3-3 1,-15 6 154,-1-5 1,-7 4-208,4-4 0,-1 1 213,5-1 1,-2-3 17,-3 2 0,35-1 0,-2 1-24,-1-2 1,-2 0 0,0 1-1,-1-1-1,4-2 1,1 0 0,-1 0 0,1 0 10,-39 0 1,40 0-1,-2 0-3,-6 0 1,-1 0 0,2 0 0,-1 0-2,-3 0 0,0 0 0,6 0 1,1 0-3,-1 0 1,2 0-1,-1-2 1,-1-1 18,-3 1 0,-1 0 1,-1-1-1,-1 1-15,2 2 0,1 0 1,-3 0-1,1 0-191,4 0 0,-1 0 0,-1 0 0,0 0 194,0 0 1,-1 0 0,-2 2-1,1 1 1,1-1 1,1 0 0,-3 3 0,1 0-2,3-3 1,1 1 0,0 2 0,1 1-1,-1-2 1,-1 1 0,-1 1 0,0-1-36,-1 0 1,1 0 0,1 1-1,1 0 32,6-1 0,1 0 0,-37 6-31,6-2 1,1 4 144,4-4 1,0-1 99,9 2 1,0-7-119,14 2 1,1 1 255,13-1 1,1 1-158,13-1 216,-2-4 1,11 12-513,-4-4 0,4 4 570,6 1 1,2 2-600,2 3 1,-1 3 266,7 7 1,-7-1-151,2 0 1,3 7 74,1 3 1,-1 2-4,2-2 1,-3 9 71,3 0 0,3 12 146,-4 2 1,8 6 214,2-6 0,5 6-174,-5-6 0,6 1-49,-1-5 1,1-2-142,-1-3 1,3 8-194,-3-3 0,-4 1 165,-1-5 1,2 0-83,-2-5 1,1 4-22,-1-5 0,-5 1-170,0-6 1,-1 1-409,-8 0 1,-2 7 244,-8 7 1,-12 8 337,2-28 0,-3 2 0,0-2 0,-2 0 0,-6 4 0,0 1 0,-1 4 0,0 0 0,-1 4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18427 8516 8120,'-2'-19'227,"-3"0"0,4 0-56,-4 5 0,3 4 816,2 1 203,0 5-379,0-2-505,0 6 0,0 2-38,0 2 0,2 6 119,3 9 0,-2 3-255,6 6 0,-1 1-130,2-1 0,2 1-705,-2-1 1,-2 1 465,1-1 1,-4-6-319,4-3 1,-4-3 231,5-2 1,-6-6-550,6-3 1,-7-5 256,2-5 0,1-9 100,-1-10 1,0-3 209,-5-1 1,0-2 304,0-3 0,1 7 0,4-2 0,-2 4 0,7 1 0,-6 2 81,6 7 1,-1 6-59,5 3 0,1 4 495,-1 1 0,0 0-232,0 0 0,1 1 147,-1 4 0,-2-2-166,-2 7 1,1-1-109,-6 5 0,-1 0-123,-4 1 1,-1 0 111,-4 4 1,-3 4-244,-6 5 1,-7-4 25,-2-1 0,1-1-88,-2 2 0,2-3 40,-2-7 1,4-1 203,5-4 0,6-3 11,-1-6 53,7 7 0,3-6-142,10 4 0,9-10 37,4-4 1,6-4-348,4-1 1,-3 0 121,3-1 1,-4-4-915,-6 1 1093,4 5 0,-11-6 0,5 3 0</inkml:trace>
  <inkml:trace contextRef="#ctx0" brushRef="#br0">18242 9070 8167,'6'8'0,"-3"-2"377,7-6 1,-1 0-60,5 0 1,9 0-171,5 0 0,7-6 37,7-4 0,6-7-148,-1-2 1,5-11-536,-4 2 0,-4-2 295,-11 6 1,-1-1 202,-13 6 0,0-6 0,-5 2 0</inkml:trace>
  <inkml:trace contextRef="#ctx0" brushRef="#br0">18484 8317 8119,'6'-8'622,"0"3"-328,4 10 0,2 9 65,-2 10 1,-4 9-80,-1 5 1,-4 4-326,-1 6 0,0-2 74,0 6 1,0-7-198,0 3 1,0-4-264,0-1 1,0-2-1012,0-3 1442,0 3 0,-6-11 0,-2 5 0</inkml:trace>
  <inkml:trace contextRef="#ctx0" brushRef="#br0">18412 9056 8119,'8'14'0,"3"0"260,-6 1 0,5 5-63,-6 4 1,1 4 259,-5 5 1,5-3-110,0 4 0,-1-4-392,-4-2 1,2-4-314,3-1 1,-4-5 100,4 1-623,3-10 679,-7 4 1,10-13-111,-6 0 1,5-13 71,-6-11 0,6 1-57,-5-6 1,4 2 96,-4-10 1,6 5 235,-2-1 0,4 3 14,1 1 1,0 7 205,1 3 1,-1-1 211,0 1 0,2 1-209,3 9 0,-3-2 175,3 6 1,-4-4-121,0 4 1,-6 0-91,1 5 0,-6 7-3,6 2 0,-7 10-199,2 5 1,-4 4-18,-1 5 0,-4-3-184,-1 3 1,-5 2-506,6-2 1,-6-1 335,5-8 1,-4-4-501,4-6 228,-6 1-197,3-7 815,0-2 0,-4-12 0,4-2 0</inkml:trace>
  <inkml:trace contextRef="#ctx0" brushRef="#br0">18654 9127 8081,'8'2'-97,"-3"2"1,-4 6 325,-1 9 1,0 3 379,0 6 0,0 2-360,0 3 0,-1-3-288,-4 4 0,-3-4 25,-6-2 1,1 0 114,4 1 1,-7-5-518,7-1 0,-7-5 236,6 1 1,2-5-571,-1-5 0,4 2 750,-4-6 0,-1 0 0,-4-5 0</inkml:trace>
  <inkml:trace contextRef="#ctx0" brushRef="#br0">18597 9454 8081,'24'-8'5,"0"3"0,-5 4 254,4 1 0,-4 1 441,5 4 0,-5-3-787,5 2 1,-7 3 45,2-3 0,-3 3-539,-2-3 332,0-2-1124,0 11 1372,-6-12 0,5 6 0,-5-7 0</inkml:trace>
  <inkml:trace contextRef="#ctx0" brushRef="#br0">18085 8558 8086,'0'-8'-1878,"2"2"1444,3 6 434,-4 0 0,12 2 0,-4 2 0,4 4 0,1 7 0,-1-1 0,-4 0 0,4 2 0,-3 3 0,2 3 0,2 6 0</inkml:trace>
  <inkml:trace contextRef="#ctx0" brushRef="#br0">18171 8985 8006,'8'0'0,"-2"0"0,-6 1 0,0 4 0,0 3 0,0 6 0,0 2 0,0 3 0,-5-2 0,0 7 0,-6 0 0,2 4 0,1-1 0,-1-3 0,5 1-710,0-6 0,-3 0 426,3-5 0,-1 0 284,5 1 0,1-3 0,4-2 0,1 2 0,4-2 0,4-2 0,0 1 0,1-3 0,4 9 0,1-7 0,-1 11 0,0-7 0,-5 7 0,0-2 0,1 2 0,-6-1 0,1 6 0,-7-1 0,2 6 0,-5-6 0,-5 1 0,-3-2 0,-6 2 0,-5 1 0,0-6 0,-5 5 0,5-5 0,-5-2 0,5-7 0,-1 1 0,1-7 0,-2 1 0,-2-5 0,2 0 152,7 0 0,6-6-6,3-4 1,5-2-57,5-3 1,5 3-129,9 2 0,4-2 105,10 2 1,4-1-218,5 2 1,12-2 71,3 6 1,9 0-104,1 5 0,-4 0 55,-2 0 0,-4 0 126,-5 0 0,2-1 0,-6-4 0,-1 3 0,-4-4 0</inkml:trace>
  <inkml:trace contextRef="#ctx0" brushRef="#br0">19265 8345 7991,'0'-8'1582,"0"2"-1479,0 18 0,-1 0-150,-4 11 0,2-1-248,-6 2 1,4 1 22,-5-6 1,6 7-331,-6-3 0,5-1-317,-4 2 919,-1-7 0,-4 10 0,0-5 0</inkml:trace>
  <inkml:trace contextRef="#ctx0" brushRef="#br0">19052 8715 7991,'-8'0'145,"4"0"96,8 0 1,6-2 107,9-3 1,3-3-96,6-6 0,7 0-363,3 0 1,-3-5 133,-2 0 0,2-5-526,-2 5 1,-6 0 277,-8 5 0,-4 6-1146,0 3 1369,-7 4 0,4 1 0,-4 0 0</inkml:trace>
  <inkml:trace contextRef="#ctx0" brushRef="#br0">19265 8700 7991,'-9'15'0,"0"-1"0,5 5 56,0 0 0,-3 1 313,3-1 1,-1-1-130,5 5 0,0-4-121,0 5 0,0-5 85,0 5 0,1-9-102,4 0 1,-2-1 71,7-5 0,-1-2-138,5-3 0,2-2 68,3-2 0,-1-2-116,5-2 1,-1-4 131,2-6 0,3-2-11,-3-3 1,1 3-989,-1-3 1,-4 5 417,-6 4 0,-4-1-927,-1 7 1388,-5-1 0,-11 5 0,-9 0 0</inkml:trace>
  <inkml:trace contextRef="#ctx0" brushRef="#br0">19152 9027 7991,'0'15'-15,"0"-1"1,0 6 659,0 4 1,-5 5-168,0 4 0,-6 8-299,2 6 0,-4 1 11,-1-6 0,0 1-55,-1-1 0,1-5-146,0-4 0,6 0-752,3-4-876,4 2 1292,1-21 1,6 1-369,4-16 1,-3-4 15,3-10 699,-1-4 0,6-11 0,-1-3 0</inkml:trace>
  <inkml:trace contextRef="#ctx0" brushRef="#br0">19152 9340 7991,'6'-8'23,"4"4"1,-3 10 129,3 8 1,-1 2 449,6 8 1,-1-1-155,0 6 1,0-1-264,0 1 1,1-3 38,-1-2 1,5-3-145,0-7 1,1-6 86,-1-3 1,-3-4-297,3-1 0,-3-1-257,-2-4 1,-1-8 221,-4-6 1,-2-1-464,-7 1 0,0-3 287,0-7 1,-2 5-94,-3 1 1,-3-1 89,-6-4 0,-5-2-489,0-4 831,-6 4 0,9-4 0,-4 5 0</inkml:trace>
  <inkml:trace contextRef="#ctx0" brushRef="#br0">19280 9155 7991,'0'19'-845,"0"0"0,4 2 703,1-2 1,5-3 173,-6 3 0,6 1-1,-5-1 1,4 0-95,-4-5 63,6-6 0,-3 5 0,6-5 0</inkml:trace>
  <inkml:trace contextRef="#ctx0" brushRef="#br0">19621 9226 7991,'14'5'130,"0"0"1,1 6 165,-1-2 1,-2-1-97,-2 2 0,1-1 1235,-6 6-1300,-1-1 0,1 0-611,0 0 1,0-4 475,-5-1 0,6 1 0,2 4 0</inkml:trace>
  <inkml:trace contextRef="#ctx0" brushRef="#br0">19919 8445 7990,'-7'0'-282,"0"6"0,14 2 780,2 6 1,-1 0-753,1 0 0,1-1 38,4-3 1,-4 2 215,-1-2 0,1 9 0,4 3 0</inkml:trace>
  <inkml:trace contextRef="#ctx0" brushRef="#br0">19991 8729 7990,'0'14'417,"4"5"-348,1 0 1,0 6-215,-5-1 0,0 3 276,0 1 1,0 7 387,0 3 1,0 0-424,0 4 1,-5-2 18,0 7 1,-4-2-304,4-3 1,-4-1 92,4-3 1,0-5-1270,5-9 636,0 3 728,0-18 0,6-9 0,2-15 0</inkml:trace>
  <inkml:trace contextRef="#ctx0" brushRef="#br0">20261 8501 7990,'22'-28'0,"3"1"-140,-6 3 0,2-1 93,-2 6 1,-4 0 641,4 5 1,-3 1-191,-2 4 0,1 3-417,-1 6 1,-5 0 45,1 0 0,-2 1-43,1 4 0,2 4 48,-6 10 1,6 3-127,-2 7 1,-1 7-34,2 7 0,-2 12 109,1 12 0,2 4-185,-6 4 1,4 3 200,-6-38 1,-1 0-1,1 2 1,-1-1 357,-2 34 1,5 0-106,-1-9 1,1-4 72,-5-10 0,0-3 75,0-7 1,-1-10 150,-4-4 0,2-13 8,-7-1 1,1-10-159,-5 1 1,-2-3-444,-3-2 1,-3-7 333,-7-2 1,-1-4-1130,-3-1 0,-2-5 551,-3 0 0,-3-4-605,3 4 1,5-5 884,5 5 0,-7-6 0,5 3 0</inkml:trace>
  <inkml:trace contextRef="#ctx0" brushRef="#br0">21555 9923 8226,'7'-9'270,"-2"-1"0,1-4-189,-1-5 0,0-6 211,-5 1 1,0-3 88,0-1 1,0-1-13,0 1 0,0-1-121,0 1 0,-6 1-171,-4 3 1,2-1 144,-1 6 1,-2 0-299,-8 5 0,3 6 67,-3 3 0,-2 4-26,3 1 1,-6 8 21,5 6 0,-5 11 39,5 8 1,-4 13-56,4 2 0,0 7 21,4 6 1,8-7-54,2 3 0,-2-11 28,3-4 0,-1-7-146,5-11 0,6-4 81,4-5 1,2-7 34,3-4 0,5-10-106,4-8 1,3-7 53,1-7 0,5-2-282,0-3 1,1-4 120,-6-5 1,-4 5-86,-1 4 0,-5 9 134,1 5 0,-8 5 210,-2 5-9,-5 2 0,2 22 272,-6 8 1,0 12 430,0 13 0,-5 7-349,0 6 1,-4 7-104,4-1 1,-4 4 36,4 5 0,0-36 1,0 0-221,3 0 0,0 1 0,-3 1 0,-1-1 187,-4 26 0,2-1-266,-1-9 1,-1-6 251,-4-4 1,0-11-36,0-7 0,-1-2 3,1-9 1,-5-5-47,0-8 1,-4-4-108,4-1 0,-7-7 377,3-8 1,2-7-215,2-11 1,3-2-155,2-3 0,6-9-519,4 0 1,2-2 93,2-4 0,2 8-332,2-3 1,6 10 717,9 5 0,3 3 0,6 2 0</inkml:trace>
  <inkml:trace contextRef="#ctx0" brushRef="#br0">21867 10549 8070,'-4'-24'-124,"-1"0"1,0 2 82,5-2 0,-5 2 366,1 3 0,-1 4-81,5-4 1,0 3-342,0 2 1,0 4 157,0 1 92,-6 5-52,4-2 0,-4 14-25,6 6 0,0 13 145,0 11 1,0 5-86,0 4 1,0-1-3,0 6 1,0-5-8,0 5 1,0-4-271,0 4 0,0-11-27,0 2 0,-2-9-104,-3 4 1,4-8-59,-4-1 1,-3-2 119,-1-8 1,-4 0-78,-1-5 1,-2-2 9,-3-2 1,2-4-210,-7-6 0,0-1 488,-4-4 0,-5-5 0,-1-9 0,6-3 0,4-6 0,12 4 0,-2 1 0,9 4-29,0-5 1,5 7 41,5-2 0,9 3 187,10 2 1,4 1 12,5 3 1,-1-2 25,6 2 0,-2-2-209,2-3 0,-3 1-218,-7 0 1,-1 5 230,-3-1-43,3 7 0,-12-10 0,6 5 0</inkml:trace>
  <inkml:trace contextRef="#ctx0" brushRef="#br0">21910 10705 8105,'-8'2'585,"3"2"1,4-1-338,1 7 0,-5-1 12,0 6 0,1 0-12,4 4 0,1-3-122,4 3 0,-2 2-14,7-2 1,-1 0-173,5-5 1,0-2 61,1-2 1,-1-4-438,0-6 346,0 0 1,1-6 14,-1-4 1,-6-7-15,-4-2 0,-2-6 67,-2 1 1,-2-1-185,-2 1 1,-4-1 80,-6 6 0,-1 0 49,1 5 0,0 1-123,0 4-295,-1 2 226,1 7 0,5 2 87,-1 3 0,7-2-777,-2 6 561,10-6 1,3 8 395,6-6 0,7 0 0,1-5 0</inkml:trace>
  <inkml:trace contextRef="#ctx0" brushRef="#br0">22095 10620 8070,'0'14'980,"0"0"0,5 7-667,-1 2 1,6 3-134,-5-3 1,4 4-15,-4-3 0,4-2-312,-4 2 0,4-7 119,-4 2 0,5-3-107,-6-2 0,3-6 60,-3-3 127,-2-4 0,4-7-49,-6-4 0,0-7-111,0-2 0,2-6 104,3 1 1,-4-1-4,4 1 1,1-1-267,-1 6 1,1 0 89,-1 5 0,-2 1-488,7 4 1,-1 2 236,5 7 1,-4 0 432,-1 0 0,1 0 0,4 0 0</inkml:trace>
  <inkml:trace contextRef="#ctx0" brushRef="#br0">22450 10648 8070,'0'-14'153,"0"0"128,0-1 1,-1 6 16,-4-1 0,2 7 298,-7-1-356,7 2-55,-9 2 1,5 6-80,-2 4 0,-2 7 114,6 2 0,-5 2-286,6-2 1,-6-4 36,5 4 1,1-3-43,4-2-45,0-6-49,0 5 0,0-13 26,0 0 1,6-2 54,4-7-27,-4-1 1,6-4 46,-2 0 0,-2 4-29,1 1 1,-4 6 62,5-2 1,-6 4-112,6 1 1,-5 6 138,4 3 1,-6 10 103,2 5 1,1 9 153,-1 5 0,0 9-83,-5 6 0,0-3 150,0 2 0,0-6-53,0 1 0,0-9 36,0-4 1,0-11 453,0-4-244,0-3 1,-2-3-171,-3-4 0,2-4-100,-6-10 1,6-3-691,-2-6 0,-3-2 287,-2-3 1,3-3-1121,-3-6 1,7-2 645,-2-4 1,2 0-1035,-2-4 1665,4-3 0,-6 4 0,7-5 0</inkml:trace>
  <inkml:trace contextRef="#ctx0" brushRef="#br0">22479 10719 8059,'14'8'-120,"-3"0"-109,3-3 1,-3-4 427,8 4 0,3-3 686,2-2 1,3 0-739,1 0 1,1-5-50,-1 0 1,4-6-187,-4 2 0,-3-2 131,-10 1-1380,-1-3 979,-6 6 1,-3-1 188,-10 3 169,-9-3 0,-9 6 0,-5-4 0</inkml:trace>
  <inkml:trace contextRef="#ctx0" brushRef="#br0">22649 10634 8059,'-14'0'0,"5"0"388,-1 0-43,7 0 0,-3 1 146,6 4 1,0 3-76,0 6 1,0-4-170,0-1 0,0 1 2,0 4 0,0 0-17,0 0 1,0 1-161,0-1 0,1 0 305,4 0-551,3 0 0,6-1-134,0-3 1,5 1-345,0-7 1,2 1 218,-2-5 1,1-1-258,4-4 1,1-3 128,-6-6 0,2-1 152,-2 1 1,-8 0 408,3 0 0,-3-7 0,3-1 0</inkml:trace>
  <inkml:trace contextRef="#ctx0" brushRef="#br0">22863 10620 8027,'9'0'-32,"1"0"0,-1 0 211,5 0 0,5 0 320,0 0 1,0-2-273,-5-3 1,5-3-181,0-6 0,0 5-226,-5-1 1,-1 6 18,-3-6-1131,2 1 608,-10 1-254,4 1 937,-6 7 0,-6-6 0,-2-2 0</inkml:trace>
  <inkml:trace contextRef="#ctx0" brushRef="#br0">22991 10449 8027,'0'-8'865,"0"2"-591,0 6 1,-2 6 146,-3 4 1,4 2-82,-4 3 0,-1 5-74,1 4 1,-5 4 198,6 5 0,-1-3-167,5 4 1,0 0-233,0-1 0,6 1 35,4-6 0,2-6-129,3-3 1,0-5-233,4-4 1,-1-4-640,5-6 0,-5 0-304,1 0 1,-4-6 80,0-4 1122,-7-2 0,4-9 0,-4-1 0</inkml:trace>
  <inkml:trace contextRef="#ctx0" brushRef="#br0">22550 10762 8027,'-8'0'51,"2"0"333,6 0-230,6 0 1,-3 0 14,7 0 1,-6 0-106,6 0-38,-7 0 1,5 0 88,-3 0 1,-2 0-116,6 0 1,-4 0-18,4 0 1,-4 0 123,5 0 0,-6 0-130,6 0 180,-1 0-105,6 0-8,-1 0-31,0-6 1,-1 2-44,-4-5-24,-3 6-152,1-4 146,-6 7-123,6-6 151,-7 4-200,0-4 264,0 6 22,0-6-19,0 4 222,0-4-65,0 6-135,0-6-5,0 4 1,-5-6-2,0 3 0,-1 4 122,1-4-111,3 4 1,-9-1-8,7-3 1,-3 4 19,3-4 1,0 3 87,-5 2-60,6 0 16,-10 0-108,5 0 1,-1-1 41,-1-4 0,6 3-133,-6-2 0,2 4 8,-1 4 0,-4 4-77,4 7 1,-2-1-352,1 0 0,-1 5 69,6 0 431,1 6 0,4-9 0,0 4 0</inkml:trace>
  <inkml:trace contextRef="#ctx0" brushRef="#br0">21014 10250 8004,'-28'22'0,"-1"-3"0,-4-3 193,0-2 1,-6 0-75,1 1 1,1-1-204,-1 0 0,5 0-31,-5 0 0,2 1 129,-2-1 1,-9-2-11,-1-2 1,-7 1-67,-7-6 1,-2 4 151,-7-4 0,1 0 8,4-5 1,1 0-55,3 0 1,-4 0 17,-10 0 1,35-3 0,-2-1-184,-2 0 1,0-1-1,3-3 1,1-1 105,-35-10 1,36 7 0,1 0 57,-1 2 1,-1 1 0,-1-3 0,-1-1 50,-2 1 0,0 0 0,-1-1 0,0-1-37,-1 0 1,-1 0 0,5 0 0,0-1-57,2 1 1,1 0-1,-1-1 1,0 0 44,-4-2 1,0 1-1,-1-2 1,0-1 8,-1-1 1,-1-2 0,1-2-1,1-1 2,6-1 1,0 0-1,-4-2 1,2-1-242,6-2 0,1 0 1,-5-1-1,0-1 158,-1-2 1,1-1 0,1 1 0,1-1 48,-1 1 1,2-1-1,3 0 1,2-1-55,0 0 1,2-1 0,5-2 0,2-1 31,1-3 0,2-2 0,5 2 0,1 0-1,0-4 1,0 1 0,2-1 0,0-1-27,0-2 1,1-2 0,-2-3 0,0-2-2,3-3 0,1-1 0,2 1 0,0 1-25,2-2 1,1 0 0,2-2 0,0-1-388,0-4 1,0 0-1,3 1 1,2 1 341,2-2 1,0 0 0,1 4 0,1 1 71,-1-5 1,2 0 0,2 6 0,0 0 95,2-4 0,0 1 1,-1 4-1,0 1-198,1 4 1,0 0 0,-1-3-1,2 0 178,0-2 0,2 1 0,0 2 0,0 1-29,1-1 1,1 0 0,3 2 0,3 1 51,2-3 1,2 0-1,1 0 1,1 1-29,1-1 1,1 0-1,1-1 1,1 0-202,3-2 1,-1 0 0,0-1 0,0 0 215,-2 1 1,0 1 0,3 3 0,1 0-36,0 1 1,2 1 0,2 1 0,3 1-26,5-1 1,2 1 0,-5 2 0,-1 1 0,-2 6 0,-1 0 0,-3 2 0,-2 1-5,-1 3 0,-1 2 1,2 3-1,1 2-12,3-2 0,3 1 0,1 2 1,0 1-5,0-1 0,0 0 0,-3 4 0,0-1-40,-4-3 1,0 0-1,0 6 1,1 0 56,-2-4 1,2 1-1,4 3 1,2 2-25,0-1 1,0 1 0,-1 1-1,-1 0 15,2 0 0,0 1 1,-5 2-1,1 0 9,4 0 1,0 0 0,-3 1 0,1 0-16,4-2 1,1 2-1,-1 2 1,1 2 192,2 1 0,-1 2 0,-4 3 0,-1 0-152,-1 1 1,-1 0 0,35-1 30,4 8 0,0 0-18,-39 0 1,1 0-1,-1 1 1,0 0-26,-2 1 1,0 1-1,38 5 244,-7 6 1,1-5-228,4 1 1,-2-1-41,-33-2 0,-1 0 0,34 9 39,2 3 0,-10-1-22,-4 5 1,-4 6 9,-1 4 0,-3 6 133,3-1 0,-7 3-89,12 2 1,-8 4 7,3 1 1,-4-1-60,-10-4 0,3-2 654,-8-3 0,-3 1-648,-2-6 1,3 5 36,2-4 0,-2-1-29,2-5 0,-1 5-32,0 0 1,1-1 449,-9-8 0,2 3-654,-7-4 0,-3-1 453,-2 2 1,-8-6-471,-2 0 1,-6-2 349,2-2 1,-3-4-806,-2-1 1,-11 1 684,-4 4 0,-21 7 0,-2 1 0</inkml:trace>
  <inkml:trace contextRef="#ctx0" brushRef="#br0">22408 5089 8096,'8'0'0,"3"2"80,-7 3 1,12 3-127,-2 6 0,10 2 1008,0 3 1,7 1-360,2 4 0,7 3-175,-2-4 0,8 4-167,1 2 1,4-2-51,-9-4 0,4-2 56,-8-7 0,-3-4 14,-2-1 1,-8-6 18,-1 2 0,-7-11-64,2-9 1,-3-5-4,-2-9 0,-4-5 18,-1-4 0,-4-8-501,4-1 0,-5-7-138,0 2 1,-8 1-376,-6-1 0,-3 3 163,-1-8 0,0 2-85,0-11 0,4-9 685,5 33 0,1-1 0,4-1 0,1 0 0,-1-6 0,0 0 0,1-3 0,0 0 0,0-2 0</inkml:trace>
  <inkml:trace contextRef="#ctx0" brushRef="#br0">21611 12638 8069,'0'-28'0,"-6"4"-135,-3 1 0,-2 0-300,1 0 1,-3-3 419,4 8 0,-5-1 401,-5 4 1,1 1 114,-5 0-341,5 6 1,-7-3 38,6 6 0,-6 1 200,1 4 1,4 3-144,1 6 1,-2 7-173,2 12 0,0 6 115,5-1 1,4 11-15,1-1 0,6 2-149,-2-2 1,4 3-21,1-3 1,4-6-116,1-13 1,11 0 79,-2-10 1,10-3-217,-1-11 1,6-8 186,4-6 1,2-13 25,3-11 1,3-3-631,-3-2 1,-4 1 267,0-1 0,-6 7 30,-4 3 1,-5 4-273,-10 6 701,4 2 70,-12 13 0,6 10 134,-7 12 1,-2 8 62,-3 11 1,2 10-171,-6 9 0,6 21 215,0-33 0,1 0 0,1 1 0,0 0-122,1 40 1,0-1-74,0-37 1,0 0 0,0-1 0,0 1-70,0 0 0,0-1 0,2 36-58,3-7 1,-4-8 134,4-11 1,-4-9-163,-1-10 0,0-5 149,0-4 0,-1-8-61,-4-7 1,-3-5 104,-6 0 1,-6-2-45,-4-2 1,-3 0-521,-1 0 0,-7-8 183,-3-6 0,3-2-488,2-8 1,3 1 300,1-6 1,9 1-108,6-1 0,6 1-435,8-1 1,1 3 287,4 2 1,9 3-460,10 7 1050,9 6 0,-3-4 0,5 4 0</inkml:trace>
  <inkml:trace contextRef="#ctx0" brushRef="#br0">21896 13179 8053,'0'-15'0,"0"1"131,0 0 89,-7 6 1,4-3 384,-6 6 1,4 1-393,-4 4 0,4 1-66,-5 4 0,6 9 109,-6 10 1,7 9-78,-2 5 1,4 4-212,1 6 0,0 2 31,0 7 1,4 0-59,1 0 0,1-6-147,-1-4 1,-2-6-331,7-8 0,-7-1 88,2-13 1,-4 0-144,-1-5 455,0 0 0,-6-6-73,-3-3 1,-6-4 132,-4-1 1,4 0-37,-4 0 0,-2 0 18,2 0 0,-5-6 264,5-3 1,5-2-59,5 1 0,6-3 218,-2 4 0,3-4-146,2-1 0,7 0 7,2 0 1,5-1-69,5 1 0,-1-2-128,5-3 1,-1 4-133,2-4 0,3-2-855,-3 2 992,-4 0 0,1 5 0,-7 0 0</inkml:trace>
  <inkml:trace contextRef="#ctx0" brushRef="#br0">21967 13449 8045,'0'-8'199,"0"2"1,-5 12 391,0 3 0,-1 4-162,1 1 1,4 2-214,-4 3 0,3-3 30,2 3 0,7 1-144,2-1 1,4 0 3,1-5 1,0-1-208,1-4 0,-1 3 97,0-8 1,0 1-162,0-5 1,1-6-48,-1-4 1,-5-2 89,1-3 1,-7-4-8,2 0 0,-4-4-42,-1 4 1,0-7-43,0 3 1,-6 2 11,-4 2 1,3 5 89,-3 5 0,1-2-60,-6 6 70,1 0 0,2 11-118,2 4 1,4 3 122,6 1 1,0 0-415,0 0 349,0-6 0,6 3-265,4-6 1,2-7 425,2-7 0,1-4 0,-1-1 0,0-5 0,0 0 0,0-1 0,1 1 0,-3 7 111,-2-2 107,2 3 105,-4 3 0,5 10-122,-4 12 1,-2 7 484,-7 7 0,0 1-151,0-1 0,0 0-12,0 1 1,0-2-25,0-4-263,0 4-9,0-11-46,0 5 1,0-20-119,0-6 1,0-10 3,0-4 0,1-7-529,4 3 0,3-9-33,6-1 1,-1 1-271,-4 9 1,7-3 309,-6 7 455,5 0 0,0-1 0,7-2 0</inkml:trace>
  <inkml:trace contextRef="#ctx0" brushRef="#br0">22521 13235 8010,'0'-14'-95,"0"0"1,-1 0 94,-4 0 0,3-1 702,-2 1 0,2-5-328,2 0 1,-1 2-259,-4 7 149,3-2-110,-10 10 1,5-3-184,-2 10 0,-2 9 103,6 10 0,-4 8 56,4 1 0,0 2-43,5-2 1,0-2-137,0 7 0,0-6 87,0 1 1,2-9-1,2-5 1,0-3-238,5-2 1,-4-6 77,4-4 0,1-4-97,4-4 1,0-4 46,0-6 0,-4-1-225,-1 1 0,-1 0-188,2 0 475,2-1 0,-9 3 19,7 2 1,-7 6-29,2 8 0,-4 6 427,-1 9 1,0 9-181,0 10 1,0 3 389,0 2 0,0-4-224,0 4 0,0-4 9,0 9 1,0-9-106,0-1 0,-1-6-89,-4 1 1,4-5 135,-4-4-230,3-3-43,-4-7 1,3-6 95,-7-3 0,6-4-367,-6-1 1,2-6 135,-1-4 0,-2-2-529,6-3 1,-5-5 189,6-4 1,-6 1-17,5-6 0,1 4-7,4-8 523,0 3 0,0-5 0,0-1 0</inkml:trace>
  <inkml:trace contextRef="#ctx0" brushRef="#br0">22564 13520 8010,'14'-8'-481,"5"-5"337,0 4 0,6-4 768,-1-1 1,1 0 59,-1 0 0,3-1-232,-3 1 1,2-5-408,3 0 0,-7 0 87,-3 5 0,-5 0-408,-4 0 1,1 4 131,-7 1-108,8-1 0,-11 1-47,4-1 1,-5 7-679,-5-2 648,-3 4 1,-6 1 27,0 0 1,-5 0 424,0 0 0,0 0-119,5 0 1,-1 4 480,1 1 0,0 5-205,0-6 0,4 7 132,1-1 1,6 9-7,-2 5 0,-1 2 107,1 3 0,0-1-191,5 1 0,2-2-63,2-4 0,4 3-473,7-7 1,0-1 205,4-3 1,-1-6-622,5 1 0,-5-7 323,1 2 1,1-9-176,-1 0 1,0-7-96,-5 1 1,-6-7-233,-3-2 1,1 0 806,-1 5 0,0-7 0,-5-1 0</inkml:trace>
  <inkml:trace contextRef="#ctx0" brushRef="#br0">22891 13335 7949,'14'8'-78,"0"-3"38,1-4 1,-1-1 402,0 0 1,0-1-66,1-4 0,-1 2-455,0-7 0,0 1 77,0-5 0,1 1-545,-1 3 0,-6 3 67,-4 2 558,-2 3 0,4-10 0,2 4 0</inkml:trace>
  <inkml:trace contextRef="#ctx0" brushRef="#br0">23033 13221 7949,'-8'-6'229,"-3"3"332,6-7 251,1 7-238,-3-3 1,6 12 0,-4 4 1,4 9-138,1 4 0,0 4-130,0 2 1,0 4-88,0 0 1,0 5-242,0-5 0,4 0-395,1-4 1,6-7-1165,-1-3 1579,2-10 0,9 4 0,1-5 0</inkml:trace>
  <inkml:trace contextRef="#ctx0" brushRef="#br0">23502 12567 8102,'15'0'537,"-1"0"0,5 11-105,0 4 0,1 8-240,-1 1 0,-3 8-1,3 1 1,-2 1-83,2 0 0,-1-4-251,5 3 0,-4-5-1001,5-4 839,-7-3 0,4-7-157,-7 0 1,-1-5-36,-4 1 496,4-7 0,-12-3 0,6-8 0</inkml:trace>
  <inkml:trace contextRef="#ctx0" brushRef="#br0">23744 12468 7943,'-6'14'193,"3"2"65,-7 3 1,-1 0 361,-8 9 1,3-1-207,-3 11 0,2 5-41,-2 4 0,3 2-314,-3-2 0,3-4 70,2 0 0,2-7-1025,2-8 1,4-6 92,6-3 1,0-7 802,0-3 0,6-12 0,2 1 0</inkml:trace>
  <inkml:trace contextRef="#ctx0" brushRef="#br0">23403 12255 7878,'-29'0'0,"1"0"0,1 6 354,3 3 0,-1 4-80,6 1 0,-6 7 15,1 2 0,4 4-39,1 2 1,3-1-143,2 1 0,6-1 76,3 0 0,3 7 26,2 3 0,0 5-216,0 4 1,12 4 79,2 6 0,5-5-94,0 0 1,3-6 35,6 1 1,7-3-56,3-1 0,8-7 149,1-3 0,5-4 2,-4-5 1,4-4-74,-5-6 1,8-6-62,2-3 1,7-5 59,7-5 1,0-4-361,0-10 0,-8-3 256,-6-7 0,-7-1 96,-7-3 1,-13-3 86,-6-7 1,-7 0-112,-3 1 1,-6-6 255,-3 1 0,-3-5-51,-2 4 0,-2-1-102,-3 2 0,-7 3-242,-7-4 1,-11 9 90,1 1 1,-9 6-193,0-1 0,0 10 69,-4 4 0,1 4-75,-11 6 0,7 3 22,3 6 0,1 11-460,7 3 0,8 3 60,7-3 0,8 1 618,1-1 0,7 6 0,-3 3 0</inkml:trace>
  <inkml:trace contextRef="#ctx0" brushRef="#br0">25052 12226 8048,'-14'-8'-160,"0"-3"-40,-1 6 0,1 1 690,0 4 0,0 0-106,0 0 1,-2 0-288,-3 0 1,3 0 92,-3 0 1,2 1-13,-2 4 0,3 8 17,-3 6 1,-2 4-24,2-4 1,-4 11 73,4-1 0,0 10 36,5 4 1,-1 1-70,1 8 0,2 0-17,2 5 0,4 0-197,6 0 1,3-10-47,6 1 0,7-18-153,13 3 1,1-17 119,3-2 1,3-9-64,7-1 0,1-10-568,3-8 1,9-2 137,5-8 1,6 1 572,-6-6 0,6 1 0,-3-4 0,6-6 0,-33 16 0,0 0 0</inkml:trace>
  <inkml:trace contextRef="#ctx0" brushRef="#br0">25607 11814 8039,'-15'-8'-74,"1"3"0,0 4-202,0 1 1,0 0 778,-1 0 1,-1 8-239,-2 6 0,-5 6-47,-5 9 0,-7-6-148,-3 1 1,2-2 86,-2 2 1,8 1-14,2-6 1,2 0 435,12-5-533,-3 1 0,15-1 115,-3 0 1,12-5-267,7 1 0,6-2 118,9 1 0,1-2-120,3-7 1,2 0-154,3 0 0,1 0-289,-6 0 1,-1 0 89,-8 0 1,1-5-736,-6 0 1193,0 0 0,-11-1 0,-2-2 0</inkml:trace>
  <inkml:trace contextRef="#ctx0" brushRef="#br0">25450 12013 8039,'10'-8'0,"-1"3"0,-3-1 0,9 1 0,-4 0 0,8 5 0,3 0 0,2 0 0,4-1 0,5-4 0,3 2 0,7-7 0,-5 6 0,0-6 0,-6 1 0,1-5 0,-5 4 0,-4 1 0,-5 4 0,-10-5 0,4 7 0,-11-9 0,4 4 0</inkml:trace>
  <inkml:trace contextRef="#ctx0" brushRef="#br0">25820 11743 8039,'-8'0'-12,"-5"0"1,10 1 323,-6 4 0,4 9 281,-5 10 1,6 9-142,-6 5 1,6-2-25,-6 2 1,5 0-172,-4 5 0,6-5-52,-2 0 1,5-7-517,5 2 0,3-4 278,6-5 0,5-4-384,0-6 0,1-6 272,-1-3 1,-3-5-908,3-5 1,0-3 33,-5-6 1018,3 0 0,-9-7 0,7-1 0</inkml:trace>
  <inkml:trace contextRef="#ctx0" brushRef="#br0">25934 12041 8039,'14'0'204,"0"0"80,0 0 1,2 0-137,3 0 0,2 0-17,2 0 1,4-4-241,-3-1 0,-2-6 106,2 1 1,-5 2-821,4-1 597,-5 6 1,1-5-889,-10 3 1114,-3 4 0,-6-6 0,0 7 0</inkml:trace>
  <inkml:trace contextRef="#ctx0" brushRef="#br0">26204 11785 8039,'6'-14'-1126,"2"0"1481,6 6 1,-4 3 292,-1 10 1,-6 8-234,2 6 0,-3 6-100,-2-1 0,0 1-56,0-1 0,0 1-294,0-6 0,0 1-544,0-1-37,0-3 1,4 5 45,1-7-245,0-6 815,-5-2 0,0-6 0,0 0 0</inkml:trace>
  <inkml:trace contextRef="#ctx0" brushRef="#br0">26389 11729 8039,'0'-8'607,"0"1"177,0 7 0,6 0-300,3 0 0,6 7-16,4 2 0,-2 4-342,7 1 0,-5 0 104,4 0 1,1-4-151,4-1 0,-4-1 83,0 2 0,-5 1-425,4-6 59,-5 6-24,2-4 0,-12 3 233,-3-1 58,-3-5 1,-4 8 39,-3-2 0,-9 2-55,-10 3 1,-10 5-148,-9 4 1,-12 4 111,-12 5 1,-2 5-640,33-15 1,1 2-1,-30 21 362,33-21 0,2 2 263,-15 18 0,3 4 0,14-6 0</inkml:trace>
  <inkml:trace contextRef="#ctx0" brushRef="#br0">11417 10492 8185,'-8'-14'-113,"-4"6"113,10 1 750,-4 7 0,4 2-184,-2 3 0,0 9-257,-5 10 0,4 2 9,-4 3 1,-1 7-44,-4 7 1,-7 3-173,-2 10 0,-10 1-241,-5 14 1,15-34 0,-2 1 214,-1 4 0,0 1 0,1-2 1,0 0-60,-2 2 0,1-1 1,3-1-1,1-1-106,-2 3 1,0-1 0,4-2-1,1-1-135,-19 32 1,6-1-425,-1-4 0,9-9-173,5-10 1,4-13 357,0-6 0,7-9-1140,4 0 1602,-4-10 0,0 4 0,-6-5 0</inkml:trace>
  <inkml:trace contextRef="#ctx0" brushRef="#br0">10578 11373 8444,'-14'10'0,"0"-1"0,6 2-445,3 8 1,4-2 637,1 7 0,-2 1 996,-3 9 0,2 4-49,-6 9 0,6-1-440,-2 6 1,3 2-176,2 7 1,2-2-316,3 2 0,-2-4 226,6-5 1,1-3-166,4-6 0,0-7 0,0-3 0,7-11 104,3-7 0,4-9 58,5-11 1,4-15-208,5-13 1,1-13 48,0-6 1,7-10-708,-22 29 0,1 0 0,0-2 1,0 0 387,4 0 0,1-1 0,-2 1 0,1-1-567,0 0 0,0 1 1,-2 3-1,-2 1-787,18-26 1,-1 8 1397,-13 11 0,1 8 0,-6 6 0,0 1 0</inkml:trace>
  <inkml:trace contextRef="#ctx0" brushRef="#br0">6626 15055 7962,'-8'0'252,"2"0"-58,6 0-273,0 0 221,0 7-54,0-6-225,0 5 222,0-6-2255,0 0 2170,0-6 0,0-2 0,0-6 0</inkml:trace>
  <inkml:trace contextRef="#ctx0" brushRef="#br0">6669 14288 8368,'0'-15'-418,"0"1"-458,0 0 1125,-7 6 115,6 2-273,-6 6 52,7 0 34,0 0-101,0 6 1,5 2-9,0 6 0,0 2-100,-5 3 0,0-3 135,0 3-12,6 3-35,-5-7 1,7 14 272,-3-1-63,-3 7-165,10 14 1,-9 3 40,7 10 0,-2 1-129,1 3 1,2-1 138,-6-3 0,5-4-45,-6 4 1,6-5-94,-5-5 0,1-3 109,-1-7 1,-4-1-22,4-3 1,-3-8-22,-2-6 23,6-7-75,-5-2 45,6-3 262,-7-10-523,0 4 172,6-6 0,-4-1-314,2-4-69,4-3-127,-6-6 294,4 0 1,-6-1-471,0 1 408,0 0-168,0 0 0,0-5 461,0 0 0,6-13 0,2 2 0</inkml:trace>
  <inkml:trace contextRef="#ctx0" brushRef="#br0">6797 13776 8368,'0'-8'-2169,"0"1"2169,0 7 356,0 0-275,0 7 0,4 1 27,1 6 0,6 6 19,-1 4 0,2 11 145,2 8 0,5 6-137,0 7 0,2 8-209,-2 2 1,-3 8 247,3 2 0,-4 3 70,-7-39 0,-1 1 0,7 33-233,-7-34 0,0 0 172,7 35-162,-6-11 0,5-2-110,-4-10 1,-1-6 34,2-13 1,-6-1-223,6-13 1,-5-2 81,4-8-28,-6-2 0,5-14 53,-3-2 0,-4-12-176,4-7 1,1-5 344,-1-5 0,-6-3 0,-7 5 0</inkml:trace>
  <inkml:trace contextRef="#ctx0" brushRef="#br0">7195 12994 8368,'0'16'-853,"0"3"1,1-2 459,4 7 393,-3-1 0,9 6 79,-7-1 0,7 2 173,-1 3 0,-2 4-105,1 5 0,1 7 6,4 3 1,0 8-15,0 2 0,1 4-195,-1-4 1,0 12 80,0 2-929,-9-32 0,-2 1 919,0 1 0,0 1 0,0 0 0,-1 1 22,1-1 0,-1 0 0,1-4 0,-1 0-124,-2 2 0,0 0 1,0-4-1,0 1 153,-1 4 0,2-2 0,3 35-72,1-8 0,1-6 92,-1-8 1,3-11-62,6-3 0,1-12 69,-1-2 0,0-7-550,0-8 2025,0-6-1785,1 4 1,-1-10 316,0 3 1,-1-5-102,-4-5 0,4-3 0,-5-6 0</inkml:trace>
  <inkml:trace contextRef="#ctx0" brushRef="#br0">7948 12724 8256,'0'14'-593,"0"0"0,0 0 1109,0 1-415,0 5 0,0-4 36,0 3 0,2-3-45,2-2 0,3 2 0,2 3 1,4 1 39,-4 4 1,4 3-10,1-4 1,0 11 209,1 3-175,-1 5-60,6 0 0,-4 9 185,3 6-1595,-3 6 1444,-2 14 0,0 1-43,-6-38 1,-1 0 0,-1 4-1,0 1-227,-1-3 1,0 1-1,1 5 1,0 0 198,-1 2 0,0 0 0,1-3 1,1-1 21,-1 2 0,2-1 0,-1-3 0,0 0 20,0-1 0,0 0 0,7 35 119,1-2-53,-1-3-67,0-8 0,0 1 114,0-9-84,1 3-77,-1-16 0,-1-1-82,-4-10 0,2-5 46,-6-4 1,4-3-330,-4-7 19,0-6 869,-5-2-1357,0-6 1234,0-6-921,-7-8 1,1-9-1004,-3-5 885,-4-7 356,5-14 1,-6-9 0,0-13 0</inkml:trace>
  <inkml:trace contextRef="#ctx0" brushRef="#br0">7948 12866 8256,'0'-14'-257,"-6"6"185,4 1 226,-10 7 1,8 7 377,-5 2 0,4 5-230,-4 5 0,6-1-25,-2 5 1,-1 1-104,1 5 0,-2-1-10,3 0 1,1 6-477,-7-1 164,7 6-150,-10-9 0,7 10-881,-3-7 1000,-4 6 0,11-9-1202,-2 4 674,2-4 707,2-8 0,0-2 0,0-5 0</inkml:trace>
  <inkml:trace contextRef="#ctx0" brushRef="#br0">8019 12909 8271,'14'-15'0,"1"9"-413,-1 6 0,6 0 278,3 13 1,5-1 2246,0 7-916,1 6-711,-1-9 0,5 11-225,1-3-6,-1-4-405,-5 7 1,1-11-486,-1 3 0,1 1 636,-1-1 0,0 7 0,1-4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18825 6312 6656,'0'-8'842,"0"0"-252,0 4-263,0 2 0,1-4-121,4 6 1,-2-2 15,7-3 0,-6 4 264,6-4-363,-7 3 0,8 4 8,-6 3 69,6-4 0,-8 10-198,7-6 1,-6 1 226,6-1-247,-7-3 0,10 6 124,-4-4 0,-1-2-13,1 3 0,1-4-7,4-1 1,-4 0 38,-1 0 1,1 5 174,4 0-194,0 0 0,0-5 9,0 0 1,-1 1 1,-3 4 0,2-4-74,-2 4 1,2-3 3,3-2 0,-1 0-12,0 0 0,0 0 36,0 0 1,1-5 15,-1 0 0,0 1 29,0 4 1,0-5-43,1 0 0,-1 0 36,0 5 0,-1-1-16,-4-4 0,4 3 164,-4-2-134,4 2 1,1 2-3,0 0 1,-4 0-21,-1 0 0,1 0 3,4 0 1,0 0-48,1 0 1,-1 0 38,0 0 0,0-5 82,0 1 1,1-1-73,-1 5 0,0 0 24,0 0 0,0 0-20,1 0 0,4 0 4,0 0 0,0 0-68,-5 0 0,2 0-8,3 0 1,-4 0-82,4 0 1,2 0 71,-2 0 0,0 0-31,-5 0 0,5 0 42,0 0 0,0-5-123,-5 0 1,5 1 65,0 4 1,0-2-2,-5-3 1,0 4 19,1-4 1,-1 3 4,0 2 1,0 0 22,0 0 1,1 0-19,-1 0 0,0 0 22,0 0-21,1 0 0,-1 0-29,0 0 0,2 0 52,3 0 0,-3 0 1,2 0 1,3-1 37,-2-4 1,5 4 8,-5-4 0,6-2 36,-1 3 1,-2-1-82,1 5 0,-4-2 69,5-2 0,-7 2-42,2-3 0,-3 4-9,-2 1 1,1 0-56,-1 0 1,-5 0-33,1 0-36,-1 0 1,6 0 136,-1 0-99,0 0 1,0 0 40,0 0 1,1 0-10,-1 0 0,0 0-4,0 0 0,0 0 97,1 0 1,0 0-79,4 0 1,-1 0 30,6 0 1,-6 0-22,6 0 0,-2-2 6,2-3 0,3 4 9,-3-4 0,-2 4-11,1 1 0,-4 0-74,5 0 0,-5 0 62,5 0 1,-5 0-167,4 0 0,-5 0 30,1 0 1,1 0 28,-1 0 1,2 0 46,-2 0 39,-4 0-29,6 0 0,0 0 40,2 0 1,-1-2-67,2-3 77,0 4 0,3-6 114,-4 7 0,4 0-92,-3 0 1,-2 0 7,2 0 0,-2 0-157,1 0 120,4 0 3,-11 0 0,6 0-200,-3 0-8,-3 0 138,4 0 1,-5 0-19,-1 0 1,0 0 26,0 0 0,1 0 9,-1 0 1,0 0 34,0 0 0,-4 0 16,-1 0 1,1 0 122,4 0-58,0 0 0,0 0-70,1 0 1,-1 0 21,0 0-49,0 0 1,5 0-11,0 0 1,2 0-52,-2 0 1,-2 0-158,7 0 1,-5 5 84,4 0 1,-4 0 13,5-5 0,-5 0 187,5 0 0,-7 0-15,2 0 1,3 0-31,2 0 0,-4 0-4,-1 0 1,2 0 147,-2 0 0,1 0-109,-1 0 0,-3-5-4,3 0 1,-3 0-36,-2 5 0,5 0-26,0 0 0,0-1-107,-5-4 143,0 3-19,7-4 0,-5 6-34,3 0 38,-4 0 0,0 0 1,0 0 8,4 0 1,-1 0-7,5 0 0,-4 0 4,5 0 0,-5 0-6,5 0 1,-5 0 3,4 0 0,-5 0-16,1 0 1,1 0 11,-1 0 1,0 0-26,-5 0 18,1 0 18,-1 0 0,0 0 2,0 0 0,1 0-15,-1 0 1,0 0 3,0 0 1,0 0-16,1 0 1,-1 0-1,0 0 1,5 0 10,0 0 1,6 0 1,-1 0 1,3 0-7,1 0 0,5 0 3,1 0 1,-1 0-10,-5 0 0,2 0-2,3 0 0,-3 0 4,4 0 1,-4 0 33,-2 0 0,0 0 9,1 0 0,-5 0 48,-1 0-70,1 0-4,4 0 0,-4 0-9,0 0 0,0 0 1,4 0 1,5 0-1,0 0 0,0 0-5,-4 0 1,-1 0-6,1 0 0,-2 0-21,-4 0 1,4 0-17,-3 0 1,-2 2 12,2 2 0,-7-2 14,2 3 1,2-4 85,-2-1 1,-1 0-15,-3 0 1,0-1 11,4-4 0,-3 3-39,3-2 1,3 1 8,2-2 0,1 3-15,-1-2 1,3-3 3,-3 2 1,2 1-61,3 4 1,-1 0 57,1 0 0,-2-5-154,-4 0 1,4 0 35,-3 5 1,1 0 32,-1 0 0,3-1 43,-4-4 0,-2 4-8,-2-4 0,1 2 7,-1-2 0,2 3 2,-2-2 1,-3 2 148,3 2 0,1 0-138,-1 0 1,2 0 47,-2 0 1,-2 0-75,7 0 0,-5 0-2,4 0 0,-1 0-23,2 0 0,3 5-17,-3 0 0,1-1 43,-1-4 1,1 5-15,-6 0 1,5-1 67,-5-4 0,4 0-63,-4 0 0,5 5 199,-5 0 1,0 0-69,-5-5 1,5 1-39,0 4 0,1-3-27,-1 2 1,-1 0 8,5 0 0,-4-2-35,5 3 0,0 1-16,4-1 1,1-1-69,-1-4 1,1 0 70,-1 0 1,0 5 2,1 0 1,-1 0 62,1-5 1,-1 0 15,1 0 1,-1 0-41,0 0 1,-4 0 14,0 0 1,-5 0-9,5 0 0,-6 0 5,6 0 1,-5 0-69,5 0 1,0 0 65,4 0 0,0-2-174,1-3 1,-1 4 112,1-4 0,4-1-10,0 1 0,0 0 28,-4 5 1,-1-5-3,1 1 1,-1-3 47,0 3 1,-4 2 148,0-3 1,-5-1-114,4 1 0,-4 0-42,5 5 0,-5-4-134,5-1 1,-1 0 16,6 5 1,-1 0 27,1 0 1,-1-1 5,1-4 0,1 3-125,3-2 0,-3 2 122,3 2 0,-3-5 13,-2 1 1,1-1 94,-1 5 0,-4 0-109,0 0 1,-7-2 97,2-2 1,2 2-12,-2-3 1,0 4 2,-5 1 0,5 0-51,0 0 1,1 0-12,-1 0 1,3 0-52,7 0 1,-6 0-17,1 0 1,0 0-4,4 0 1,1 0 52,-1 0 1,1 0 43,-1 0 1,-4 0-24,-1 0 0,1 0-3,4 0 1,-4 0 54,0 0 0,0 4 159,4 1 0,-4 0-152,-1-5 1,1 0 4,5 0 0,-1 5-179,0-1 1,6 1 102,-1-5 1,8 0-34,1 0 0,1 0 90,5 0 0,-4 0-9,-2 0 1,-4 0 38,0 0 0,-5 0 188,5 0 1,-5 0-146,5 0 1,0 0-25,5 0 0,1 0-158,4 0 1,1 0 110,3 0 0,1 0-89,-5 0 1,4 0 37,-5 0 1,1-2-26,-6-2 0,-2 2 50,3-3 0,1-1 114,8 1 1,3 1-38,-3 4 1,2 0 155,-2 0 1,0-5-100,-9 0 1,1 0-49,-11 5 1,2 0-125,-2 0 1,-3 0 37,3 0 0,-3 0-157,-1 0 1,-2 0 58,-4 0 1,4 0-111,-3 0 0,-3 0-136,-2 0 1,-4 0-1023,0 0 1367,-1 0 0,-6 0 0,-2 0 0</inkml:trace>
  <inkml:trace contextRef="#ctx0" brushRef="#br0">27227 4336 8090,'-1'-8'0,"-4"3"-313,4 4 140,-6 1 200,7 0 1,0 1 59,0 4 0,0 3-3,0 6 0,0 2 52,0 3 1,0-2 101,0 7 0,5-2-89,0 2 1,1 7 115,-1-2 0,-4 2-75,4-2 0,-3 6 2,-2 3 0,0 3-70,0 1 0,0-1 51,0-3 1,0 8-143,0-3 0,0 4 1,0 0 0,0-4-197,0 0 0,0-2 17,0-8 1,0 3-160,0-7 1,0 1 11,0-11 0,0 0-484,0-5 19,0-6 472,0-2 0,-2-6-207,-3 0 0,2-6 495,-6-4 0,-1-2 0,-4-9 0,0-1 0</inkml:trace>
  <inkml:trace contextRef="#ctx0" brushRef="#br0">27028 4947 8079,'0'-8'-136,"5"4"44,0 8 1,4 4 458,-4 7 1,6 5-95,-1 4 1,1 9-64,-2 5 1,4 3-33,-4 2 1,4-1 135,1 1 1,0 0-111,1-1 0,-1 1 90,0-1 1,0-5-126,0-4 1,-1-5 53,-3-4 0,2-5-100,-2-9 1,2 1 63,3-7 0,-1-5 107,0-9 1,-5-10-152,1-9 1,-1-5-89,6-9 0,-1-1 2,0-4 1,0 2-245,0-6 1,1 7-81,-1-3 0,-5 5-393,1 6 0,-1 2 343,6 6 317,-1 7 0,6-5 0,2 5 0</inkml:trace>
  <inkml:trace contextRef="#ctx0" brushRef="#br0">26559 2246 8185,'-14'-8'0,"4"0"-76,1 4-11,6 2 1,-3-6 699,6 3 11,0 4 1,6-7-778,3 3 55,10-3 0,2-7 74,3-4 0,2 1-167,-2-5 1,3 5-266,1-1 1,-6 2 269,-3-2 0,-3 8-108,-2-3 1,-4 4 41,-1 1 1,-5 1-357,0 3 608,-2 3 0,-8-10 0,-2 4 0</inkml:trace>
  <inkml:trace contextRef="#ctx0" brushRef="#br0">26744 1976 8199,'-5'19'-859,"1"0"1,-3 2 1206,2-3 0,2 5-26,-6 5 0,4 2-148,-4 3 0,-1-3-134,-4 3 1,0 2-216,-1-2 0,6-1 161,0-8 0,1 1-227,-2-6 191,-2 0 155,4-5-95,0-6 31,8-2 1,12-12 9,7-4 1,5-2-83,-5-2 0,6-2-95,-1-3 0,3 3 59,1-3 0,1-1-158,-1 1 0,-6 1-247,-3 9 329,-3-4-97,-8 12 1,-8-4 239,-10 10 0,-9 7 0,-4 7 0,-3 6 0,3-1 0,-4 3 0,3 1 0,2 1 8,-2-1 0,7 1 69,-2-1 0,5-6 46,4-3 1,4-3 4,6-2 114,0-6 0,6-2-72,4-6 1,4-3-43,5-6 1,2-2-106,2-13 0,4 0-136,-3-4 0,3 4 118,1 0 1,-6 2-177,-3-1 1,-5 2-397,-4 7 567,-4 0 0,1-1 0,0 1 0</inkml:trace>
  <inkml:trace contextRef="#ctx0" brushRef="#br0">26787 2189 6741,'0'15'-50,"0"4"476,0-1 0,0 8-166,0-3 1,-5 9-47,0 1 0,-4 2-70,4-2 0,0-1 40,5 6 1,0-7-267,0 2 0,0-3-70,0-1 1,0-7-388,0-3 389,0-3-36,0-2 0,2-8-234,3-6 1,-4-6-101,4-8 520,-4-7 0,6-7 0,1-9 0</inkml:trace>
  <inkml:trace contextRef="#ctx0" brushRef="#br0">27028 1919 8262,'0'10'-79,"0"-1"0,0 1-184,0 4 1,-6-3 354,-3 3 0,1-3 342,-2 8 1,1 3-317,-6 2 1,1 3-79,0 1 1,0 1-103,0-1 1,-1-4 76,1-1 0,2-5-495,2 1 1,-1-3-201,6-2 680,1 0 0,-3 0 0,-1 0 0</inkml:trace>
  <inkml:trace contextRef="#ctx0" brushRef="#br0">27071 2047 8262,'14'-14'-398,"2"-2"-51,3-3 0,-3 8 462,3-3 0,-3 4 448,-2 1 0,-5-2-516,1 6-11,-7 0-116,3 5 1,-6 7-43,0 2 1,-11 5-81,-3 5 0,-5-1 168,0 5 0,-3 1 32,-7 5 0,6-3 110,-1-2 0,2 1-69,-2-6 0,2 2 227,3-2 1,10-8-96,-1 3 405,7-9-212,3 1 1,8-6-123,6 0 1,7-6-64,7-4 1,1-2-9,-1-2 0,0-5-38,1 0 0,-2-5-173,-4 5 1,-4 0-509,-9 5 460,3 6 1,-13 2 189,0 6 0,-7 0 0,-7 0 0</inkml:trace>
  <inkml:trace contextRef="#ctx0" brushRef="#br0">26915 2289 8262,'9'0'-183,"1"0"1,-6 5-193,6-1 1,-7 9 504,2 1 0,-4 5-11,-1 5 1,-1 3-103,-4-4 1,-1 3 45,-4-3 0,-1 3-111,6-7 0,1 0 113,4-5-226,-7-6 179,6-2-125,-6-6 1,7-6-48,0-4 1,0-4 70,0-5 0,2 2-150,3-7 1,1 2 28,4-2 1,2-1 203,-2 6 0,1-5 0,-2 5 0,4 2 0,-4 7 0,-1-1-24,2 7 1,-6-1 140,6 5 79,-7 0 0,3 8-106,-6 6 1,0 0 213,0 5 1,0-1-37,0 0 0,0-2-126,0 3 1,0-3-62,0-2 0,0 0-123,0 1 0,0-6 83,0 1 0,-1-6-163,-4 6 0,2-7-9,-7 2 126,7-4 28,-3-1-607,6 0 270,-6 0 1,6-6-30,0-3 1,1-4 212,9-1 0,-1-1 130,5 1 0,1-6 0,-1 4 0,0-5 0</inkml:trace>
  <inkml:trace contextRef="#ctx0" brushRef="#br0">27099 2360 8262,'8'0'-268,"-1"0"0,-7 6 461,0 4 0,0 4-1,0 5 0,0-3-148,0 3 1,0-4 85,0 0 0,0-6-115,0 1 0,0-6-523,0 6 272,0-7-35,6 3 0,-4-7-66,2-4 1,3-3 12,-3-6 1,3-2-36,-3-3 359,-2 3 0,11-11 0,-5 5 0</inkml:trace>
  <inkml:trace contextRef="#ctx0" brushRef="#br0">27242 2204 8262,'0'-8'-354,"0"1"315,0 20 1,0-4 198,0 10 1,0 4-76,0 0 0,0 4 72,0 1 0,0 1 0,0-1 1,0 6-15,0-1 1,0-2-32,0-7 0,0 1-68,0-6 0,0 5 15,0-5 1,0-5-180,0-4 163,-7-1 0,4-1-211,-6-3 0,4-4-568,-5-1-300,7 0 1036,-9 0 0,4 0 0,-6 0 0</inkml:trace>
  <inkml:trace contextRef="#ctx0" brushRef="#br0">27171 2900 8138,'-10'2'-78,"1"2"0,4 4-90,-5 7 1,1-1 411,-5 0 0,-1 2 368,1 3 1,0-2-590,0 7 0,-2-5-94,-3 4 0,2-5-91,-7 1 0,0 3 132,-4 2 0,1-4-81,3-1 1,-1-5-6,6-4 0,0-4-593,5-6 136,0 0 1,1-6 572,4-4 0,-4-15 0,5-5 0</inkml:trace>
  <inkml:trace contextRef="#ctx0" brushRef="#br0">26829 2858 8140,'21'-8'-585,"1"1"409,6 7 1,2 2 885,4 3 1,-4 3-191,3 6 1,-3 5-160,-2 0 1,1 0-176,-1-5 1,1 0-93,-1 0 0,-4 0-116,-1 1 1,-5-3-403,1-2 0,-3 2-244,-2-2 1,-2-2-380,-2 1 1047,-4 1 0,-6 4 0,0 0 0</inkml:trace>
  <inkml:trace contextRef="#ctx0" brushRef="#br0">26886 3583 8293,'0'-8'359,"7"1"1,0 7-536,8 0 0,-6 0-783,1 0 548,-7 0 0,3 7 411,-6 2 0,-6 4 0,-2 1 0</inkml:trace>
  <inkml:trace contextRef="#ctx0" brushRef="#br0">26829 3696 7962,'0'10'-365,"0"-1"0,0 1 742,0 4 0,0 5-104,0 0 1,0 8 100,0 1 0,0 1-251,0 4 0,0-3 88,0-2 0,0-1-410,0-3 1,0 1-84,0-6 1,0 0-463,0-5 148,0 0-379,0 1 975,0-8 0,0-7 0,0-7 0</inkml:trace>
  <inkml:trace contextRef="#ctx0" brushRef="#br0">27114 3526 8293,'8'-2'-72,"-4"-3"133,-2 4 1,-1-6-12,4 7 0,-2 0 31,7 0 0,-1 0-267,6 0 1,-1-6 128,0-3 0,0 1 135,0-2 0,5 1-203,0-5 0,0 1 41,-4 3 1,-6 4-122,0 6 0,-4 0 133,5 0 78,-7 0 0,3 8 18,-6 6 1,0 7 101,0 7 1,-5 1 75,1-1 1,-6 7 51,5 3 0,1 3 74,4 1 1,0 6-61,0-1 1,0 5-208,0-4 1,0-1 20,0-4 0,0-7-165,0-3 0,4-4 230,1-6-54,0 4 145,-5-11-192,0-2 1,-2-7-34,-2-7 0,-4-2-270,-6-3 0,-1 2-436,1-6 0,0-1 693,0-4 0,-7-7 0,-1-1 0</inkml:trace>
  <inkml:trace contextRef="#ctx0" brushRef="#br0">27867 3497 7301,'14'0'317,"1"0"-178,-1 0-62,0 0 1,2 0-2,3 0 0,3 0 37,6 0 0,2 0-41,4 0 0,2 0-19,7 0 0,1-1 7,3-4 0,-7 3-5,2-2 1,-4 2-12,0 2 1,2 0-105,-7 0 0,-5 0 113,-4 0 1,-2 0-149,2 0 0,1 2 119,-6 2 0,0 3-49,-5 2 0,0 4 81,1-4 1,-6-1 7,1 2 1,-7-6-18,1 6 1,0-5 67,0 4-62,-2 1 1,4 4 4,-6 0 0,5-5 4,0 1 1,-1-1-6,-4 6 0,5-1-18,0 0 1,1 0-5,-1 0 0,1 1-5,4-1 0,1 6 16,-6 4 0,4 3 2,-4 1 0,1 6 41,-1-1 0,-4 5 6,4-5 0,2 6 6,-3-1 1,1-1-39,-5 1 1,2-7-11,2 2 1,-2 2 17,3-2 0,-4 2 1,-1-2 0,2-1 17,3 6 0,-4 0 3,4 4 1,1-4 6,-1 0 1,1-5-3,-1 5 0,-2-5-117,7 5 1,-7-6 87,2 1 0,1-1-148,-1 1 1,1-3 98,-1 3 1,-4-2-13,4 3 0,-2-4-35,2 3 0,-4 0-9,4-5 0,2 4 10,-3-8 0,3-2 3,-3 2 1,-2-7-191,3 2 1,-4-8 123,-1-2 1,5-4-491,0 5 47,-1-7 393,-4 3 1,-6-6-185,-3 0 1,-4 0-276,-1 0 0,0 0 53,-1 0 546,1 0 0,0-6 0,0-2 0</inkml:trace>
  <inkml:trace contextRef="#ctx0" brushRef="#br0">28763 4933 8161,'-10'14'-65,"1"1"0,4-6-54,-4 0 0,6 3 380,-2 6 0,3 0 382,2 6 1,0-5-205,0 4 1,7-4-157,2 5 1,4-2 20,1 2 0,6-4-27,4-6 0,-2 1-31,2-1 1,-2-2-74,2-2 0,1 1 31,-6-6 0,0 0 1,-5-5 0,0 0 168,1 0-259,-1 0 0,-5-12 78,1-2 1,-2-9-190,1-1 1,4-9-124,-4-5 0,-1-5-296,2-4 0,-2-4-88,1-6 1,4 0-668,-4 1 0,5-3 1171,5-2 0,-1-3 0,5-2 0,3 1 0,1-3 0,1-4 0</inkml:trace>
  <inkml:trace contextRef="#ctx0" brushRef="#br0">29161 3696 8088,'14'-6'195,"0"-4"0,7-2-801,3-2 0,9-1 173,5 1 1,4-5 737,6 0 1,-4-4-247,3 4 0,-4-7-190,-5 3 1,-3 2-61,-7 2 0,-6-1 100,-3 1 0,-3 0-269,-2 5 360,-6-1 0,-1 1 0,-7 0 0</inkml:trace>
  <inkml:trace contextRef="#ctx0" brushRef="#br0">29602 3241 8088,'-8'-6'-304,"2"4"1,6-2 145,0 8 0,1 6 607,4 9 1,-2-2-100,7 7 0,-3 4-336,3 6 0,1 5 29,-6-1 1,-1 1-85,-4-1 0,0 3 116,0-3 1,0-1-8,0 1 0,0-2-177,0 2 1,0 1 36,0-6 1,-6 1-88,-3-6 0,-2-1 97,1-3 0,-4-5 80,0-10 0,-1 2-24,-4-6 0,4 0-3,0-5 0,1-7 58,0-2 1,1 1 21,4-2 0,1 1 179,3-5 0,4 0-50,-4-1 0,10-4-217,4 0 1,10-1-4,5 1 0,-2 2-477,2-7 1,-7 6 129,2-1 1,-3-1 366,-2 1 0,0-6 0,0 3 0</inkml:trace>
  <inkml:trace contextRef="#ctx0" brushRef="#br0">29275 3355 8088,'6'-8'399,"-4"2"-130,10 6-499,-4 0-284,0 6 1,-2 2 298,-6 6 0,0-4-493,0-1 708,0 1 0,-6 4 0,-2 0 0</inkml:trace>
  <inkml:trace contextRef="#ctx0" brushRef="#br0">29161 3554 7914,'14'5'-106,"0"0"1149,1-1-783,-1-4-572,0 7-144,-6 1 1,-2 6 256,-6 0 1,0-5-113,0 1 1,-6-1 128,-3 6 1,-4-3 72,-1-2 0,1 2 16,4-2 0,-2 2 220,6 3 0,-2-6-130,3 1 237,2-1 1,-4 5-1,6 1 1,1-6-116,4 1 0,-2-6 1,7 6 1,-5-6-6,4 6 0,0-1-9,6 6 0,-6-1-9,1 0 1,-6 5 0,6 0 1,-7 2-6,2-3 1,-4-2 0,-1 3 0,0-1 17,0 1 0,-4-4-20,-1 4 1,-6-8-40,1-1 1,-2-2-11,-3 1 1,1-2 20,0-7-25,0 0 0,0 0-1,-1 0 0,6 0 197,-1 0-114,7-7 0,-3 4-114,6-6 1,2 5 62,2 0 0,9 2-27,6 2 1,6-1-8,-1-4 1,9 3-91,5-3 0,5 4-19,4 1 0,-1 0-206,6 0 0,-11 0-24,2 0 1,-10 0-232,0 0 1,-5 0-332,-4 0 866,-3 0 0,-7-6 0,0-2 0</inkml:trace>
  <inkml:trace contextRef="#ctx0" brushRef="#br0">29829 3398 7295,'10'1'485,"-1"4"0,-4-2-349,4 7 1,-1-1-191,2 5 1,1 1-7,-6-1 0,-1 0 129,-4 0-225,0 0 0,-1 1 16,-4-1 1,2-1-124,-7-4 204,7 4 1,-8-10-45,6 6 1,1-4 18,4 4 27,-7-5 292,6 8-199,-6-4 0,7 6 142,0 1 0,0-4-8,0 3 1,0-3 117,0 8 0,0-2-119,0 2 0,0 3 92,0 7 1,0-1-145,0 1 1,0-6 14,0 1 0,0-7-203,0 2 187,0-3-593,0-2 156,0-6 0,2-8-89,3-9 0,-2-10-26,6-5 0,1-4-650,4-5 1086,0-4 0,7-5 0,1-1 0</inkml:trace>
  <inkml:trace contextRef="#ctx0" brushRef="#br0">30156 3369 8052,'8'-14'0,"5"5"266,-4-1 0,4 5-34,1-4 0,0 4-94,1-4 1,-1 1 92,0-2 1,0-2-431,0 2 0,-1 2-86,-3-1 0,1 4-1008,-7-4 1058,1 5 0,-5-3-235,0 2 470,0 3 0,-6-10 0,-2 4 0</inkml:trace>
  <inkml:trace contextRef="#ctx0" brushRef="#br0">30242 3113 8052,'0'15'-168,"0"-1"0,-2 0 578,-3 0 1,2 5-83,-6 0 1,4 6-355,-5-1 1,3 3 22,-3 1 1,-1-4 11,6 0 0,0-7 90,5 2 1,0-8-116,0-1 0,7-7-3,2 2 0,4-4 28,1-1 0,0-1-105,1-4 0,5-3 78,4-6 0,-4 0-259,-1-1 1,-1-4 20,1 0 1,-8 0 54,3 5 0,-5 5-281,1-1 92,-4 7 1,-7-3 389,-4 6 0,-9 12 0,-8 4 0</inkml:trace>
  <inkml:trace contextRef="#ctx0" brushRef="#br0">30071 3597 7145,'14'0'325,"2"-5"116,3 0 0,-2-6-339,7 2 1,-5-2-223,5 1 0,-5-7 0,4 3 0,-4-4 129,5 4 0,-7 5 81,2-1-45,-3 1 0,-3-1-95,-4 1 8,4 5 50,-12 4 0,4 13-10,-10 6 1,2 0-7,-6-5 0,4 0-103,-4 1 39,-1-1 1,2 0 37,3 0 5,-2-6 20,5 5-172,-4-12-281,6 6 288,6-7 0,2-2-446,6-3 620,-6-2 0,11-8 0,-3 1 0</inkml:trace>
  <inkml:trace contextRef="#ctx0" brushRef="#br0">30185 3710 8052,'-8'0'192,"-5"0"20,12 0 1,-4 0-14,10 0 0,-1 0-153,11 0 0,-3-4 6,12-1 0,-5-6 118,5 1 0,-6 3-392,6-3 1,-6 1 179,1-6 1,-1 6-1095,-3-1 252,2 7-71,-9-9 955,0 10 0,-8-4 0,-8-1 0,-6 0 0</inkml:trace>
  <inkml:trace contextRef="#ctx0" brushRef="#br0">30327 3611 8052,'-8'6'-637,"-3"-3"690,6 7 1,0-1 112,5 6 1,-4-1-7,-1 0 1,0 0-3,5 0 0,0 1-206,0-1 1,0-5 187,0 1-225,7-7 1,0 3 7,8-6 0,-1-1-23,0-4 1,0-3 78,1-6 1,3 0-13,1-1 1,-1 1-268,-9 0 0,2 0 70,-6 0 1,0 4 229,-5 1 0,-6 6 0,-2-4 0</inkml:trace>
  <inkml:trace contextRef="#ctx0" brushRef="#br0">30071 3625 8055,'0'11'364,"0"3"0,0-1-177,0 11 0,0-1-207,0 6 1,-6-1 79,-4 1 0,2 4-1,-1 0 0,-1 5 80,-4-5 0,1 5 5,4-5 0,-4 5-168,4-5 0,-2 5-72,1-5 1,-1 1-413,7-6 0,-1-1 256,5-3 1,0-4-252,0-6 1,1-6 173,4-3 0,3-3 63,6-2 0,-4-2 266,-1-3 0,1-3 0,4-6 0</inkml:trace>
  <inkml:trace contextRef="#ctx0" brushRef="#br0">30227 3966 7999,'-4'-9'-1140,"-1"-1"1612,0 7-126,-1-3 0,3 11 128,-7-1 0,5 12-279,-4-2 0,6 4-176,-2-4 0,-3 5-58,-1 0 1,1 1 55,-2-1 0,6-1-76,-6 6 1,2-7-85,-1 2-213,-4-3 1,10-4-353,-7-2 182,7-4 1,-3-8 104,6-2 421,6-4 0,2-6 0,6-1 0</inkml:trace>
  <inkml:trace contextRef="#ctx0" brushRef="#br0">30142 4066 7999,'10'0'-491,"-1"0"1,-4 0 508,4 0 1,-4 6 544,4 4 1,1 2-197,4 3 1,0 4-94,1-1 1,-1-3-173,0-6 0,5-6 71,0 2 0,6-3-78,-1-2 1,3-7 118,1-2 0,-4-4-250,0-1 0,-2-2-175,1-3 1,-7 3-245,-6-3 1,-7 4 128,2 0 0,-5 1-248,-5 0 1,-3 1 106,-6 4 0,-5-4 228,0 4 0,-5 1 239,5-2 0,-3 6 0,8-6 0,-10 7 0,15-2 10,-10 10 39,9 3 1,2 9 91,4-2 1,2 2 246,-3-8 0,5 2-145,5-1 0,-2 1-81,7-6 0,-1-1-870,5-4 708,1 0 0,-1 0 0,0 0 0</inkml:trace>
  <inkml:trace contextRef="#ctx0" brushRef="#br0">30697 3881 7999,'14'0'0,"0"0"0,-1 6 340,-4 4 0,2 3 195,-6 1 0,0 0 161,-5 0 1,4 0-367,1 1 1,0-1-233,-5 0 0,0 0-98,0 0 0,6 1 0,2-1 0</inkml:trace>
  <inkml:trace contextRef="#ctx0" brushRef="#br0">21953 4037 8067,'0'-14'-303,"0"0"-87,0 0 0,0 0 498,0-1 0,0 6 400,0-1 1,0 6 89,0-6-358,0 7 215,0-3 53,0 6-302,0 0 1,0 6-166,0 4 1,1-3 70,4 3 1,-3-1-179,2 6 1,-2-1 137,-2 0 0,0 5-14,0 0 0,5 1 12,-1-1 0,1 4 5,-5 5 1,5 2 115,0 3 1,-1 3-111,-4 7 0,0 8 86,0 6 1,-4-1-60,-1 6 1,0 8-284,5 1 0,-2-2 236,-2-3 0,2-1-171,-3 2 0,4 0-7,1-5 1,0-2 45,0-8 1,0-9-84,0-10 1,0-3 76,0-1 0,0-6-279,0 1 1,0-11-117,0 1-378,0-3 180,0 3 670,0 0 0,-13 0 0,-3 1 0</inkml:trace>
  <inkml:trace contextRef="#ctx0" brushRef="#br0">21796 5246 8032,'10'1'-316,"-1"4"0,-4 5 1085,4 9 0,-5-2 35,0 7-504,4-1 1,-5 11-44,7-1 1,-5 0 352,4-5-320,1 1 1,-1-6-34,1 1 1,-1-8 144,5-2-147,-6 0-71,11-12 1,-5-4 23,10-12 1,-3-6-73,-7-9 1,6-6-185,4-2 0,-4-6-432,-1-5 1,-3 6-1446,-2-1 1277,1 1 0,-1 7 648,0-3 0,-6-10 0,-2 4 0</inkml:trace>
  <inkml:trace contextRef="#ctx0" brushRef="#br0">21384 2175 7981,'0'-14'-406,"0"6"1492,0 2-831,6 18 1,1 4-103,2 13-22,4 5 1,-10-2-76,6 6-34,-6-7 0,9 4 24,-8-6 0,7-6-221,-1 1 1,-2-8 64,1-2 0,-4-1-160,4-9 0,-4 1-226,5-5 267,-7 0 52,3-13 1,-4 2-89,2-12 0,0-1 12,5-4 1,-1-6-74,1 1 0,4-2 303,-3 2 1,2 6 22,2-6 0,1 13 42,-1-4 1,-2 11 120,-2 4 150,3 6-203,-6 3 87,1 8 0,-1 11 172,-7 0 1,-2 6-144,-3-1 0,1 1 26,-11-1 1,4 2-109,-8-2 1,4 1-202,0-1 1,1-5 79,0-10 1,4 3-378,1-8 104,6 1 140,-3-5 1,7-2-78,4-2 62,3-4 0,11-5 43,0 4 0,4-4-13,-4 4 1,5 2-30,-5 3 1,0-3-375,-5 2 119,0 1 193,1 4 1,-8 1 185,-2 4 0,-3-3 0,-15 17 0,-3-4 0</inkml:trace>
  <inkml:trace contextRef="#ctx0" brushRef="#br0">21412 2701 7981,'-14'14'0,"2"1"0,2-1 224,4-6-81,6 4 0,1-10 56,4 3 1,8-10-101,6-5 1,11-9-188,-2-4 1,15-6 24,-1-4 0,4 2-261,-3-7 0,-7 6 179,-3-1 0,-4 0-35,-6 4 1,-4 4 115,-9 11 0,1 0 64,-6-1 0,-1 7 0,-4 2 0</inkml:trace>
  <inkml:trace contextRef="#ctx0" brushRef="#br0">21526 2076 7981,'8'-15'0,"-2"7"0,1 2 0,-1 12 0,3 4 0,2 10 0,-6 9 0,5 1 179,-6 8 0,1-5 227,-5 5 0,0-2-444,0 2 1,0 2-83,0-7 0,0 5-366,0-5 0,0 0 219,0-4 1,0-1-227,0 0 493,-6-5 0,-8 3 0,-8-4 0</inkml:trace>
  <inkml:trace contextRef="#ctx0" brushRef="#br0">21483 2644 7981,'15'0'118,"-3"2"87,-2 3 0,2 2 358,-2 8-342,-4-1-142,1 0 0,-3 0-166,1 1 0,0 0 97,-5 4 1,0-8-205,0 4 168,0-4-172,0 3-437,0-6 284,6-2 221,-4-6 1,6-2-350,-4-2 255,4 2 46,0-10 0,5 4 193,-4-7 1,4-4-88,1 1 0,0-8 1,0 3 1,2-4 11,3-2 1,-3-2 39,3 2 1,-3-1 247,-2 11-126,0-6 0,-6 14-50,-3-3 453,3 9-165,-7-1-63,6 6 0,-7 6-56,0 3-179,0 10 1,-2-1 42,-3 5 1,2 1-42,-6 5 1,4-6-204,-5 1 0,7-5 14,-1 5 1,-3-12-628,3 2 49,-1-2 357,-2-5 102,6 0 263,-5-7 0,6-13 0,0-3 0</inkml:trace>
  <inkml:trace contextRef="#ctx0" brushRef="#br0">21739 2616 7981,'0'14'169,"-6"7"0,4-4 350,-2 7-351,-4-1 1,6 1-23,-2 0 0,-4-5-140,-2 4 1,2-4-47,-1 5 1,4-7-257,-4 2 1,4-3 2,-5-2 1,6-1-714,-6-4 1006,7 4 0,-10-5 0,5 6 0</inkml:trace>
  <inkml:trace contextRef="#ctx0" brushRef="#br0">21725 2858 7981,'14'-13'-608,"1"3"426,-1-2 199,6 10 0,-4-4 278,3 6 482,-9 0-874,2 0-334,-10 0 1,4 1-460,-6 4 890,0-3 0,-6 4 0,-2-6 0</inkml:trace>
  <inkml:trace contextRef="#ctx0" brushRef="#br0">21213 2275 8033,'0'-15'-136,"0"8"204,0-6 1,7 11 28,2-2 1,-1 8-254,1 6 0,-4 2-305,5 3 1,-6-1 86,6 0 374,-7 0 0,3 0 0,-6 1 0</inkml:trace>
  <inkml:trace contextRef="#ctx0" brushRef="#br0">21213 2502 8033,'2'8'0,"3"-3"0,-4-4 0,7-1 209,-3 0-37,-4 0 1,12 5-146,-3 0 0,-3 0 83,3-5 0,-5 1-429,4 4 0,-4-2 184,4 6 1,-5-4-171,0 5 1,-2-1-96,-2 5 283,0 1 1,0-1-225,0 0 59,0 0 502,0 0-181,0 1 1,0-6 267,0 1 1,0-6-126,0 6 0,6-2 99,4 1 1,2 4-127,2-4 0,-4 4-55,-1 1 1,1-4 95,4-1-249,0 1 1,-6 4 21,-3 0 0,-3-4 150,-2-1-173,0 1 0,-11 4 79,-4 0 1,-4 0-47,0 0 1,2 1 13,-7-1 1,7 0 0,-2 0 1,3-1 153,2-4 189,0 4 152,0-5-356,6 0 0,3-2 83,10-6 1,9-1-112,10-4 1,2 2-42,3-7 1,7 5 152,7-4-367,-1-1 102,14 3 1,-7-6 13,3 3 0,-5 3-385,-9-3 119,-3 7 0,-8-8-631,-4 6 33,-2 0 898,-7 5 0,-6 0 0,-2 0 0</inkml:trace>
  <inkml:trace contextRef="#ctx0" brushRef="#br0">21540 3057 8033,'10'1'-559,"-1"4"658,-6-4 1,5 10 234,-3-6 1,-3 6-291,2-1 0,-2 2-20,-2 3 0,-5-1-174,0 0 0,-4 0-357,4 0 1,-6 1-325,2-1 831,-4 0 0,-7 0 0,-3 1 0</inkml:trace>
  <inkml:trace contextRef="#ctx0" brushRef="#br0">21341 3355 8033,'0'8'-781,"8"-3"980,6-10 1,4-5 487,10-8 1,-3 0-717,9-6-20,8 1 1,-9-6-398,10 1 317,-3-1 1,1 3 69,-3 2 0,-10 3 40,-9 7 0,-3 2-146,-2 2-428,-6 4-62,-2 6 354,-6 6 13,-6 2 288,-2 6 0,-13 7 0,-1 1 0</inkml:trace>
  <inkml:trace contextRef="#ctx0" brushRef="#br0">21512 3284 8033,'8'0'-856,"-2"0"1625,0 0-404,2 6 0,5 2 15,-4 6-232,4 1 0,-11-6 2,2 1 0,-2-1-206,-2 5 133,6-6 0,-3 3-128,7-6 1,-1 0-137,6-5 14,-1-7 170,0-7 0,5-3-13,0-7 1,6 5-38,-1-5 0,-4 2-97,-1-1 0,-3 2 38,-2 7 1,1 1-408,-1 4-210,-6-4 382,-2 12 150,-6-6 1,-1 10 196,-4 7 0,-9-1 0,-9 12 0</inkml:trace>
  <inkml:trace contextRef="#ctx0" brushRef="#br0">21469 3455 8033,'10'0'-29,"-1"0"1,-6 1-39,2 4 1,-3 3 256,-2 6 0,0 0 188,0 0 0,0 1-631,0-1 82,-7 6 115,6-10 0,-6 9-256,7-10 152,0-2-373,0-1-343,0-6 546,0 0 330,0-6 0,0-2 0,0-6 0</inkml:trace>
  <inkml:trace contextRef="#ctx0" brushRef="#br0">21540 3511 8033,'15'0'0,"-3"7"29,-2 2 1,2-1 87,-2 2 0,1-1 140,-2 5 1,4-1 13,-4-4 1,9-2-108,1-7 0,1 0-138,-1 0 0,-1-7 51,5-2 19,-5-10 1,7-3 200,-6-7-565,6-5 226,-9 4 0,5-5-409,-7 7 338,0-1 0,-6 7-314,-3 3 97,-4 3 1,-2 4 69,-4 2 1,-3 5-60,-6 10 0,-5 3-81,0 6 183,0 0 163,5 1 1,-5-1 25,0 0 0,5-1-80,4-4 0,5 2-65,-4-6 197,6 0 27,-4-5 0,14 0-83,2 0 1,4-5 120,1 0 1,0-6 204,0 2-147,1 2-62,-1-5 0,5 5 188,0-2-111,0-4 0,0 10 184,0-6-158,6 6 1,-9-9 95,3 8 39,3-7-305,-6 9-14,4-4 0,-12 7 158,-3 4-559,-4 3 236,-7 6 74,-2 7 0,-6-1-691,0 4 778,0 3 0,-7-5 0,-1 6 0</inkml:trace>
  <inkml:trace contextRef="#ctx0" brushRef="#br0">21526 3739 8033,'10'-10'0,"-1"1"-929,1-1 356,4 3-46,-6 0 619,4 1 0,-9 4 0,7-2 0,-7 8 0,3 4 0</inkml:trace>
  <inkml:trace contextRef="#ctx0" brushRef="#br0">21469 3910 8033,'8'6'-90,"3"-3"-40,-6 6 0,4 1 1016,-4 4-377,6 0-382,-9 1 0,4-1-250,-6 0 147,0 0 1,0 0-490,0 1 319,0-1 1,2-5-189,2 1 102,-2-7 0,6 3-11,-3-6 1,-2-6 242,6-3 0,1-4 0,4-1 0</inkml:trace>
  <inkml:trace contextRef="#ctx0" brushRef="#br0">21711 3767 8016,'22'-22'0,"0"-5"-63,-3 4 1,-3-3-40,3 3 0,1-3 685,-1 7-192,0 1-240,-4 3 1,-1 6-215,0-1 151,0 7 1,0-3 127,1 6-103,-7 0 0,3 1-116,-7 4 0,6-2 74,-5 7 0,1-1-175,-1 6 0,-2-1 244,6 0-91,-6 7 1,8 1 185,-6 6-160,6 0 19,-9 1-39,10 6 0,-10-4 23,3 7 0,-4-8-13,-1-1 0,0-3 75,0-7-92,0 0 1,-8-11-115,-6-3 1,-2-3-678,-7-2 357,5 0 107,-8-7 1,5-5-460,-3-7 738,4-7 0,6-2 0,-1-8 0</inkml:trace>
  <inkml:trace contextRef="#ctx0" brushRef="#br0">22436 3071 8086,'-8'0'-88,"2"0"220,6 0 362,0 0-291,6 0 1,-3 0-1,7 0 1,4 0 21,5 0 0,6 0-112,-1 0 0,9 0 55,5 0 1,9 0 74,6 0 0,2 0-197,2 0-776,0-7 791,-7 6 1,4-10-71,-7 6 0,7-4-73,-2 4 0,3-5-16,2 6 0,0-6 102,0 5 1,-5-4-140,0 4 0,-11-1 27,2 1 93,-10 4 24,2-6 1,-11 7 227,-1 0-242,1 0 96,-2 0 1,5 0 24,-3 0 0,4 0 326,5 0 1,-3 5-417,3 0 0,2-1 75,-2-4 1,5 0-130,-5 0 0,1 5 12,-6 0 0,1 0-15,-1-5 0,-4 0-50,-1 0 51,-5 0 100,2 0 1,-1 0 4,0 0 1,0 0-10,-5 0 0,-4 0 20,-1 0 0,1 0-20,4 0 0,-5 0 98,1 0-41,-1 0 1,6 0-307,-1 0 227,0 0-81,-6 0 14,-2 0 1,-1 1 151,0 4 20,0-3 0,-1 5-48,1-2-45,0 3 0,-5 6-68,0 1 1,0-1 65,0 0 0,0 5-186,0 0 179,0 6-42,0-9 1,0 9-139,0-6 144,0 6-33,0-2 1,0 10-14,0 0 1,0 2 23,0-2 0,0-2-9,0 7 0,0 0 71,0 5 1,0 0 11,0-1 0,0 1 205,0-1-245,0 7-26,0-4 1,0 8 13,0-5 0,0 1-14,0-2 1,4-7 8,1 2 1,5-2-43,-6 2 1,1 6-19,-5-1 0,5 4 14,0 1 0,-1 0 8,-4 10 1,0 1-155,0-2 1,0 4 167,0-8 1,0 8 74,0-8-64,0 9 69,0-8 0,0 4 137,0-10 1,0 0-207,0-9 1,0 3-73,0-8 1,0-4 42,0 0 0,0-4 59,0-2 1,0-6-765,0-3 355,0-3 152,0-8 0,-1-2-464,-4-6 0,2-1 258,-7-4 1,1-5-107,-5-9 1,0 2 59,-1-7 0,1 1 94,0-6 0,0 2 392,-1 4 0,6-3 0,-1 7 0,1-4 0,-5 4 0,6 0 0,-5 5 0,12-1 0,-4 1 0,-1 5 110,1-1 0,0 5 532,5-4 130,0 6 408,0-10-298,0 12-459,0-6-150,0 7 0,5 7 326,0 2-183,6 10-210,-3 3 0,1 8 26,1 3 1,-1 4-19,5 5 0,0-1 26,1-3 1,-1 2-85,0-7 1,0 0-108,1-4 0,-1-7 112,0-3-156,0-10 109,0 4 0,1-12-73,-1 4 117,-6-10-51,4-3 0,-5-12-53,2-4 1,4-4-132,-4-5 0,2-4-229,-1-5 1,2 2-193,-2-3 1,3-4-1183,1-15 1334,0-2 0,7-7 0,1 0 1</inkml:trace>
  <inkml:trace contextRef="#ctx0" brushRef="#br0">23716 2047 8041,'0'-14'-8,"0"6"329,0 2 1,0 17-116,0 3 0,4 10-31,1-1 0,0 4-177,-5 2-38,0-7 133,0 5 1,5-10-122,-1 7-62,1-7 5,-5-3-377,0-1 310,6-11 1,-2 2-161,5-8 1,-4-9 47,4-6 0,1-6-75,4 1 1,0-1 142,0 1-21,1 3 103,-1 7 1,-5 2 411,1 2-154,-1 4 293,-1 6-113,5 0 1,-7 6-92,4 4 1,-4 2 53,-6 2 1,0 1-172,0-1 0,-2 0-215,-2 0 1,-4 1-173,-7-1 125,1 0 76,0 7 1,0-6 69,0 4 0,-7-3 0,-1-2 0</inkml:trace>
  <inkml:trace contextRef="#ctx0" brushRef="#br0">23645 2459 8041,'7'-1'-409,"-2"-4"205,3-3 181,0-6 0,6-2 281,0-3 0,2 3-220,3-2 1,3-3-83,7 2 1,-2 0 52,-4 5 0,3 0-10,-7-1 0,-1 8-546,-3 2 258,-1 3 0,-6-4 289,-2 4 0,0-4 0,2 6 0</inkml:trace>
  <inkml:trace contextRef="#ctx0" brushRef="#br0">23815 1933 8041,'2'15'-467,"2"-1"0,-2 2 496,3 3 1,-2 3 298,2 6 1,-4 1 126,4-1-166,-3 0-202,-2 1 0,0-1-355,0 1 140,0-1-152,0 1 1,0-6-626,0 1 905,-7-7 0,-1 10 0,-6-5 0</inkml:trace>
  <inkml:trace contextRef="#ctx0" brushRef="#br0">23758 2403 8041,'5'14'89,"0"0"1,0 2 187,-5 3 1,0-3-93,0 3 46,0 3-58,0-7 0,-2 6-292,-3-7 140,4-6-187,-6 5-90,7-12 285,0 12 0,0-13-65,0 0 0,2-6-148,3-9 1,-1 1-112,11 0 1,-4-5-119,8 0 124,-4 0 231,6-1 0,-1 2-180,4-6 154,3 7 66,-5-3 0,2 1-2,0 0 1,-7 1 8,2 9 1,-8-2 140,-2 6 1,-4-4 177,5 4 29,-7 0 0,3 11 140,-6 4-144,0 2-245,0 9 0,-2 1-51,-2 7 82,2-1-74,-10 0 0,5 1 12,-2-1 0,1-4-135,3 0 1,4-7-278,-4 2 1,2-3-269,-2-2-466,3-6 1089,-4-2 0,0-18 0,-2-4 0</inkml:trace>
  <inkml:trace contextRef="#ctx0" brushRef="#br0">23929 2445 8041,'0'14'-49,"0"1"220,0-1-43,0 0 0,-5 5-118,0 0 188,-6 6-131,10-9 1,-12 9-72,4-6 1,-4 5-10,-1-5 0,4 5-278,1-5 1,-1 0-224,-4-5 514,0 0 0,0 0 0,0 0 0</inkml:trace>
  <inkml:trace contextRef="#ctx0" brushRef="#br0">23915 2644 8041,'20'0'-402,"-4"7"402,5-6 0,-2 7 124,-1-3-105,1-4 159,-4 12 1,-6-10 302,1 7 1,-7-6-532,1 6-967,-2-7 691,-2 10 326,0-12 0,-6 12 0,-2-5 0</inkml:trace>
  <inkml:trace contextRef="#ctx0" brushRef="#br0">23531 2104 7976,'1'-13'0,"4"4"0,-2 1-533,7 3 197,-7 4 319,10-6 1,-10 9 347,6 3 1,-4 3-435,4 6 0,-5 5-403,0 0 0,3 0 72,-3-5 434,1 6 0,-5-4 0,0 5 0</inkml:trace>
  <inkml:trace contextRef="#ctx0" brushRef="#br0">23573 2331 7976,'0'10'-785,"0"-1"1508,0-5-211,0 8-238,7-10 1,-6 6-378,4-4 15,3-2-83,-6 11 0,9-10-127,-7 6 1,3-4 185,-3 5 1,-2-6-284,3 6 312,-4-1 1,-1 5-9,0 1 1,0-6 66,0 1-112,0-1 155,0-1 0,0 0-7,0-3 1,0-2 76,0 6 327,0-6-274,0 10 0,0-5 125,0 6 0,5-4-106,0-1 1,6 1-18,-2 4 1,-1 2-141,2 3-40,-7-4 120,3 6 0,-6-7-71,0 0-77,0 1 83,0-1 0,0 0-75,0 0 0,-6-6 57,-4-3 1,-2 1-21,-2-1 0,-1 0 5,1-5 0,0 0 4,0 0 1,-1 0 346,1 0-150,6 0 26,-4 6 79,10-4-1,-4 4-182,6-6 1,8 0 48,6 0 1,5 0-36,5 0 0,2 5 8,-2-1 0,9 1-67,5-5 1,3 0-174,2 0 1,4 0-402,1 0 229,5 0 165,-8 0 0,2-5-1065,-9 1 553,-3-7 369,-13 9 1,2-11-233,-10 4 491,3-4 0,-9-1 0,6 0 0</inkml:trace>
  <inkml:trace contextRef="#ctx0" brushRef="#br0">24270 2005 7976,'0'-8'10,"6"1"1,-4 9 473,3 3-181,-4-4-45,-1 12 0,5-4 133,0 10 1,0-1-326,-5 5 1,0-1-200,0 2 1,0 1-14,0-6 1,0 0-314,0-4 1,0-1-586,0 0 546,-7 0 84,6-6-171,-12 5 310,11-12 275,-10 6 0,9-7 0,-7 0 0,7-7 81,-2-2-6,4 3 0,2-6 139,4 8 0,3-6 342,6 6 0,0-3 189,1 2-393,5 4-86,-4-5 0,11 4-324,-4-3 18,4 4-6,2-6 0,-2 3-24,-4-1 0,3-5-269,-7 6-508,-1-1 242,-3 5 196,-7 0 0,-8 5-53,-10-1 462,-3 7 0,-7-3 0,4 2 0,-3-1 0,3-6 0,8 10 0,-4-10 0,2 7 0,4-6 117,1 6 94,-3-1 1,2 6 44,-3-1 1,2 0 162,7 0 1,-1-4 93,-4-1-87,3 1-117,-4 4-158,6 0 14,-6 0 28,4-6-237,-4 5 35,6-12 1,1 6-117,4-7 1,3 0 55,6 0 0,5 0-80,0 0 0,5-5-194,-5 0 165,6-6 60,-9 10 0,4-10-153,-5 6 4,-1 0-178,0-1-300,-6 4 745,-2-4 0,-12 6 0,-2 0 0</inkml:trace>
  <inkml:trace contextRef="#ctx0" brushRef="#br0">24256 2445 7976,'0'8'-490,"0"-2"200,0 1 230,0 1 281,0 6 1,0 6 400,0 4 0,0 0-384,0 4 1,-5-2-291,0 7 0,-4-3 20,4-2 1,-1 1-156,1-1 0,4-6-590,-4-3 338,3-9 181,2 2-81,0-10 91,0-2 10,0-8 238,7-6 0,0-7 0,8-1 0</inkml:trace>
  <inkml:trace contextRef="#ctx0" brushRef="#br0">24270 2644 7976,'8'0'-590,"5"7"1,-10 5 1617,6 7-307,-6 6-344,4 4 1,-2 1 94,-1 3 0,6-5-250,-6-4 1,8 1-50,-3-6 0,4-4-71,1-6 0,5-6-157,0 2 1,6-5-160,-1-5 206,3-9 15,-5-2 0,3-11-786,-6 4 294,0-4 160,-5-2 1,-6 3-206,-3 2 0,-4-1 152,-1 6 1,-3-5 7,-6 5 0,-2 0 186,-13 5 0,2 6 30,-2 3 0,-3 4 180,4 1-26,2 0 0,1 6 0,5 3 267,1 10-188,6-3 69,2 5 1,1-7 327,0 0-332,1-6 0,10-2-65,3-6 1,4 0-68,1 0 1,2-6 12,3-3 0,-3 1-25,3-2 0,3-6 0,0-6 0</inkml:trace>
  <inkml:trace contextRef="#ctx0" brushRef="#br0">24768 2644 7976,'8'8'647,"4"-2"1007,-4-6 40,6 0-886,1 0-107,-7 0-642,4 7-10,-10 1-558,10 12 0,-10 2 509,3 7 0,-4-1 0,-1 1 0</inkml:trace>
  <inkml:trace contextRef="#ctx0" brushRef="#br0">18171 5985 8402,'0'-14'46,"1"1"-23,4 4 0,5 2 262,8 7 1,6 0 455,9 0 0,7 0-351,12 0-243,0 0 1,18 0-328,-4 0 1,0-4 449,-4-1-289,6-6 0,-14 3-264,12-6 1,-11 1-21,2 4 0,-16-2-442,-3 6 1,-13 0 220,-6 5 524,-3 0 0,-8-6 0,-2-2 0</inkml:trace>
  <inkml:trace contextRef="#ctx0" brushRef="#br0">18896 5630 8402,'14'6'269,"0"0"168,0 4 0,7 2-119,3-2 1,3 3-36,1 1 1,2-2-333,3-2 0,-3 3 78,3-4 1,-3-3 184,-1-1 1,-2 1 186,-4-1-284,-2 6 0,-13-3 5,-3 6 1,-13 7-27,-11 3 0,-24 9-319,-23 5 0,26-17 1,-1 0-888,-4 2 1,0 2 1109,0 2 0,0 3 0,-1 4 0,0 3 0,0 2 0,-1 1 0</inkml:trace>
  <inkml:trace contextRef="#ctx0" brushRef="#br0">19422 7990 8553,'-14'-13'-102,"-1"4"-205,1 2 1849,0 1-403,0 4-1653,6-4 327,2 6 1,6-2-51,0-2 1,0 1-455,0-7 345,6 7 398,2-10 1,6 5-12,0-6 0,0 1 233,1 4-134,-1-4 0,2 7 231,3-3-1,-2-4-130,7 3 1,1 4 85,8 1 1,3-1-12,7 1 1,6-4-298,3 4 1,2-4 1,-2 4 1,2-1-131,-7 1 1,2 3 97,-1-2 1,2 0-16,7 0 1,5 2-25,-1-3 0,1 4-3,-5 1 0,-2 0 215,-3 0 1,2 0-93,-7 0 0,2 0 139,-1 0 1,7 0-87,6 0 1,7-2-136,-1-3 0,1 4 50,-2-4 1,-8-1-18,-5 1 1,3-1 37,6 1 1,4 3-134,-4-2 0,4 2-22,-4 2 0,0-1 118,-6-4 0,-3 3 5,-1-3 0,-6 4-2,1 1 1,2 0 29,-2 0 1,7 0 8,-2 0 0,3 0 8,2 0 1,-1 1-10,-4 4 0,-3-3 1,-7 3 0,3-4-90,2-1 1,4 0 83,5 0 0,3 0-73,2 0 0,-2 0 60,3 0 1,-6 0 2,-3 0 1,-3 0 33,-2 0 0,-4 0 15,3 0 1,2 0-4,-2 0 0,2-1 82,-1-4 1,-5 3 27,-1-3 0,-1 4-107,-8 1 0,5 0-36,-5 0 0,1 0 133,-6 0 1,1 0-156,-1 0 0,0 0-64,1 0 1,-1-5-267,1 0 0,-1-4-145,1 4 0,-3 0-1159,-2 5 1596,-3 0 0,-7 0 0,0 0 0</inkml:trace>
  <inkml:trace contextRef="#ctx0" brushRef="#br1">17787 9113 7493,'0'16'1006,"0"2"0,5 11-861,-1 9 0,1-2 1,-5 2-170,0 2 0,-2-1 21,-2-1 1,1 3-75,-7-3 1,5-2-73,-4 2 1,4-8-226,-4-1 1,4-3-260,-5-7 120,7 0 0,-5-11 513,4-3 0,-4-10 0,-6-3 0</inkml:trace>
  <inkml:trace contextRef="#ctx0" brushRef="#br1">17559 9369 8201,'-9'0'-1040,"-1"0"1435,7 0 545,-3 0-795,6 0 1,3 0 25,7 0 1,1 0 25,12 0 1,3 0-96,7 0 1,5-2-8,9-3 1,2-7-268,3-7 0,2-2 119,-7 2 1,-6 3-387,-7-3 1,-6 5 184,-4 5 1,-4-2-1048,-6 6 1301,-6 0 0,-1-1 0,-7-2 0</inkml:trace>
  <inkml:trace contextRef="#ctx0" brushRef="#br1">17758 9184 8201,'13'6'-654,"-3"4"1,2 2 1133,-2 2 1,-4 2-46,-1 3 0,-4 3-71,-1 7 1,0-1-103,0 1 1,-1 5-262,-4 4 1,-8-1 51,-6 1 0,0-7-88,5 2 1,5-3-72,-1-1 0,2-6 125,-1 1 0,3-11-88,6 1 99,-7-3-70,6-3 0,-4-2 73,10-6 1,3-6-15,6-4 0,6-2-86,4-2 0,4-5-170,6 0 1,-4-5-185,3 5 1,-5 0-125,-4 5 273,3 0 1,-11 1-142,3 4 4,-10 2 0,-4 15 409,-10 6 0,-3 1 0,-6 5 0</inkml:trace>
  <inkml:trace contextRef="#ctx0" brushRef="#br1">17730 9923 8201,'14'-2'-349,"0"-2"0,2-4 303,3-6 0,5-7 496,9-3 0,-1-2-418,6-3 1,-7 1 47,2-1 1,-7 7-344,-3 3 1,-7 3-36,-2 2 402,1 0-104,-14 0 0,5 0 0,-6-1 0</inkml:trace>
  <inkml:trace contextRef="#ctx0" brushRef="#br1">17915 9511 8170,'6'8'106,"-4"6"72,2 0 1,3 2 98,-3 8 1,1 4 18,-5 5 1,0 7-50,0-2 0,0 3-224,0 1 0,0 1 120,0 0 0,0-7-525,0-3 0,2-3 28,3-1 1,-2-7-232,6-3 1,-4-5-271,4-5 484,-5-2 0,7-9 371,-7-3 0,6-4 0,-5-10 0,-1 2 0,-4-7 0,0 0 0,0-4 0,0-1-229,0 1 0,0-2 338,0-3 0,5 3 178,0-4 0,6 3 67,-2-2 1,2 1-48,-1-6 1,7 5-26,-3-5 0,4-1-80,-4-9 0,5 2-170,0-6 0,5 5 78,-5-5 1,4 8-166,-4 1 0,0 3 45,-5 12 0,-1-2 94,-3 11-98,2 0 110,-10 11-44,4 2 0,-6 12-4,0 4 1,0 9 171,0 4 1,0 4-91,0 2 0,2-1-211,2 0 1,0-5 29,5-4 0,1 1-116,4-1 0,-5-5-550,1-4 305,-7-1 6,3 5 1,-7 1 111,-4-1 0,-5-5-151,-9 1 1,2-1 444,-7 5 0,7 1 0,-2-1 0,-2 0 0,3 0 0,-1-4 0,4-1 0,3 1-317,2 4 230,-2 0 1078,10 0-688,-4-6 0,7-1 60,4-7 0,3-7-128,6-2 0,0-4-40,1-1 0,5-5-105,4 0 1,1-5-284,-1 5 0,-4 0-237,-5 5 0,-6 6 7,1 4-80,-7 2 0,-3 2 503,-10 0 0,-9 13 0,-3 2 0</inkml:trace>
  <inkml:trace contextRef="#ctx0" brushRef="#br1">18114 9639 8177,'0'9'0,"0"1"18,0-1 1,5 10 113,-1 0 0,1 2 65,-5-2 0,0 1-156,0 4 0,0 3 48,0-4 0,0 3-116,0-3 1,0 4 90,0-3 0,0-4-133,0-1 0,0-3 78,0-2-197,0-6-161,0-1 135,0-7 0,0-8-168,0-7 1,0 0 127,0-9 0,6-6-82,4-8 0,-2 2 336,1-2 0,1 6 0,4-1 0,-5 5 0,1 4 0,-2 3 0,1 7 18,4 6 1,-10 2 156,7 6 0,-7 2 357,1 2 0,-2 9-209,-2 6 1,0 6 89,0-1 1,0 1-29,0-1 0,0 3-217,0-4 1,0-1 90,0 2 1,-2-8-412,-2-2-6,2 0 1,-4-10-138,6 5-485,0-6 571,0-9 0,0-4-314,0-9 0,1-1 171,4 1 0,-2-5 57,7 5 1,-2-4-125,1 4 365,4 0 1,-10 6 193,6 4 1,-4 2 135,5 7 0,-7 7 293,2 2 0,1 4-310,-1 1 0,-1 0 325,-4 0 69,0 1-487,7-1 278,-6 0-699,6-6 0,-7-3-76,0-10 1,1-5-236,4-9 0,-4 2-46,4-7 0,-3 1 333,-2-6 1,5 1 278,-1-1 0,1 1 0,-5 0 0</inkml:trace>
  <inkml:trace contextRef="#ctx0" brushRef="#br1">18412 9525 8177,'13'6'-195,"-3"4"0,1 9 564,-7 4 0,6 4-12,-5 2 0,1 5-27,-1 4 1,-2 3-72,6 2 1,-4 0-195,4-1 1,-4-1 123,5-3 0,-2 2-243,1-7 1,-3 0 10,-6-4 1,5-2-33,0-4 18,0-2 79,-5-7-274,-7-6 0,-1-8 88,-6-10 1,0-9-387,0-4 0,4-6 10,1-4 1,6-5 539,-2-9 0,-3-10 0,0-8 0</inkml:trace>
  <inkml:trace contextRef="#ctx0" brushRef="#br1">18583 9468 8158,'6'-8'-422,"-4"3"575,3 10 1,-4-2 494,-1 7 1,0 4-404,0 5 1,-1 2-75,-4-2 1,2-2-199,-7 7 123,7-7 1,-3 4-266,6-7 0,6-6 114,4-4 1,2-2-64,2-2 0,2-2 52,3-2 1,-1-9-75,5-6 1,-4-1 59,5 1 1,-5 1 48,5-6 0,-2 6-141,1-6 1,3 2 91,-7-2 0,4-1-204,-4 6 0,-1 0-43,-9 5 1,2-1-53,-6 1 0,0 0 139,-5 0 1,0 4 239,0 1 0,-7 1 0,-2-2 0,-2-7 0,1 3 0,-2-10 0,4 2 0</inkml:trace>
  <inkml:trace contextRef="#ctx0" brushRef="#br1">18867 9099 8158,'8'0'-161,"5"0"1,-10 7 401,7 8 1,-7 5 169,1 9 1,3 5-114,-2 4 1,-1-1-142,-4 0 0,0-3 47,0 4 0,0-7-401,0 2 1,-1 2-31,-4-2 0,3-4-266,-2-6 1,-3 0 107,3 0 1,-6-2 167,5-7 1,-6-1-734,2-4 950,-4-3 0,-1-6 0,0 0 0</inkml:trace>
  <inkml:trace contextRef="#ctx0" brushRef="#br1">18782 9454 8158,'6'20'0,"-4"4"-125,3 9 0,-4-1 125,-1 6 0,0 0 588,0 4 1,0 1-242,0 0 1,0-5-309,0 0 1,0-2-74,0 2 1,0-5-270,0-9 0,0 1-353,0-6 0,0 0-8,0-5-195,0-6 413,0-2 446,-6-12 0,-2-2 0,-6-6 0</inkml:trace>
  <inkml:trace contextRef="#ctx0" brushRef="#br1">18697 9937 8118,'-10'7'276,"1"2"0,6 10 162,-2 5 1,3-2-139,2 2 1,2-7-146,3 2 1,-2-3 220,6-2-334,1-6 1,4-2-66,0-6 0,5-3 96,0-7 0,0-1-562,-5-12 1,5 1 259,0-2 1,0-3-585,-5 3 0,1-1 350,-1 1 0,-6-1-15,-4 6 0,3 0 478,-2 5 0,-1 0 0,-4 0 0,0 6 0,0 3-3,0 10-9,0 3 1,0 6 669,0 0 0,5 0-256,0 0 1,-1 1 69,-4-1 1,5 0-59,0 0 1,0 0-97,-5 1 0,0-1-590,0 0 0,0 0 246,0 1 1,4-6-1749,1 1 1774,0-1 0,1 5 0,2 0 0</inkml:trace>
  <inkml:trace contextRef="#ctx0" brushRef="#br1">19194 9298 8020,'10'1'695,"-1"4"0,-1-2-875,2 6 1,1-4 106,-6 5 1,4-6-216,-4 6 1,4-5-75,-4 4 362,0 1 0,1 4 0,2 0 0</inkml:trace>
  <inkml:trace contextRef="#ctx0" brushRef="#br1">19209 9539 8001,'0'8'-946,"0"5"1361,0-4 1,0 1-99,0 4 1,0-3-59,0 8 1,0 1-123,0-1 1,4 5-257,1-5 1,0 6-133,-5-1 1,0 1-147,0-1 1,1 1-36,4-6 1,-3 0-277,2-5 708,-2 1 0,4-1 0,2 0 0</inkml:trace>
  <inkml:trace contextRef="#ctx0" brushRef="#br1">19379 9312 8001,'10'-19'0,"-1"0"0,-6 0-22,2 5 0,3-5 51,1 0 1,-1 0 646,2 5 1,-1-1-186,6 1 0,0 0-476,4 0 1,-1-5-81,5 0 1,1 0-17,4 5 1,-1 1 42,-3 4 1,3 2 107,-3 7 1,-4 0-170,-1 0 0,-3 0-4,-2 0 1,-6 11 130,-3 3 0,-2 10-32,2 0 1,-4 4 222,4 5 1,-3 4 5,-2 5 1,1 6-72,4-1 0,-2 7 43,6-2 1,-4 3-83,5 2 0,-6-6-27,6-4 0,-5-4 46,4-5 1,-6-5 212,2-9 0,-3-4 200,-2-6 431,0-6-615,0-1 0,-7-7 13,-2 0 0,-5-7-675,-5-2 1,-3-4 261,-7-1 0,1-5-1135,-1 0 1,1-6 206,-1 1 965,-5-3 0,-3-8 0,-5-1 0</inkml:trace>
  <inkml:trace contextRef="#ctx0" brushRef="#br1">21085 9241 7980,'-6'-22'0,"3"-4"-75,-7 7 1,7-1-303,-2 1 896,4 3 1,-4-4-188,0 5 1,-6 6-408,2-1 0,-4 2 65,-1-1 0,0 1 186,0 3 1,-5 4-109,0-4 0,-5 3 122,5 2 0,0 11-36,5 4 1,0 8 74,-1 1 0,3 5-253,2 4 0,-1 3 133,7 7 1,-1-1-212,5 1 1,0-7 116,0-3 0,1-4-113,4-5 1,3-9-1,6-5 1,0-7-75,1 2 1,0-15 6,4-4 0,4-11-41,5-4 0,-4-1-99,-1-8 0,-1 7 71,2-2 1,-3 4 161,-7 6 1,-1 2-158,-4 7 229,4 6-30,-12 2 0,10 18 146,-6 7 1,0 11-1,-5 3 0,0 7 206,0-2 1,1 8 30,4 1 1,-2 5-89,7-5 1,-6 7-153,6-2 0,-2 4 29,1 0 1,2-5-125,-6-4 1,1-4 118,-1-5 1,-3-3 25,3-7 0,-4 1-9,-1-1 0,0-6 81,0-3 0,-6-3-65,-4-2 0,2-1-27,-1-4 0,-1 2-118,-4-6 1,-2 0 135,-3-5 0,2-2-398,-7-3 1,1-4-124,-6-10 0,1-3-313,-1-7 1,6-5 128,-1-4 0,7-2-346,-2 2 0,4 0 316,6 10 0,3-2 574,6 11 0,6 0 0,2 5 0</inkml:trace>
  <inkml:trace contextRef="#ctx0" brushRef="#br1">21284 9838 7990,'0'16'170,"0"3"0,-1-4 157,-4 4 0,4 3 130,-4 2 1,3-2-187,2 2 0,0-7-31,0 2 0,0-3-118,0-2 0,7-6 64,2-3 1,4-4-188,1-1 1,2-1 96,3-4 0,-2-9-318,7-10 1,-7 2 128,2-2 1,-3 1 31,-2-6 1,-6 1-67,-3-1 0,-4 3 71,-1 2 0,-1-1-81,-4 6 1,-3 1-20,-6 9 0,0-2-61,-1 6 1,3 2-142,2 8 0,-2 9 232,2 9 0,-1 4 632,2 2 0,2-6-506,7 1 0,0-6-801,0 0 1,7-2 384,2-2 1,4-6-458,1-3 873,0-3 0,7-9 0,1-1 0</inkml:trace>
  <inkml:trace contextRef="#ctx0" brushRef="#br1">21555 9710 7990,'0'14'0,"0"2"113,0 3 0,-2 3-14,-3 6 227,4 7 1,-6-5 446,7 3 0,0-3-437,0-1-167,0-7 1,2 2-241,3-10 1,-2 2 126,6-12 0,-4 1-346,4-5 205,1 0-162,4-6 0,-1-4-40,-4-9 1,2 3-147,-6-2 1,0 0 125,-5-1 0,1 2 133,4-7 1,-3 5 60,2-5 0,-2 6-53,-2-6 0,2 5 150,2-5 0,-2 7-87,3-2 1,1 3 278,-1 2 1,1 4-11,-1 1 90,-4 6 1,10 4 76,-6 13 1,2 7 223,-3 7 0,-2 2-141,3 4 1,-2 0-86,1 4 0,-2-8-365,3-6 1,1-2 154,-1 2-1074,6-4 745,-3-5 1,1-8-224,1-2 1,-6-5-142,6-5 1,-7 1-303,2-10 1,-4 2 873,-1-6 0,0-5 0,0 1 0</inkml:trace>
  <inkml:trace contextRef="#ctx0" brushRef="#br1">21782 9824 7990,'-6'-15'0,"3"3"43,-7 2 184,7 4 1,-2 6 307,10 0-419,3 0 1,11 0 81,0 0 1,1-2-565,-1-2 1,-1-4 261,5-7 0,-1 1-219,2 0 0,1 5 223,-6-1 0,0 2 100,-4-1 0,-1-10 0,0 3 0</inkml:trace>
  <inkml:trace contextRef="#ctx0" brushRef="#br1">21867 9610 8537,'8'7'866,"-3"2"1,-3 10-412,-2 5 1,1 4 163,4 5 1,-4 2-196,4 3 0,-3 2-26,-2-7 0,5-2-618,-1-7 0,7-4 230,-1-5 0,7-3-905,2-2 1,6-4 554,-1-6 1,3-6-397,1-4 0,1-7 11,-1-2 725,-6 0 0,5-1 0,-5-3 0</inkml:trace>
  <inkml:trace contextRef="#ctx0" brushRef="#br1">22209 9610 7964,'0'10'-99,"0"-1"0,0 1-157,0 4 0,0 5 987,0 0 1,1 6-186,4-1 0,-2 7-157,7 3 0,-3 4-131,3-5 1,3 5-192,-4-5 1,2 0-177,-1-5 0,2 6-196,-2-1 0,-4-5 64,-1-4 0,-2-5 160,2 4 1,-4-10-1181,4 1 863,-3-9 1,-4 1-207,-3-6 0,2-6 296,-6-3 0,-1-10 308,-4-5 0,0-3 0,-7-8 0,-1-1 0</inkml:trace>
  <inkml:trace contextRef="#ctx0" brushRef="#br1">22137 9667 7964,'7'-14'0,"-4"4"-105,6 1 0,-4 1-124,5-1 1,-1-2 356,5 6 1,1-1 277,-1 1 1,0 3-236,0-3 1,0 4-13,1 1 0,-1 1-227,0 4 0,0-2 148,1 7 1,-8-1-153,-2 6 1,-3-6 156,-2 0 1,0 1 117,0 4 1,-2 5-93,-3 0 0,2 2 5,-6-2 1,1-2 68,-2 7 0,-2-7-61,2 2 1,-2 2-244,-3-3 0,6 1 69,-1-4-1102,1-1 95,1 0-320,-5-6 1121,12-2 0,-4-12 256,10-4 0,3-8 0,6-5 0</inkml:trace>
  <inkml:trace contextRef="#ctx0" brushRef="#br1">22408 9596 7964,'0'14'-202,"0"1"0,0 0 968,0 4 1,0-1-238,0 5 1,0 6-81,0 4 0,0 0-155,0-4 0,0-3-56,0-2 0,0 1-136,0-6 0,4-4-169,1-6 1,5-4-335,-6 4 0,7-6 297,-1 2 1,-2-10-295,1-4 1,-4-4 133,4-1 0,-4-2-102,5-3 0,-7-1 91,2-4 0,-2-4-8,1-1 0,-2 1 31,3-5 1,-4 4-53,-1 5 1,0-1 452,0 6 0,0 0-60,0 5 716,0 6-417,0 2-171,0 6 72,0 0 1,0 11 160,0 3 1,0 10 75,0 0-278,0 2 1,2 3-35,3-1 0,-4-4-289,4 0 0,3-7-552,1 2 0,-1-5 107,2-4-1170,-7 2 706,10-10 153,-6 4 831,1-6 0,-1-12 0,-7-4 0</inkml:trace>
  <inkml:trace contextRef="#ctx0" brushRef="#br1">22564 9696 7964,'8'-7'0,"5"1"-99,-4-4 0,4-2-133,1 2 0,5 2 402,0-1 0,6 1 370,-1-1 0,-2-2-562,2 6 1,-1-6 28,6 1 1,-6 2-215,1-1 0,-7 4 96,2-4 0,-8 6-291,-1-2-203,-7-3-224,3 6 829,-6-4 0,0 0 0,0-2 0</inkml:trace>
  <inkml:trace contextRef="#ctx0" brushRef="#br1">22763 9454 7964,'0'-10'217,"0"1"192,0 6 1,0-2 49,0 10 1,0-2 158,0 6-374,0 7 0,0 2 181,0 5 1,0 1-127,0 4 0,0 1 127,0-1 1,2 1 45,2-1-305,-2 7 1,11-5-215,-4 3 0,4-8 136,1-1 0,0-8-456,0-2 1,1-1 273,-1-9 1,5 1-375,0-5 1,4-6 244,-4-4 1,0-2 221,-4-2 0,5-7 0,2-1 0</inkml:trace>
  <inkml:trace contextRef="#ctx0" brushRef="#br1">18853 12340 8168,'0'-14'305,"0"-1"0,6 3 487,4 2 1,4-2-224,5 2 1,-1-2-186,5-3 1,1 1-420,4 0 1,-1 0 141,-3-1 1,1 3-7,-6 2-41,0-2-180,-5 10 1,-6-1-85,-3 12 0,-5 10 100,-5 19 0,-4 2 4,-10 12 1,1 0 107,-5 5 1,5-5 138,-1 0 0,5-11-69,5 2 0,2-10-41,7 0 1,2-9-27,3-5 1,3-10-98,6-4 0,0-5-116,0-5 1,7-9 124,2-10 1,4-7-336,2-2 0,-1-7 151,1 2 0,-6-3-32,1-1 1,-7 4 42,2 0 0,-4 12 153,-6 3 1,2 5-15,-6 4 1,1 6 190,-1 4 1,-4 10 21,4 8 0,-3 7 237,-2 7 1,0 7 289,0 3 1,1 11-247,4 8 0,-2 6-267,7 8 1,-7 5 156,2-1 0,1 1-250,-1-5 1,4-6 11,-4-3 0,0-12-102,-5-7 0,4-4 18,1-10 1,0-4 142,-5-11 1,-2-6 184,-2-3 1,-1-3-78,-9-2 1,1-7-216,-11-2 1,1-4 136,-6-1 1,-6-5-160,-3 0 1,-3 0-256,-1 5 0,5-5-85,4 0 0,10 0 16,4 5 0,9 0-239,5-1 0,5-4-173,5 0 0,16-1 771,12 1 0,6-3 0,4-7 0</inkml:trace>
  <inkml:trace contextRef="#ctx0" brushRef="#br1">19834 12155 8029,'-14'0'103,"0"0"0,4 2 192,1 2 0,-1 0 1,-4 5 267,0 2 0,-2 8-174,-3 5 1,3-2-13,-3 2 1,-1-1-109,1 6 0,0-6-117,5 1 1,6-5 50,3 5 0,-1-5-96,1 4 0,2-5-139,8 1 1,4-8 99,10-2 1,3-4-387,7 4 1,-1-5 182,0 0 0,6-2-605,-1-2 1,0-5 351,-5 0 1,-4-4-242,0 4 1,-7-4-50,2 4 0,-8-5 678,-1 6 0,-7-7 0,3 3 0</inkml:trace>
  <inkml:trace contextRef="#ctx0" brushRef="#br1">19834 12226 8029,'0'-8'-475,"7"2"0,0 1 1193,8 0 0,4 1-331,0 4 1,1-5-411,-1 0 1,2-6 35,2 2 1,3-4-226,-8-1 0,6 0-215,-5-1 0,0 3 427,-5 2 0,1-2 0,-1 4 0</inkml:trace>
  <inkml:trace contextRef="#ctx0" brushRef="#br1">19962 12013 8029,'0'16'921,"0"3"1,0 3-472,0 6 1,0 5-98,0 1 1,0 5-154,0-1 0,5 1-176,0-1 0,-1 2-297,-4-7 1,5-5-658,0-4 1,4-7 186,-4 2-150,6-9 1,-5-5 892,4-10 0,3-9 0,-6-8 0</inkml:trace>
  <inkml:trace contextRef="#ctx0" brushRef="#br1">20104 12056 8029,'15'-8'0,"0"0"383,4 3 1,5 3-27,9-2 1,-3 2-99,3 2 1,-1-5-74,1 1 1,-3-1-86,3 5 0,-3-5 233,-1 0 1,-7 1-106,-3 4 1,-3 0-77,-2 0 0,-6 6 105,-3 3 1,-6 10-197,-3 5 1,-6 8 16,-9 1 0,-4 11-206,-11-1 0,3 4-175,-7 1 1,2-4-294,-2 3 0,5-6-1525,9-8 2120,3 1 0,7-19 0,0 6 0</inkml:trace>
  <inkml:trace contextRef="#ctx0" brushRef="#br1">20943 12539 8423,'21'0'796,"1"-6"-715,6-4 0,2-3 0,3-1-327,5 0 0,-3 0-358,-2 0 1,-4-4 184,-6 4 1,-2-3-66,-7 7-31,0 4 515,-6 0 0,-8 18 0,-8 4 0</inkml:trace>
  <inkml:trace contextRef="#ctx0" brushRef="#br1">20872 12894 8070,'-14'7'546,"0"2"-383,6-3 1,9-1 621,14-10 0,13-2-347,15-8 1,4 1-353,5 0 1,7-7-39,-7-2 0,6-4-378,-6-2 1,5 7 329,5 3 0,-4 3 0,5 2 0</inkml:trace>
  <inkml:trace contextRef="#ctx0" brushRef="#br1">22393 12098 8013,'0'-28'192,"0"4"152,0 0 0,0 2-174,0-1 1,2-4-109,3 3 1,-4-3 13,4-1 1,-3 4 165,-2 0 0,-2 5-88,-3-4 1,-4 5 73,-10-1 0,-2 8-307,-2 2 0,-9 6 3,4-2 1,-6 5-14,1 5 1,2 3 78,-7 6 0,11 6 106,-2 4 1,6 8 84,-1 1 0,5 6-101,10-1 0,2 3 45,7 2 1,0-2-19,0-3 1,11 1-131,4-5 1,7-8-35,-3-7 0,11-4-158,-2-6 1,4-4 81,-4-10 1,2-4-141,3-10 1,-3-4 2,3-5 0,-7-2 30,-3-3 1,-5 3-110,1-3 0,-5 3 45,-4 1 0,-3 2 57,-2 4 165,-3-4 0,4 11 272,-6-3 91,0 10 0,0 4-142,0 10 0,-5 9 50,1 10 0,-1 9-8,5 5 0,0 4 242,0 6 0,5 13-237,-1 10 0,1-31 0,0 1-99,-3-1 1,1 0 0,6 38 54,-4-2 1,4-4-175,-4-1 0,0-6 117,-5-3 0,0-5 9,0-5 0,0-5 13,0-9 0,0-3-23,0-7 1,-7-6 109,-2-3 0,-4-3-62,-1-2 0,0-6-217,0-3 0,-7-3-65,-3-2 1,-2-7-27,-3-2 0,1-10-213,-1-5 0,2-3-281,4-1 0,4-5 70,9-1 0,4 0 167,6 1 1,8 3-585,6-4 1017,13 11 0,9-4 0,7 5 0</inkml:trace>
  <inkml:trace contextRef="#ctx0" brushRef="#br1">22749 12539 8021,'-16'16'-42,"-3"3"0,3-2 0,-3 7 1,0-1 743,5 6 0,-3 4-180,7 0 1,4 0-265,1-4 0,5-2-30,5-4 1,3-2-80,6-7 0,5-4-47,0-1 0,6-7-112,-1-2 1,3-7 124,1-7 1,1-6-120,-1-4 0,-6-5-186,-3-4 1,-3 3 96,-2-3 1,0 1-189,1-1 0,-7 8 131,-4-3 1,-2 9-235,-2 0 1,-6 3 90,-4 2 1,-7 4-55,-2 1 1,-2 6-31,2-2 1,3 5-105,-3 5 1,4 2-295,0 8 775,8-1 0,0 0 0,14 0 0,0-6 0,8-1 0</inkml:trace>
  <inkml:trace contextRef="#ctx0" brushRef="#br1">22934 12510 8021,'6'-14'0,"-3"5"-110,7-1 0,-6 6 217,6-6 385,-7 7 0,3 3-98,-6 9 1,0 10 27,0 5 0,0 3-85,0 1 1,0 7-56,0 3 1,0-2-106,0 2 0,0-6-149,0 1 1,2-5-314,3-4 1,-2-3 245,6-7 1,-4-6-291,4-4 0,1-2 160,4-2 0,-4-6-65,-1-4 0,-1-10-99,2-9 1,2-1-170,-2-8 1,-2 5 174,1-5 1,-6 5-19,2-5 0,1 11 366,-1-1 1,0 9-101,-5 0 945,0 3-674,0 8 1,0 10 147,0 12 0,1 7 40,4 7 0,-3 1 183,2-1 0,-2 2-533,-2 3 1,5-3 120,-1 3 1,6-7-781,-5-3 1,6-5 364,-2 1 0,-1-5-596,2-5 0,-6-2-167,6-7 1027,-7 0 0,3-13 0,-6-3 0</inkml:trace>
  <inkml:trace contextRef="#ctx0" brushRef="#br1">23175 12582 8021,'7'-10'52,"2"1"0,1 5 107,4 0 0,-3-3 306,8 3 0,1-1-394,-1 5 1,7-6-329,-3-4 0,3 2-245,-3-1 0,3 1 5,-7-2 200,-1-2 1,-5 9-87,-3-7 383,-4 7 0,-6-10 0,0 5 0</inkml:trace>
  <inkml:trace contextRef="#ctx0" brushRef="#br1">23389 12383 8021,'-8'0'0,"-3"1"159,6 4 0,-1 4 170,1 10 1,3 3 180,-2 7 0,-3-1-160,2 1 0,1 4 90,4 0 0,0 0-370,0-4 0,8-7 46,6-3 1,2-4-202,7 0 1,-1-7 153,2-4 0,3-4-818,-3-4 0,-2-4 65,2-7 0,-7 0-242,2-4 1,-3 1-67,-2-5 992,0-1 0,-6-4 0,-2-1 0</inkml:trace>
  <inkml:trace contextRef="#ctx0" brushRef="#br1">23659 12354 8021,'0'14'0,"0"0"0,5 1-35,-1-1 1,1 6 152,-5 4 0,2 3 660,2 1 1,-2 7-231,3 3 1,-4 9-74,-1 6 1,0 8-290,0 6 0,5 0-361,0 0 0,-1-4 87,-4-6 0,5-7 136,0-2 0,4-12-754,-4-7 1,5-7 3,-6-8 59,1-6 0,-3-10 130,2-12 1,-2-8-54,3-11 0,-5-4 266,-5-5 0,2-6 300,-7 1 0,-1-11 0,-8 1 0,4-3 0,-4 3 0,4 1 0,6 4 0,-2 5 0,6 9 0,-4 5 676,4 9-300,0-3 1,7 13 253,2 0 0,0 1-284,5 9 1,1-1 66,4 5 1,0 0-20,0 0 1,2 0-152,3 0 0,-3 0-179,3 0 1,1 0 71,-1 0 0,0 0-280,-5 0 1,-4 0 65,-1 0 1,-6 6-18,2 4 0,-3 2 151,-2 2 1,-7 5-11,-2 0 0,-4 7-15,-1-3 0,-2 3 23,-3-3 1,5 3-398,0-7 1,0 4-110,4-4 1,2-1-1067,-1-9 603,6 4 915,-4-12 0,7-1 0,0-8 0</inkml:trace>
  <inkml:trace contextRef="#ctx0" brushRef="#br1">24000 12326 8595,'0'20'535,"0"2"-78,0 7 0,-2-1-86,-2 1 1,2 4-31,-3 0 1,4 0-155,1-4 1,1-1-1,4 0 0,-2-5-389,7-5 1,-6-6 229,6-3 0,-1-6-461,6 2 0,-6-4 215,1-1 0,-3-6-376,3-3 0,1-9 227,-6-1 1,4-4-75,-4 4 1,0-5 39,-5 5 0,0-5 25,0 5 1,0-4 344,0 4-122,0 0 533,0 11 0,1 2-209,4 6 0,-3 3 493,2 6 0,3 2-314,-3 13 1,1-2-27,-5 2 1,5 3-102,0-4 0,1-1-287,-1 2 1,-2-6-469,6 0 0,-5-2 83,0-2-992,4 1 740,-6-7 701,4-2 0,0-12 0,2-2 0</inkml:trace>
  <inkml:trace contextRef="#ctx0" brushRef="#br1">24199 12525 8010,'0'-24'0,"0"0"0,2 7 103,2-2 1,4 5 123,6 4 1,1-1 134,-1 6 0,0-4-254,0 4 1,5-1-191,0 1 1,7-1 6,-3-4 0,-1-1-311,2 7 0,-5-6-298,5 5 1,-12 1 162,3 4 521,-11 0 0,3-7 0,-7-1 0</inkml:trace>
  <inkml:trace contextRef="#ctx0" brushRef="#br1">24341 12155 8010,'0'14'465,"0"2"158,0 3 1,0 3-14,0 7 1,0 4 117,0 0 1,-1 6-227,-4-1 1,2 3-116,-7 2 1,7-5-703,-2 0 1,4-7 270,1 3 1,1-9-441,4-1 1,5-9 262,9 0 221,3-8 0,12-13 0,3-2 0</inkml:trace>
  <inkml:trace contextRef="#ctx0" brushRef="#br1">25024 11757 7932,'0'-8'641,"0"2"1,6 7-199,3 4-265,4 3 1,8 11 121,2 0 1,6 11 119,4-2 1,-3 4-190,3-4 0,2 1 2,-2-1 1,0 1-443,-4-1 0,-2-4 228,-4-1 1,3-5-707,-8 1 1,1-3 95,-4-2 0,-6-2-904,1-2 469,-7 3 1026,3-12 0,-12 5 0,-2-6 0</inkml:trace>
  <inkml:trace contextRef="#ctx0" brushRef="#br1">25408 11729 7932,'-10'0'604,"1"0"1,4 6-165,-5 3 0,1 10-101,-5 5 0,-2 4-70,-3 6 0,2 2 0,-7 7 0,2-1-155,-2 1 0,-1 4 105,6 1 1,-3-1-580,7-4 0,0-9 275,10-5 1,0-7-1982,5-8 1242,0-6 0,2-3 824,3-10 0,2-9 0,8-8 0</inkml:trace>
  <inkml:trace contextRef="#ctx0" brushRef="#br1">24896 11558 7980,'-15'9'74,"1"1"1,0 4 178,0 5 0,1 5-146,4-5 0,-2 6 66,6-1 1,-5 4 67,6 5 0,-1-3-31,5 3 1,0 4-1,0 1 0,2 3 63,2 1 1,6 7-50,9 4 1,-2 0-133,7-1 0,-5 2 113,4-7 1,7-5-200,8-9 1,7-5-103,7-4 1,1-8 120,14-7 0,-6-6-76,6 2 1,-12-11-162,2-9 1,-3-5-240,3-8 1,-1-3 214,1-2 1,-6-5-162,-4-9 1,-10 3 130,-9-4 1,-3 4 333,-11 2 0,-2-1-28,-12 0 0,-7 2 4,-2 3 1,-12-3-73,-7 3 0,-7-8 149,-8-1 0,1 1-176,-1 8 1,2-1 74,3 6 0,-1 6-199,5 8 0,6 8 104,4 1 0,7 7-233,-2-2 0,9 10 308,6 5 0,-4-4 0,0 0 0</inkml:trace>
  <inkml:trace contextRef="#ctx0" brushRef="#br1">26588 11217 7996,'-15'-14'0,"1"1"-155,0 3 0,0-1-195,0 7 1,-5-6 859,0 5 31,0 1-320,4 4 0,1 0-26,0 0 1,6 1-87,3 4 0,4 8 40,1 6 1,0 7-127,0 3 1,6 6 67,4 7 1,2 2-56,2 4 1,2 9 56,3 9 1,-8 4-422,3 1 0,-4 0 300,-1 0 1,2-3-182,-6-7 0,0 6-77,-5-10 0,0-4 172,0-5 1,-2-6-167,-2-4 0,0-9 37,-5-10 1,0-4-125,-6 0 1,0-7-6,-4-4 1,1-8 371,-6-6 0,-6-9 0,-6-3 0</inkml:trace>
  <inkml:trace contextRef="#ctx0" brushRef="#br1">26161 11814 7996,'14'-14'0,"2"1"31,3 4 0,3-4 15,7 3 0,5 3 286,4-3 1,8 1-153,1-6 1,2 1-651,-1 0 1,-4 0 7,3-1 462,-2 1 0,4-6 0,1-2 0</inkml:trace>
  <inkml:trace contextRef="#ctx0" brushRef="#br1">27185 11316 7948,'-22'0'0,"-4"2"229,7 3 0,-6 2-8,1 8 1,-4 5-149,-5 4-25,3 3 0,-5 8 203,7 2 1,1 5-17,3 0 1,4 1 123,5-1 1,7 1-97,4 0 0,2-2-411,2-3 0,8-4-9,6-5 1,8-7-237,12-3 1,3-10 204,11-4 188,2-3 0,1-9 0,-2 0 0</inkml:trace>
  <inkml:trace contextRef="#ctx0" brushRef="#br1">27483 11345 7968,'-14'0'-174,"0"0"-44,0 0 1,-1 0 308,1 0 0,-5 6 278,0 3 1,-1 6 193,1 4 1,3 3-136,-3 6 0,3 5 31,2 1 1,0 5-104,0-1 1,6-3-84,3-2 1,3-3-118,2-2 1,7-1-136,2-3 0,5-4-63,5-5 1,4-7-350,5-4 0,2-2-741,3-2 0,3-2 553,7-2 0,-2 0 579,-3-5 0,3-7 0,-4-6 0</inkml:trace>
  <inkml:trace contextRef="#ctx0" brushRef="#br1">27753 11089 7886,'-6'-8'59,"-2"2"139,-6 6 1,3 6-75,-3 3 0,3 9 91,-8 1 0,-2 6-234,2-1 0,-6-2 14,1 1 1,2-4 40,-2 5 1,7-8-14,-2-2 0,10 0 101,4-4 0,-1-2-146,1 1 0,2-4 76,7 4 0,4-5-32,7 0 1,5-2 50,4-2 0,-2 5-175,2-1 1,-1 1-83,6-5 0,-1 0-213,1 0 1,-3 0-8,-2 0 1,1-6 403,-6-4 0,0-2 0,-4-3 0</inkml:trace>
  <inkml:trace contextRef="#ctx0" brushRef="#br1">27753 11160 7886,'15'0'-221,"-1"0"0,0-2-329,0-2 1,1 2 357,-1-3 1,5 2 371,0-2-303,0-3 1,-5-6 122,0 0 0,-4 0 0,-1 0 0,-6-1 0,4 1 0</inkml:trace>
  <inkml:trace contextRef="#ctx0" brushRef="#br1">27867 10918 7886,'0'14'102,"0"1"0,0 0 186,0 4 0,0 4 243,0 5 0,0 0-254,0 1 1,-5 4-74,1 0 0,-1-1-87,5-9 1,0 3 73,0-7 1,2 0-980,2-5 695,4 0 0,6-6-913,1-3 0,-6-4 1006,1-1 0,-1-6 0,5-2 0</inkml:trace>
  <inkml:trace contextRef="#ctx0" brushRef="#br1">28009 10961 7886,'11'12'-68,"4"-2"1,-4 3-102,8-4 1,-2 2 273,2-1 0,2 1-65,2-7 1,4 1 81,-3-5 1,1 0-13,-1 0 0,1 0 15,-6 0 0,0-5-113,-5 1 0,-4-1 1,-1 5-16,-6 0 0,2 0 62,-10 0 1,-3 8-15,-6 6 0,-11 2-15,-4 8 1,-4-1-104,0 6 1,-2 4 56,-3 0 1,1 0-115,8-4 1,-1-3 142,11-2-13,6 3 0,1-11 0,4 4 0</inkml:trace>
  <inkml:trace contextRef="#ctx0" brushRef="#br1">28535 10989 7915,'15'0'-388,"-1"0"1,2 2 1392,3 3-612,-4 3 0,14 10-34,-1 1 0,2 7-124,8-3 1,-6 0-304,1 0 0,2 2 86,-2 9 1,-6-4-44,-8 3 0,-5 3 75,-5 2 0,-4 9-44,-10 6 0,-15 5-290,-13 8 1,-8-1 169,17-30 0,0 1 0,0 2 0,-2-2-714,-2-2 1,-1-1 827,0 0 0,1 0 0,0-2 0,-1 0 0,1 0 0,-1-1 0,1 1 0,-1-2 0,1 1 0,-1-1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18398 6412 9409,'10'0'831,"-1"0"1,-4 1-864,4 4 1,1-3 295,4 2 1,2-4 38,3-4 1,-2 2-10,7-3 1,-2-1-68,2 1 0,1-4 65,-6 4 0,5 0-89,-5 5 0,0 0-29,-5 0 1,5 0 101,0 0 1,0 0-53,-5 0 0,5 0-185,0 0 1,1 0 132,-1 0 1,3 0-147,7 0 0,-1 0 85,1 0 0,1 0-121,3 0 0,2 0 53,3 0 1,1-5 51,-6 1 1,5-1 219,-5 5 1,0 0-203,-4 0 0,-1 0 157,1 0 0,-1 0-113,1 0 1,-1 0 33,1 0 1,1 0 1,3 0 0,3 0-155,7 0 0,-1 0-14,1 0 1,0-2 57,-1-2 0,-4 2-151,0-3 0,-5-1 100,5 1 1,-6 1-81,1 4 0,-5-5 70,-4 0 1,3 0 76,-3 5 0,3 0-61,1 0 0,0 0-56,1 0 1,-1 0 22,1 0 0,-2 0 2,-4 0 0,4 0-104,-3 0 1,1 0 63,-1 0 0,3 0-138,-4 0 1,4 0 75,2 0 0,-3 0-5,-2 0 0,3-4 32,-3-1 0,-2 0 65,2 5 0,-1 0-35,6 0 1,-1 0 13,1 0 1,1 0-13,3 0 1,-3 0 31,3 0 1,2 0 9,-2 0 1,5 0 16,-5 0 1,5-5-49,-5 1 0,5-1 29,-5 5 1,2 0-19,-2 0 1,3-5 58,7 0 1,0 1 0,-1 4 1,1 0-16,0 0 1,-1 0 3,1 0 0,0 0-8,-1 0 1,-4 0-27,0 0 1,-5 0-19,5 0 1,0 0 26,5 0 1,4 0-21,1 0 0,5 0-30,-1 0 0,2 0-12,-2 0 0,-3 0 25,-6 0 0,-5 0-28,0 0 1,-5 0 18,5 0 1,0 0 1,4 0 0,1 0-101,0 0 0,4 0 99,0 0 1,1-5-70,-6 0 0,4 0 28,-3 5 0,3-1 5,-8-4 0,-2 4 7,2-4 1,-2-2 20,2 3 0,8-3 46,-3 3 0,7 1-43,-2-7 1,4 7 35,-5-2 0,0 2-14,-4-2 1,0 4 47,-1-4 0,-4-1-30,0 1 1,5 0 1,4 5 0,2-5-79,-1 1 1,2-1 69,7 5 1,0-2-17,0-2 0,-7 2 8,-2-3 1,-4 4 14,-1 1 1,-1 0-26,1 0 1,6-5 52,3 0 0,8 0-21,2 5 0,-1 0 6,-4 0 0,-5 0 29,0 0 0,1 0 11,3 0 0,1-4-163,0-1 1,6 0 121,4 5 1,1 0-10,-2 0 1,-3 0 7,-6 0 1,0 0-40,0 0 1,1 0 39,4 0 0,1 0-3,3 0 0,4 0 10,-4 0 0,-4 0-27,-5 0 0,1 0-3,-1 0 1,2 0 12,7 0 1,5 0-38,5 0 1,0 0-19,-5 0 0,-6 0-4,-4 0 1,2 0 44,-1 0 0,6 2-10,-2 3 0,1-4 72,4 4 0,-10-4 8,6-1 1,-9 0-9,-6 0 0,5 0-41,0 0 0,0 0 30,4 0 1,3 5-12,-3 0 1,1 0-1,-5-5 0,-5 0-10,0 0 1,-5 0-2,5 0 0,1 0-14,3 0 1,1 0-10,0 0 0,-1 0-69,-4 0 1,-3 0 80,-7 0 0,-4 0-302,0 0 0,-8 0 81,-1 0 0,-3 0-540,-7 0 0,0 1-296,-4 4 1,-8 0 1052,-2 9 0,-16 3 0,-5 12 0</inkml:trace>
  <inkml:trace contextRef="#ctx0" brushRef="#br0">18754 8075 12389,'-8'-2'-2254,"3"-2"1352,3 2 496,2-4 1040,0 6 0,2 4-328,3 1 0,3 5-171,6-6 0,2 6 196,3-5 1,4 1-225,10-1 1,4-4 7,5 4 0,7-3 178,4-2 0,2 4-58,2 1 0,-5 0-57,0-5 1,-1 0 25,1 0 1,8 0-119,-3 0 0,15 0 108,4 0 0,5 0-588,-1 0 0,-4 0 392,-10 0 1,4 0-62,-4 0 1,10 0 72,5 0 1,-2 0-41,1 0 1,-9 0 14,5 0 1,-11-2 160,6-3 0,3 4-108,-34-1 1,1-1 0,38-3 7,-39 4 1,0-1 0,33-6-156,-2 4 0,-5 0 210,-4 5 0,-2-5-179,6 1 1,1-1 110,4 5 1,-2-5 19,-2 0 0,-9 1-80,-6 4 1,-1 0 28,1 0 0,3-5 8,-3 0 1,8-1 6,2 1 0,4 4 50,-4-4 1,-5-1-15,-5 1 0,-1-5 43,1 6 1,8-6-40,-3 5 1,7-1-7,-2 1 0,6 4-111,-2-4 0,-3-1 206,-1 1 1,-10 0-148,-4 5 1,7 0-13,2 0 0,4 0-72,1 0 1,1 2 120,4 3 0,0-4-81,-5 4 0,-5 1 41,-5-1 0,7 4-71,7-4 0,5 0 123,5-5 1,-4 5 9,4-1 1,-9 1-99,-6-5 1,-1 0 9,2 0 0,-2 0-41,6 0 0,-1 0 71,1 0 1,2-5-17,-6 1 0,-2-3 16,-8 3 0,3 2 60,-2-3 1,3-1-31,6 1 0,-2-1 5,6 1 1,-10 4 81,1-4 0,-10 3-104,0 2 1,-4 0 255,-5 0 0,-5-1-248,-9-4 0,3 3-72,-4-2 1,-1 2 45,2 2 0,-7 0-125,2 0 0,-3 0-119,-2 0 0,-4 0-1624,-1 0 1873,-5 0 0,-11 13 0,-9 2 0</inkml:trace>
  <inkml:trace contextRef="#ctx0" brushRef="#br0">21853 8146 8179,'0'-9'-255,"0"-1"1,0 1 257,0-6 1,0-4 336,0 0 1,0-1-35,0 1 1,0 3 383,0-3-89,6 3 31,-4 2-572,4 6 1,-6 10 117,0 12 0,-6 7-156,-3 7 0,-4 5 68,-1 0 1,-1 5-126,1-5 1,-5 1-172,0-6 0,2 1-285,7-1 0,-1-4 76,7-1 0,-6-10-988,5 1-100,1-3 1503,4 3 0,0-6 0,0-1 0</inkml:trace>
  <inkml:trace contextRef="#ctx0" brushRef="#br0">21810 8331 8179,'23'-14'-768,"-1"-1"575,-3 1 1,1 0 564,4 0 1,1 4-35,-6 1 1,5 6-660,-5-2 1,0 3 21,-5 2 299,-6 0 0,-2 0 0,-6 0 0</inkml:trace>
  <inkml:trace contextRef="#ctx0" brushRef="#br0">21839 8288 8020,'8'0'351,"-2"6"0,-6 7 88,0 6 1,0 2-156,0-2 0,0 3 149,0 6 1,0 7 2,0 3 1,-5 9 46,1 5 1,-3-1-318,3 1 1,2-1 108,-3 1 1,4-8-367,1-6 0,0-8 178,0-2 2,0 1 0,0-14 34,0 4-718,6-9 135,-4-4 0,4-7-390,-6-4 0,0 2 850,0-7 0,0 1 0,0-5 0</inkml:trace>
  <inkml:trace contextRef="#ctx0" brushRef="#br0">22024 9127 7779,'8'25'258,"-8"-22"-232</inkml:trace>
  <inkml:trace contextRef="#ctx0" brushRef="#br0">20872 9113 7972,'-14'0'127,"0"0"0,4 0 579,1 0-46,6 0-67,-4 0 1,10 0-407,7 0 1,1 0 36,13 0 0,4-5-150,5 0 0,5-6 83,-5 2 1,5-4-681,-5-1 1,1 1-11,-6 4 0,-6-4-330,-3 4 1,-5 1 367,-4-2 495,2 7 0,-10-16 0,4 3 0</inkml:trace>
  <inkml:trace contextRef="#ctx0" brushRef="#br0">21128 8956 7972,'-8'7'0,"-5"1"0,4 6 0,1 5 387,-1 0 0,-2 8-77,-8 1 0,1 7-197,-5 7 1,-1 1 33,-5 0 1,-4-5-229,0-1 0,1-6 18,9-3 1,-3-1-22,8-8 0,3-2 151,6-7-32,6 2-22,-4-10 1,18 4 5,4-6 1,13-6 10,0-4 0,10-4 1,0-5 0,2-1-327,-2-4 1,1-3-15,-6 3 1,-4 4-6,-5 1 0,-9 3-345,0 2 240,-8 6 61,-7 2 0,-6 17 359,-3 3 0,-10 14 0,-5 1 0,-4 4 0,-6 0 0,0-3-116,-4 3 0,3-3 155,7-1 1,-1-1 56,1 1 0,7-7 364,7-3 11,6-3 0,10-9-40,2-2 1,11-5-121,8-5 1,10-4-316,5-10 1,-1-3 105,1-7 1,-2 3-455,2 2 1,-8-1 106,-6 6 1,-9 0-324,0 4 261,-1 1 0,-13 5-485,4-1 792,-3 7 0,-9-3 0,-1 6 0</inkml:trace>
  <inkml:trace contextRef="#ctx0" brushRef="#br0">21014 9298 7972,'2'-13'-182,"3"3"265,-4 4 0,5 8 33,-6 2 1,0 6 107,0 9 0,0 3 64,0 6 0,0 2-51,0 4 0,0-4-15,0 3 1,0 2-278,0-2 1,0 0 104,0-5 1,0 1-647,0-1 0,0-1 338,0-3 1,0 1-1000,0-6 1257,0 6 0,7-9 0,1 5 0</inkml:trace>
  <inkml:trace contextRef="#ctx0" brushRef="#br0">21014 9951 7644,'2'-15'441,"3"-4"0,2-3-32,8-7 0,-1-6-386,0-2 0,5-5-38,0 0 0,2-6-191,-2 1 1,-2-5-24,7 5 1,-7-2 134,2 1 0,1-2-295,-1-7 1,0 0 320,-4 0 0,-1 8 222,0 6 0,-1 4-217,-4 10 0,2-1 297,-6 12 50,0-1 289,-5 11-368,0 1 0,4 9 87,1 3 1,2 3-214,-3 6 0,4 0 59,6 0 1,1 2-159,-1 3 1,2-8 110,3 3 1,-4-3-326,4 4 1,-3-6-28,-2 0 1,-1-4-490,-4 5 392,4-1 0,-11 5-11,2 1 0,-8-6-82,-6 1 1,-4-1 450,-5 5 0,-3 0 0,-7 1 0,-5 5 0,-3 2 0</inkml:trace>
  <inkml:trace contextRef="#ctx0" brushRef="#br0">21256 9383 7972,'-8'0'-88,"-5"0"0,13 0 234,0 0 1,7-6 213,7-4 0,2-3-67,3-1 0,8-6-417,6-4 1,6-8-69,-1-1 0,-3 2-83,-2 7 0,-4 3-902,-6 7 605,-2 6 572,-7 2 0,-12 12 0,-4 2 0</inkml:trace>
  <inkml:trace contextRef="#ctx0" brushRef="#br0">21185 9482 7972,'8'7'-509,"-3"2"1,-2 4 540,1 1 0,-2 2 359,3 3 1,-4-2-244,-1 7 0,0-2-52,0 2 0,-4 1 37,-1-6 0,0 5-39,5-5 0,-5-1-205,1-3 0,-1-1-81,5 0-207,0-6 293,0-2 1,0-7 77,0-4 1,0-3-101,0-6 1,1-5 64,4 0 1,-2-6-40,7 1 0,-1-3 49,6-1 1,-1-1 7,0 1 1,0-1 50,0 1 1,1 6 110,-1 3 1,0 5-25,0 4 1,-4-1-122,-1 6 214,-6 1 1,4 10-95,-7 3 1,0 4 195,0 1 0,0 7-46,0 3 1,0-2-38,0 1 0,0 1-164,0 5 0,0-6-112,0 1 0,0-2-73,0 2 1,0 1 98,0-6 1,0 5-426,0-5 1,-2 0 193,-3-5 0,2 0-274,-6 0 1,-1-4 549,-4-1 0,0-6 0,0 4 0</inkml:trace>
  <inkml:trace contextRef="#ctx0" brushRef="#br0">21242 9667 7972,'6'-14'0,"2"0"-518,6 0 1,-4 1 103,-1 3 448,-6 4 99,4 6 76,-7 0 1,0 6-25,0 4 0,-5 3-73,0 1 0,-1 0 89,1 0 0,4 0-113,-4 1 1,2-3-46,-2-2 59,3 2-58,-4-10 1,8 4-235,2-6 1,-1-1 72,7-4 0,-5-5-300,4-9 0,1 4 156,4-4 1,-2-2 3,-2 2 1,3 0 256,-4 5 0,4-6 0,1-3 0</inkml:trace>
  <inkml:trace contextRef="#ctx0" brushRef="#br0">21412 9539 7594,'8'7'241,"-1"0"0,-7 8-17,0-1 0,0-5-199,0 1 1,1-7 90,4 2 0,-4-2-331,4 2-352,3-4-334,-6 6 901,4-14 0,0-1 0,2-6 0</inkml:trace>
  <inkml:trace contextRef="#ctx0" brushRef="#br0">21540 9354 7972,'8'0'476,"-1"0"-385,-7 0-18,0 0-179,0 7 1,0 1 182,0 6 1,0 6 57,0 4 0,0 3 194,0 1 1,0 1-127,0-1 0,0 5-27,0 1 1,4 3 18,1-3 1,1 4-105,-1-5 0,-3 0 13,2-5 1,0 1-170,0-1 1,-2-6 12,3-3 0,-5-5 97,-5-4 1,2-2-74,-7-3 1,5-4 30,-4 4 1,0-8-125,-6-2 0,1-11 78,0 2 1,4-7-506,1-2 0,6-1-9,-2-9 1,3 1-849,2-1 1405,0-3 0,7-7 0,1 1 0</inkml:trace>
  <inkml:trace contextRef="#ctx0" brushRef="#br0">21682 9255 7634,'0'20'-149,"0"-2"578,0 5 1,-1 0-97,-4 0 0,4 3-124,-4-7 0,3-1-43,2-3 0,2-1-176,3 0 0,-2-4 2,6-1 1,2-6-110,8 2 0,-3-5-140,3-5 1,-3-3 136,-2-6 0,2-5-58,3 0 1,-3-6-7,3 1 0,-4-4-192,0-5 1,-1 3-17,0-4 1,0 3 101,0-2 1,-4 7 289,-1-2 0,-5 3 0,2-4 0</inkml:trace>
  <inkml:trace contextRef="#ctx0" brushRef="#br0">21967 9027 7972,'0'15'163,"0"-1"1,0 5 139,0 0 1,0 6-155,0-1 0,0 3-139,0 1 0,0-1-57,0-3 0,-5 1 170,0-6 1,1 4-547,4-4 0,-2 0 245,-3-4 1,2-3-491,-6-2 0,4 1 668,-5-6 0,1 6 0,-5-4 0</inkml:trace>
  <inkml:trace contextRef="#ctx0" brushRef="#br0">21867 9170 7972,'0'20'-49,"0"4"0,0 9-89,0 5 0,0 3 705,0 2 1,0-1-141,0 1 1,0 0-508,0-1 0,0-4 55,0 0 0,0-6-246,0 1 1,0-3 158,0-2 0,-4-1-358,-1-3 1,0-8-142,5-7 269,0-6 1,-5-3 108,1-9 0,-3-10 233,3-5 0,0 4 0,-5 1 0,4-2 0,-4 2 0,1 0 19,-2 5-156,-2 6 663,10 2 0,-9 9-110,6 6 0,1 2 1,4 13 1,0 0-88,0 4 0,0-1-82,0-3 1,0 1-249,0-6 0,1-2 148,4-7 1,-2-4-220,7-6 1,-1-1 24,5-4 0,-3-5-72,4-9 1,-4-3-179,8-6 1,-4-5-285,0 0 1,-1 1 72,0 8 1,-1-1 163,-4 6 1,4 0 233,-4 5 0,-2 4 109,-3 1 65,-2 6-65,-2-4 146,0 20 0,0 1 179,0 10 0,0 3 326,0-3 0,5 2-231,-1 3 1,1-1-92,-5 1 1,0-6-678,0 1 310,6-7 1,-2 2-577,5-9 1,-4-4 74,4-6 539,-6-12 0,4-4 0,-7-13 0</inkml:trace>
  <inkml:trace contextRef="#ctx0" brushRef="#br0">22109 9226 7972,'14'0'-150,"0"0"150,1 0 0,-6 0 24,1 0 1,-1 0-18,5 0 1,1 0-228,-1 0 0,-5 0-206,1 0 426,-7 0 0,3 13 0,-6 3 0</inkml:trace>
  <inkml:trace contextRef="#ctx0" brushRef="#br0">22152 9468 7850,'0'22'-121,"0"-1"359,0-7 1,0 2-89,0 3 0,-5-2 159,0 7 0,-4-7-96,4 2 0,-4-1-606,4 0 16,-6-2 1,9 5-667,-3-7 1043,-3-6 0,7-2 0,-5-6 0</inkml:trace>
  <inkml:trace contextRef="#ctx0" brushRef="#br0">22308 9113 7972,'14'-22'0,"-4"-5"0,-1 3 0,-1 4-67,2 1 1,1 8 106,-7 1 234,7 7 1,-7-3-174,5 6 0,-6 6-73,2 3 1,1 6 25,-1 4 1,5 3 13,-6 6 1,6 7-118,-5 3 1,4 3 118,-4 1 0,4 3 97,-4 2 1,0 2-18,-5 3 0,0-3 112,0-6 1,0-5-82,0 0 1,0-13 169,0-1 1,0-7-184,0-3 1,-2-6 6,-3-3 1,-1-5-331,-3-5 1,-4-4 117,3-10 1,-1-2-866,2-3 0,-4-7 902,4 2 0,-10-2 0,-3 2 0</inkml:trace>
  <inkml:trace contextRef="#ctx0" brushRef="#br0">22976 9440 7947,'-9'0'415,"-1"0"-62,7 0-232,-3 0-4,6 0 0,6 0 83,4 0 1,4 0-114,5 0 1,3 0 66,6 0 0,2 0-107,4 0 0,4 0 91,9 0 0,3-2-211,7-3 1,5 2-100,0-6 0,-1 4 126,-4-4 1,-5 4-101,0-5 1,0 1 186,5-5 1,5 4-145,0 1 0,9-1 101,-5-4 0,3 0 212,-12 0 0,2-2-63,-12-3 0,2 3-44,-1-3 0,-9 5-66,4 4 0,-10-1 14,0 7 1,-9-1-187,-5 5 1,-4 0 67,0 0 1,-6 0-257,1 0 165,-7 0 518,3 0-305,-6-7 1,0 4 92,0-6 0,-5-1-15,1-4-34,-1 0 1,0 0-24,0 0 0,1-2 4,4-3 1,0 3-111,0-3 1,-5-3 49,0-2 1,0 2-98,5-2 1,-1-4 7,-4-5 1,2-7 22,-6 2 0,4-11-13,-5-7 0,2-1-12,-1-5 1,-2-6-294,6 2 1,-4-4 267,4 13 1,-1-1 236,1 11 1,2 1-67,-7 8 0,7 5 572,-2 9-116,-3 3-421,1 14 0,-3 0-15,1 7-285,5 0 254,-2 7 1,5-1-124,-4 3 1,3-1 7,-3-3 1,4-2 20,1 7 0,-5-1 116,0 5 0,-6 2-118,2 3 1,-9-2 21,0 7 0,-8 5-44,3 4 1,-6 0-157,-4-5 0,5 1-6,-1-1 0,2-1 98,8-3 0,0-4-808,5-5 273,6-8-64,2 0 0,9-9-20,6-3 737,1-2 0,17-14 0,-5-1 0</inkml:trace>
  <inkml:trace contextRef="#ctx0" brushRef="#br0">24341 8231 7947,'14'2'271,"1"3"0,5-2 436,4 6 0,4-1-545,5 2 1,-2 2 86,2-2 0,1 2-249,0 3 0,5 5 0,-3 2 0</inkml:trace>
  <inkml:trace contextRef="#ctx0" brushRef="#br0">24256 9454 7888,'1'-14'0,"4"-1"225,-3 8 220,4-6-196,-6 11 1,0-2-451,0 8 201,0 4 1,0 11-24,0 0 1,-6 0 40,-4-5 1,2 5-95,-1 0 1,4 2 121,-4-2 0,6-3-156,-2 3 0,3-4 49,2 0 1,0-6-255,0 0 204,0-5 0,7 2 54,2-6 0,4-2-199,1-2 0,0-4 56,0-6 1,1-5-158,-1 0 0,0-2 357,0 2 0,-6 3 0,5-11 0,-5 5 0</inkml:trace>
  <inkml:trace contextRef="#ctx0" brushRef="#br0">24341 9369 7692,'8'0'-41,"-2"1"267,-6 4 1,0-2-248,0 7 1,0-1 73,0 5 0,0 5-88,0 0 0,-1 5 122,-4-5 0,-3 6-179,-6-1 1,5 3 40,-1 1 1,2-4 25,-1-1 1,-2-5-40,6 1 0,0-3 62,5-2 1,0-5 117,0 1-108,0-7 0,2 2-3,2-10 0,1-3 10,9-6 1,-3 0-108,8-1 1,2 1 49,-2 0 0,5 0-101,-5 0 1,4 1 74,-4 3-2,6-2 341,-9 4-242,5 0 1,-15 3 99,-6 10 0,-6 3 19,-8 6 1,-2 2 85,-3 3 1,-3 5-61,-7 9 0,2-2 3,4 7 0,-3-1-185,8 0 0,-1-2 118,4-6 1,3-7-137,2-3 115,4-4-508,6-7 0,1-3 23,4-10 0,-2-3-139,7-6 1,-1-5 169,6 0 0,4-6 365,-1 1 0,8-2 0,-4-3 0</inkml:trace>
  <inkml:trace contextRef="#ctx0" brushRef="#br0">24512 9639 7605,'-2'14'391,"-2"0"1,0 5-20,-5 0 0,-1 6-113,-4-1 1,5 1-168,-1-1 0,7 1 80,-2-6 0,4-5-237,1-4 1,6-7-129,4 2 0,7-5-132,2-5 0,5-3 48,-5-6 0,4-7-223,-4-2 0,5 2 115,-5 2 1,-2 3 22,-7 2 1,-4 5 361,-6-1 0,0 7 0,0-3 0,0 6 0</inkml:trace>
  <inkml:trace contextRef="#ctx0" brushRef="#br0">24043 9539 7888,'-8'0'-389,"1"0"1,9-1 67,3-4 1,3 3 572,6-2 0,5 2-286,0 2 0,-5 0-628,-5 0 662,1 0 0,4 6 0,0 2 0</inkml:trace>
  <inkml:trace contextRef="#ctx0" brushRef="#br0">24000 9667 7888,'0'8'338,"0"5"1,2-7-405,2 3 1,-1 4-70,7-3 0,-5 1-83,4-2 1,-4 2 149,4-6 0,-5 1-138,0-1-116,-2-3 131,4 10 116,-4-4 1,4 6-35,-6 1 0,-5-1 260,1 0 1,-1 0-16,5 0 1,0 1 169,0-1-208,0 0 0,6-1 334,4-4-431,2-3 0,3-6 187,-1 0-298,0 0 159,-6 0-108,-2 7 0,-6-4 15,0 6 1,-1-1 24,-4 2 1,-3 2-5,-6-2 0,0 1 11,-1-2 0,1 3 29,0-8 0,0 6-12,-1-6 121,1 1-118,0-5 1,6-1 137,3-4 0,10 2-35,5-7 0,9 2-29,4-1 0,6 3 6,4 6 1,-3 0 3,3 0 1,2 0-62,-2 0 1,2-2 42,-2-3 0,3 2-223,7-6 1,1 4 69,3-5 0,-7 6-377,3-6 0,-10 1 110,0-6 0,-9 1-276,-5 0 622,-4-6 0,0-3 0,-1-5 0</inkml:trace>
  <inkml:trace contextRef="#ctx0" brushRef="#br0">24682 9482 7888,'15'-14'-191,"-1"0"0,0-5-267,0 0 0,1-5 317,-1 5 1,-5-4 149,1 4 0,-2 0-365,1 5 356,-3-1 0,-6 1 0,0 0 0</inkml:trace>
  <inkml:trace contextRef="#ctx0" brushRef="#br0">24754 9198 7526,'6'14'-18,"-3"2"172,6 3 0,-4 3 117,5 7 1,-6 5-10,6 4 0,-7 3 36,2 2 1,-2-5-249,2 0 1,-4-2 97,4 2 1,1 1-221,-1-5 0,0-1 66,-5-5 1,0 4-12,0-4 1,0 2 82,0-11 1,-2 3-226,-2-7 1,0 0 18,-5-10 1,4 5 19,-4-6 1,4 1 131,-5-5 1,6-2 8,-6-2 1,7 1-15,-2-7 1,4-1-5,1-8 1,0 3-26,0-3 1,1-3 32,4-1 1,-2 0-292,7 0 1,-2 1-139,1-2 1,2-1-163,-6 6 1,4-2 579,-4 2 0,6 3 0,-3-4 0</inkml:trace>
  <inkml:trace contextRef="#ctx0" brushRef="#br0">24910 9326 7888,'14'-10'0,"0"1"0,1 0 177,-1-6 1,2-4 1,3 0 1,-2-4 0,7 4 0,-2-5-102,1 5 0,-2 2-359,-7 7 217,0-2 1,-4 10 140,-1-3 1,-5 12-78,0 7 1,-8 6-4,-6 9 1,-7 4 70,-2 0 1,-5 7-37,5-2 1,-5-4 3,5-1 1,-4-3-3,4-1 0,0-1 9,5 1 1,-1-7-262,1-3 0,2-3-73,2-2-604,-3-6 625,5-2 0,-4-7-216,2-4 1,4-3 485,6-6 0,-6-7 0,-2-1 0</inkml:trace>
  <inkml:trace contextRef="#ctx0" brushRef="#br0">24881 9411 7888,'15'-14'0,"-4"5"-175,3-1 0,-1 5 86,10-4 1,1 4 404,4-4 0,1 4-166,-1-5 0,-1 6-308,-3-6 1,6 2 127,-6-1 0,4-4-142,-9 4-540,0 2 518,-5 1 1,-8 8 193,-6 2 0,-12 4 0,-10 7 0</inkml:trace>
  <inkml:trace contextRef="#ctx0" brushRef="#br0">24924 9681 7888,'10'0'-132,"-1"0"1,1-11 195,4-3 1,6-3 243,4 3 1,3-1-250,1 1 1,2-5-167,4 0 0,-4 0-144,3 5 0,-8 1 113,-1 4 1,-12 3-418,3 6 368,-11 0 1,1 1 30,-10 4 0,-4 4 83,-10 10 0,-3-1-14,-7 5 0,-1 1 97,-3 5 1,3 1 59,-3 3 1,8-3 132,1 3 0,7-3-59,-2-2 0,4-1 581,6-3-231,3-4-225,6-5 1,6-9-49,3-6 0,9-6-59,1-9 0,11-5-123,-2-4 1,5 2-218,1-2 1,-4 1-356,3-6 1,-5 7 253,-4 3 0,-4 3 279,-5 2 0,5-6 0,2-2 0</inkml:trace>
  <inkml:trace contextRef="#ctx0" brushRef="#br0">25052 9553 7888,'8'0'444,"-2"0"0,-6 7-167,0 2 1,0 10-63,0 5 1,0 9 389,0 5 1,0 5-105,0 4 0,0 4 17,0 5 1,0 1-279,0 0 1,0 0-160,0 0 0,0-2-613,0-3 1,5 2 423,0-7 1,1-1-520,-1-8 1,-4-5 242,4-9 0,-3 1 384,-2-6 0,6 0 0,2-5 0</inkml:trace>
  <inkml:trace contextRef="#ctx0" brushRef="#br1">19365 4549 8508,'-6'-22'-303,"4"-3"-454,-3 6 957,4 0 1,-1 6 1254,-3 4-1127,4 3 0,-5 13-354,6 8 1,0 7 234,0 11-58,6 3 0,-3 8 34,7 4 1,-3-2-47,3 6 0,3-6-254,-4 1 1,2 0 95,-1-4 1,-4 3-124,-6-8 0,0 1-166,0-1 1,0-3-137,0-7 1,-6 1 60,-4-1 0,-3-6-661,-1-3 1044,0-9 0,-7 2 0,-1-4 0</inkml:trace>
  <inkml:trace contextRef="#ctx0" brushRef="#br1">19152 4862 8619,'0'14'454,"4"7"72,1 2 1,6 6-94,-1 4 1,-2 5-103,1 9 1,1-1-37,4 6 0,0-6 56,0 1 0,2-4-110,3-5 0,-2-5 17,7-9 0,-5-5 329,5-10 0,-2-2-135,2-7 1,1-2 12,-6-3 0,4-7-114,-4-7 1,2-7-248,-2 3 1,-3-10-133,3-5 1,-2-5-279,2-4 0,-3-5-199,3-10 0,3-3-864,2-6 1,-2-2 146,1-2 0,-11 35 0,0-1 1222,2-4 0,1 0 0,-1 2 0,0-1 0,-1-2 0,-1-1 0,0-1 0,-2 0 0,0-4 0,-1-1 0</inkml:trace>
  <inkml:trace contextRef="#ctx0" brushRef="#br1">19237 2914 8361,'-6'-14'-287,"4"6"0,-9 8 410,6 10 0,-6 9 220,2 4 0,-9 4-230,-1 2 0,-6 4-140,2 0 0,-9 6-277,-1-1 187,-7-3 1,5 11-42,-2-3 0,-3 1-192,7-6 0,0 1 61,4-6 1,2 1 118,4-6 1,2-6 78,7-3 1,0-3-151,0-2 211,6-6 37,1 5 1,10-12 212,7 4 0,1-3-55,13-2 1,1-2 120,8-3 0,5-9-271,9-10 0,4-4 64,6-5 0,-2 3-179,-3-3 1,-3-2 168,-6 2 0,-13-1-276,-6 6 1,-9 0 206,-5-1 0,-4 1 0,-6-1 0</inkml:trace>
  <inkml:trace contextRef="#ctx0" brushRef="#br1">18811 3042 8073,'7'7'71,"4"-3"265,-6 11 0,5 4-39,-6 14 0,6 6-18,-5 13 0,4 2-15,-4 12 0,0 2-250,-5 8 0,0-3 173,0 3 0,0 1 0,0-1 0,0-13-211,0-11 0,0-14 252,0-10-239,6-5 0,-3-16 107,7-2 1,-3-11-191,3-8 1,-2-8 34,-3-12 0,-2 1-518,6-9 1,-6 7 208,2-8 0,-3 4-454,-2-4 0,-2 2 351,-3 3 0,2 3 77,-6 7 0,6 4 394,-2 1 0,3 10 0,2-1 0,2 9-41,3 0 0,1 5 41,3 5 0,4 3 477,-4 6 1,4 2 50,1 3 1,1-3 254,-1 3 1,2-4-214,3 0 0,-4-3-126,4-2 1,2 2-335,-2-2 0,0-2 121,-5 1 1,0-4-828,0 4 0,1-5 183,-1 0-699,0-2 1,0-2 1111,0 0 0,1-13 0,-1-3 0</inkml:trace>
  <inkml:trace contextRef="#ctx0" brushRef="#br1">19280 3128 8373,'14'-5'571,"0"0"1,2-1-1056,3 1 1,-3 2 42,3-7 0,4 1 940,6-5 0,6 3-223,7-4 0,-1 4-348,-3-8 1,2 4-131,-7 0 0,-5 1-290,-4 0 0,-11 1-150,1 4 642,-9-4 0,-12 12 0,-9-6 0</inkml:trace>
  <inkml:trace contextRef="#ctx0" brushRef="#br1">19408 2872 8373,'9'0'27,"1"0"0,-6 3 196,6 6 1,-5 7 54,4 13 0,-6 5-4,2 4 0,-3 3 17,-2 2 0,0 1-86,0 4 1,-2 1 58,-3 3 0,4 0-256,-4-10 1,3 3 97,2-12 0,0-5-556,0-4 356,0-7-787,0 4 629,0-13 0,5-3 8,0-10 1,0-3-272,-5-6 1,1-5 174,4 0 0,-4-8-166,4-2 0,3-1 163,2-7 0,-4-1 343,-1-5 0,3-6 0,-1-2 0</inkml:trace>
  <inkml:trace contextRef="#ctx0" brushRef="#br1">19635 2843 8373,'6'-14'-1340,"-4"6"1785,11 2 1,-12 17-19,4 3 1,-3 11-184,-2 4 1,0 1-83,0 8 0,0 0 16,0 4 1,0 3-247,0 2 1,0-3 85,0 4 0,1-9-427,4-1 1,1-8 234,4-2 0,-2-1-305,-4-8 1,-2 0 182,3-5 1,-5-4-6,-5-1 0,-3-6 66,-6 2 1,0-3 234,-1-2 0,-5-7 0,-2 0 0</inkml:trace>
  <inkml:trace contextRef="#ctx0" brushRef="#br1">19422 3184 8373,'6'-7'-286,"-3"0"-103,7 7 0,1 0 697,8 0 1,-2 0-29,7 0 1,0 2-333,4 3 0,-4-4 74,-1 4 1,-5-4-52,1-1 0,-3 2 91,-2 3 0,-5-4-264,1 4 160,-7-3 1,-3 4-175,-10 3 0,-4 4 73,-5 1 1,-8 7 52,-6 3 0,0-2 144,5 1 1,1-4-102,3 5 1,0-7 244,10 2-175,-3-3 112,9-2 0,2-6-103,6-3 0,7-5 21,12-5 1,2 2-68,3-6 1,3 4 47,-4-5 0,4 7-42,1-1 1,-5 2 37,-4 2-71,-4 0 1,-2 2 36,-4 2 0,-4-1 122,-10 7 1,-4 4-81,-10 5 0,-5 2 9,-9-2 0,2 3-41,-7 6 0,6-1 28,-1-3 0,3 1 6,1-6 0,1 5-9,0-5 1,5-5 343,4-5-189,4-6 17,7 4 1,3-7-147,10 0 1,4-7-42,10-2 0,3 1-100,7-1 0,-1-1 99,1-4 1,5 0-120,4-1 1,2 6 118,-2-1 0,-5 3-279,-9-3 226,2 4 0,-10 6 298,3 0-144,-9 0 1,-10 6 105,-10 4 1,-9 4-95,-4 5 1,-4 3-55,-2 6 0,-2 1 2,2-1 0,-6 5 19,12 0 1,-6 1-322,10-6 1,0-4 84,5-1 0,2-5-1119,2 1 79,-3-3 1181,12-2 0,1-6 0,8-2 0</inkml:trace>
  <inkml:trace contextRef="#ctx0" brushRef="#br1">19550 3838 8373,'20'0'-182,"-2"0"-45,5 0 0,-5 0 567,1 0 1,-3 0-13,-2 0 1,0 0-548,0 0 0,-4 5 105,-1 0 0,-4 0-1000,4-5 613,-5 0 501,2-7 0,-6-1 0,0-6 0</inkml:trace>
  <inkml:trace contextRef="#ctx0" brushRef="#br1">19834 3014 8373,'8'-6'-33,"5"4"1,-12 2 124,4 9 0,-3 6 328,-2 4 1,0 9-98,0 10 0,0 5 98,0 4 0,0 4-99,0 5 0,0 1-93,0 0 1,0 0-334,0 0 1,0-8 143,0-6 0,0-7 194,0-8 1,0-1 138,0-3-1812,0-4 1025,0-12 1,0-3-189,0-10 1,-5-7 128,0-7 0,0-11 61,5 1 1,-4-9 54,-1 0 0,0-4 167,5-6 0,0 3 31,0-8 1,0 1 34,0-5 1,5 5 177,0 0 1,6 11-55,-2-2 0,4 10 0,1 0 0,0 3 123,0 2 1,-4 4 172,-1 0 0,1 7 219,4-2 0,-4 3-190,-1 2 1,-4 1 264,4 4-405,-6-4 1,5 12-252,-3-4 1,-3 5 150,2 5 1,0 7-88,0 7 0,-2 8-30,3 1 0,3 7 13,1 8 0,-1 6 56,1 3 1,-4 10-6,5 4 0,-6 2-312,6-2 0,-7-3 274,2-6 0,1-8-90,-1-6 1,0-2 75,-5-8 0,0-1-22,0-9 0,0-2-77,0-7-13,-7-6-160,-1-2 1,-6-7 265,0-4 1,0-8-328,-1-6 1,6-6 68,0 1 0,-1-4 36,-4-5 1,-5-3 247,0-7 0,0 0 0,5 1 0,1-1 9,4 0 0,2 5-16,7 0 1,2 12 350,3-3 0,2 10-131,8 0 1,-1 5 79,0 5 0,0-2-87,1 6 1,-1 0-4,0 5 0,0 0 68,0 0-272,-6 0 1,-1 8 14,-7 6 1,0 2-117,0 8 1,-7 1 200,-2 8 1,-4-3-59,-1 3 0,0-3 147,0-1 1,-1-1-90,1 1 0,2-7 548,2-3-469,4 3 1,6-6-271,0 3 1,1-10-24,4-4 1,3-5-362,6-5 0,5-3-1087,0-6 1563,6-7 0,-9-1 0,5-6 0</inkml:trace>
  <inkml:trace contextRef="#ctx0" brushRef="#br1">20318 2801 8401,'7'0'314,"5"6"178,-8 3 1,6 6-248,-5 4 1,-1 3 13,-4 6 1,-8 5-488,-6 0 0,-2 9 161,-7 0 0,-3 2-196,-7 9 1,8-8-58,-4 3 1,11-10-42,-1-5 0,8-11-46,1-8 84,7 0 1,-3-18 119,6-1 1,1-8 44,4-6 0,0-1 169,9-4 0,-3-1-106,8 6 0,-3-5 180,-2 5 0,2 2-24,3 7 1,-4-1 223,4 7 1,-3-1 27,-2 5 1,-4 0 29,-1 0 0,-1 8-35,2 6 1,1 3-127,-6 12 0,1-2-23,-1 11 0,-4-5 31,4 5 0,-4-2-237,-1 2 1,0 1 105,0-5 0,2-3-233,3-7 1,-4-4 6,4-5 1,-3-6 4,-2 0 1,4-7-173,1-2 1,0-8 72,-5-11 1,5-8-288,-1-6 0,1-6 141,-5 1 0,0-3 407,0-2 0,0-6 0,0-3 0,0 3 0,0 2 0,0 7 0,0 2 0,2 7 0,2-3 0,4 11 207,7 4 1,-1 3-39,0 2 1,2 4 478,3 1 1,-2 4-234,7-4 0,-7 5-105,2 0 1,2 2-11,-2 2 0,0 0-249,-5 0 1,-5 0 45,1 0 0,-7 6-114,2 4 0,-5 4-111,-5 5 1,-5 3 38,-8 7 0,-5 4-293,-5 0 0,-5 6 169,0-1 0,-5-3 52,5-2 0,1-4 104,8-6 0,8-4-84,7-9-304,6 3 357,-4-12 0,14-1-50,2-9 1,9 1 56,1-2 1,4 6 141,-4-6 0,5 7-84,-5-2 0,0 4 206,-5 1 0,-1 1-87,-4 4 0,2 4 114,-6 10 1,4-1 112,-4 5 1,0 1 201,-5 5 1,2-1 90,2 0 0,-2 1-187,3-1 0,-4-4-2,-1 0 1,5-7 187,0 2-624,6-3 1,-3-4 39,6-2 1,0-4-4,0-6 0,2-6-256,3-4 0,3-4-439,7-5 1,-3-3-456,-2-6 0,3 1 66,-3 3 1056,-4-3 0,1-1 0,-7-8 0</inkml:trace>
  <inkml:trace contextRef="#ctx0" brushRef="#br1">21014 2929 8161,'0'11'-79,"0"3"1,0-3-116,0 8 1,0 3 1081,0 2-470,0 3 1,0 1-467,0 0 0,0 6 32,0-1 1,0-5-113,0-4 0,0-7 72,0 2 1,0-3-760,0-2 206,7-6 261,-6-2 0,5-9 43,-6-6 0,0-2 305,0-13 0,0 0 0,0-4 0,7-7 0,1-1 0</inkml:trace>
  <inkml:trace contextRef="#ctx0" brushRef="#br1">21100 2630 8161,'7'21'0,"-2"2"0,3 6 171,2 4 1,-3 3 52,3 7 1,-7 6 259,2 3 1,-2 3-104,2 2 1,-4 2-257,4 2 0,-3-7-409,-2 3 1,4-15 250,1 1 0,1-15-142,-1 1 0,-2-15 153,7 0 1,-7-7-883,2 2 603,-4-6 0,-1-3-345,0-9 0,0-10 201,0-5 0,0-4 445,0-5 0,0-4 0,0-12 0,0-1 0</inkml:trace>
  <inkml:trace contextRef="#ctx0" brushRef="#br1">21228 3000 8161,'7'6'-414,"4"2"437,-6 6 1,5 5 213,-6 0 1,6 2-40,-5-3-254,6-2 0,-5 5-979,4-7 550,2-6 485,-10-2 0,10-12 0,-4-2 0</inkml:trace>
  <inkml:trace contextRef="#ctx0" brushRef="#br1">21341 2801 8161,'10'-24'-430,"-1"0"0,5 12 215,5-3 0,2 11 911,-2-1 0,-3 5-197,3 5 0,1 3-232,-1 6 0,5 2 38,-5 3 0,0-2-47,-5 7 0,0-1 21,0 6 1,-6-1-22,-3 1 0,-3 5-180,-2 4 0,-8 10 102,-6 4 1,-2 3-336,-8 2 1,0 3 151,-4-3 0,-1 0 125,1-15 0,11-2 118,2-12 0,11-6 633,-1-3-660,3-9 1,10 1-25,6-6 0,7-2-24,7-8 1,9-3 53,5-6 0,-4 0-176,5-1 1,-5-3-67,0-1 1,1-5-15,-5 5 1,-1-6-71,-5 1 0,1-5 0,-1-4 0,0 2 26,1-7 0,-1 0 44,1-5 0,-1 5-99,1 0 1,-7-1 69,-3-8 0,-8 1-663,-2-6 1,-6 3 123,2-8 1,-5-2-1850,-5-7 2454,-3-3 0,-3 5 0,0-2 0,0 4 0,2 4 0</inkml:trace>
  <inkml:trace contextRef="#ctx0" brushRef="#br0">25990 6355 8395,'-14'0'0,"5"0"-536,-1 0 1,1 0 267,-5 0 0,3 0 589,-4 0 1,4 0-32,-8 0 0,4 0-162,0 0 0,1-5 149,0 0-144,0-6 0,-1 5 109,1-4 1,5-1-103,-1 7 1,1-3 29,-5 3 1,-1 2 3,1-3 0,0 4-198,0 1 0,-5 0 49,0 0 1,-2 0 59,2 0 0,3 0-27,-2 0 1,-3 0-110,2 0 0,0 0 112,5 0 0,0 0-44,-1 0 0,1 0 211,0 0 1,-2 1-147,-3 4 1,3-3-93,-3 2 1,-1 3 95,1-3 0,-5 1-92,5-5 0,-1 2-5,1 2 1,3-2-27,-3 3 0,3-4-11,2-1 1,0 0 58,0 0 1,-1 0 22,1 0 0,0 0-21,0 0 0,0 5 140,-1 0 0,1 1-87,0-1 0,-2-2 15,-3 6 1,3-5 32,-3 0 0,4 3 8,0-3 0,1 6 80,0-5-122,0 6 1,-1-10 34,1 4 0,5 1-21,-1-1 1,2 1-17,-1-1 18,-4-3-47,5 10 1,-6-5-34,0 2 0,4 4-9,1-4 1,0-1-23,-6 2 1,1-2 55,0 1 1,0 4 0,-1-4 1,1-1-5,0 2 1,0-6-4,0 6 1,-1-6-2,1 6 1,0-5 10,0 4 0,-1-1 13,1 2 0,5-3 3,-1-2 1,1 1 27,-5 4 1,4 1-44,1-6 0,4 6 53,-5-2 0,6-1-39,-6 2 1,7-6 48,-2 6-67,-3-1 1,7 6 5,-4-1 0,2-2-1,-2-2 0,4 3-5,-4-4 0,3 4-13,2 1 0,0-5 16,0 1 1,0-1-59,0 6 1,5-6 52,0 0 1,1-4 32,-1 5 1,1-6-5,4 6 1,1-5 3,-7 4 0,7-4 60,-1 4-59,3-5 1,1 7-36,0-7 1,-4 6 28,-1-5-42,0 6 0,6-5 31,-1 3 0,0-2-69,0-7 1,1 1 17,-1 4 0,0-3-7,0 2 0,0-2 29,1-2 1,-1 0-1,0 0 0,0 0 0,1 0 0,-1 5-2,0-1 1,-5 3-17,1-3 0,-2 0 17,1 5 1,4-4-51,-4 4 1,-1-6 39,2 2 0,-5 2-3,4-3 1,0 1 16,6-5 1,-1 0 0,0 0 1,0 0-4,1 0 0,0 0-10,4 0 1,3 0-9,7 0 0,-5 0 15,-1 0 1,1-5 21,4 1 1,-4-1-22,0 5 0,-5 0-15,4 0 0,-5 0-17,1 0 1,-2 0-3,2 0 1,-3 0 17,3 0 1,1 0 4,-1 0 0,0 0-43,-4 0 1,0 0 33,4 0 0,-3 0-28,3 0 1,-3 0 54,-2 0 0,0 0 3,1 0 0,0 0 30,4 0 1,-3 0 131,3 0 1,-3 0-143,-2 0 1,5 0-7,0 0 0,0 0-32,-5 0 0,0 0 46,1 0 1,-1 0-21,0 0 1,5 0-59,0 0 1,1 0-23,-1 0 1,-1-5-5,5 0 0,-4 1-17,5 4 0,-6-2-109,0-3 1,3 4 90,-2-4 0,0 3 10,-5 2 1,0-4 11,1-1 0,-1 0 56,0 5 1,-1-1-49,-4-4 1,4 3 11,-4-3 1,4 2-1,1-1 0,0 2 3,1-3 1,-1-1-16,0 1 1,2-4 12,3 4 0,-3-4-82,2 4 0,3-5 69,-2 6 0,0-6-73,-5 5 1,5-4-8,0 4 68,0-6 1,-5 8 30,0-7 0,-1 6-46,-3-6 128,2 7 1,-9-8-139,7 6 61,-7-6 0,3 8-9,-6-6 1,0 4-79,0-5 63,0 1 1,0-5-2,0-1 0,2 3 17,3 2 0,-4-2-11,4 2 0,-3 2 78,-2-1 1,0 4-105,0-4 111,0 5 1,-2-7-63,-3 7 0,-3-6 53,-6 5 1,5-1-25,-1 1 1,1 2 25,-6-6-2,1 6 1,0-10 0,0 3 1,1 3-30,4-3 0,-4 5 3,4-4 1,1 4-14,-2-4 0,1 4 14,-6-5 1,1 7-35,0-1 1,-2-3 4,-3 3 0,3-1-8,-2 5 1,-3-5-20,2 0 1,0 1-5,5 4 0,-2-2 28,-3-3 1,3 4-19,-3-4 66,4-3-63,-6 0 78,-1-6 0,-5 1-7,3 4 1,4 2 12,6 7 1,-5-1-34,0-4 0,-5 4 0,5-4 1,0 3 11,5 2 1,0 0-12,-1 0 1,0-4 89,-4-1 0,3 0-86,-3 5 0,3-2 76,2-2 0,-5 2-74,0-3 1,0 2 7,5-1 1,0 2-28,-1-3 0,-4 2-12,0-2 1,1 4-45,3-4 0,6 2 73,-1-2 0,1 3-61,-5-2 0,-1 2 39,1 2 0,5-1-7,-1-4 0,1 3 3,-5-2 0,4 2 4,1 2 1,-1 0 13,-4 0 1,0 0-13,-1 0 0,6 0 50,0 0 1,-1 0-46,-4 0 1,0 0-4,-1 0 1,1 0 7,0 0 0,3 0-23,-3 0 1,3 0-22,-8 0 0,3 0-8,2 0 1,-7 2-34,-3 2 0,-2-1-157,-3 7 0,1-5-79,-1 4 0,1-1 76,-1 2 1,3 2-202,2-2 1,-3 2 109,3 2 1,4 7 323,1 3 0,-3 3 0,0 1 0</inkml:trace>
  <inkml:trace contextRef="#ctx0" brushRef="#br0">16920 11316 8073,'-15'-12'-44,"1"2"1,-5-1 45,0 6 0,-1-6 270,1 2 1,1 1 354,-5-2 0,4 6-273,-5-6 0,0 5-141,-4-4 1,-1 1 36,1-1 1,0-2-1,-1 6 1,5 0-368,1 5 106,5 0 1,-7 2-213,6 2 1,0 4 184,5 7 1,1 0-255,4 4 0,1 3 142,3 7 0,4-1-72,-4 1 0,5-1 49,5 1 0,2 1-10,8 3 1,-1-3 16,0 3 0,2 2 51,3-2 1,-3 0 156,3-5 0,1 1-122,-1-1 0,-1-1 217,-9-3 0,2 1-69,-6-6 1,4 5 68,-4-5 0,0 4-58,-5-4 0,-7 5 68,-2-5 1,-4 2-121,-1-2 0,-5-4-21,0 4 0,-5-3-85,6-2 0,-3-1 63,2-4 1,3 2-264,-3-6 0,3 0 72,2-5 0,0 0-49,0 0 0,4-2 77,1-2 1,6-6-598,-2-9 776,3-3 0,9-6 0,1-1 0</inkml:trace>
  <inkml:trace contextRef="#ctx0" brushRef="#br0">16905 11416 8073,'15'-14'-346,"-1"-1"1,-5 7 330,1 4 371,-7 2 0,3 13-46,-6 3 1,0 10 200,0 0 1,-6 3-234,-4 1-197,-2 1 1,-4-1-41,-3 0 1,5-1-138,0-3 1,-1-4 83,6-5 0,1-6-350,-1 1 21,5-7 248,-2 3 1,6-7-168,0-4 1,2 2 114,2-7 0,4 7 66,6-2-50,1 4 511,-1 1-257,0 6 1,0 2 218,1 6 1,-6-3-127,1 3 0,-3-3-15,3 8 1,-2-3-31,-3-2 0,-4 1 86,4-1 0,-4 0-142,-1 0 1,0 0-3,0 1 1,0-1-100,0 0 1,-1 0-401,-4 1-221,4-1 231,-12 0-1089,11-6 1018,-4-2 0,6-17 445,0-3 0,6-16 0,2 0 0</inkml:trace>
  <inkml:trace contextRef="#ctx0" brushRef="#br0">17147 11530 8073,'14'-5'-125,"0"0"0,-4 0 371,-1 5 0,-1 3 504,2 7 0,1 3-55,-6 15-671,-1 4 180,-4 4 1,0 3 41,0-5-71,-6 5 1,3-9-16,-7 3 0,7-4-140,-2-6 1,4-2-53,1-7-423,0-6 268,0-2 1,0-9-261,0-6 1,0-2-241,0-13 460,6-6 1,-3 0-393,7-3 0,-2-2 208,1 2 1,2 0 263,-6 4 0,6 7-54,-1 3 1,2 5 593,2 4 1,-4 4-1,-1 6 0,1 8 252,4 6 1,-4 2-304,-1 8 295,-6-1-341,10 0 0,-12 2 362,4-6-352,3 6 1,-6-14 157,2 3-230,-2-3-64,-2-3-291,0-1 1,0-9-140,0-3 1,2-4-215,2-10 1,-1-3-219,7-7 419,-7 1 0,10-2-238,-4-3 1,-1 9 150,2 0 1,-6 7 300,6 3 1,-5 1-109,4 4 1,-4 2 491,4 7 0,-4 8-227,4 6 0,-5 7 232,0 7 1,3-1 12,-3-3 342,1 3-365,1-11 0,-2 4 161,5-6-450,-6 1 262,4-8-663,-1 6 288,-5-11 1,7 9-1051,-3-7 252,-3 1 404,4-11 0,-6-2-40,0-6 1,0 0 515,0-1 0,-6-12 0,-2-3 0</inkml:trace>
  <inkml:trace contextRef="#ctx0" brushRef="#br0">17687 11430 8073,'7'14'-22,"-4"0"186,6 1 1,-6-1 145,2 0 1,1 7 64,-1 2 1,0 6-151,-5 4 0,0 3 29,0 7 1,0 0 360,0-1-381,0 7-59,0 2 1,0 6-8,0-1-304,6 1 0,-4 10-311,3-1 343,-4 0 0,4-10-219,0-4 1,4-10-329,-4-8 1,6-11 300,-2-4 1,-1-9-144,2-6 1,-5-4-537,4-4 407,-6-11 622,3-7 0,-6-12 0,0-3 0</inkml:trace>
  <inkml:trace contextRef="#ctx0" brushRef="#br0">17673 11657 8073,'0'-28'-3,"2"0"140,2-1-53,-2 7 1,11-3 393,-4 6 1,4 0-68,1 5 0,2 4-259,3 1 1,-2 4 75,7-5 0,-7 7-49,2-1 14,3 2 0,-6 4-106,3 2 1,-8 4-205,-1 6 0,-7 2-180,1 3 223,-2 3 0,-4 7-104,-2-1 1,-4 7 139,-6 3 1,-5-2-18,0 2 1,-7-5 56,3 5 1,1-6-183,-2 1 1,7-8 71,-2-1-564,-4-7 312,14-3-392,-10-7-340,11-7 739,0-13 353,2-3 0,0-25 0,-2-3 0</inkml:trace>
  <inkml:trace contextRef="#ctx0" brushRef="#br0">17915 11131 8073,'14'7'0,"0"2"216,-6 10 0,3 5 354,-6 9 1,0 5-71,-5 9 0,0 2 101,0 3 0,0 10-212,0 0-1380,-7 6 1181,6-4 0,-6-2-948,7-10 49,0-3 466,0-19 0,2 0-150,3-16 0,3-3 61,6-11 0,0-1-327,0-4 1,1-4 198,-1-10 0,3 3 602,-3-3 0,8-2 58,-7 2 293,2 7-531,-3-1 0,0 10 846,1-7-393,-1 7-175,0-3 1,0 4 77,1-2 0,-1 2-9,0-3 0,0-3 122,0-1 1,1-8-210,-1-2 1,-5-8-222,1-2 0,-2 1-208,1-5 134,-2 3 0,-7-3 155,0-1-190,-7 8 1,-1-1 39,-6 5 1,0-1 18,0 4 0,-5 8 136,0 2 0,0 6 234,5-2 1,-1 11 825,1 9-600,0-1-263,6 19 1,0-3 631,3 13-449,4 6-138,-6 1 1,7 5-64,0-2-721,0-4 261,7-13 1,2 2-387,10-10 0,16-4 8,12-15 1,21-5-60,-28-8 1,1-2 0,3-1-1,0-3 631,4-6 0,-1-1 0,2 1 0,-1-2 0,-3-2 0,0-2 0,0-1 0,0 0 0</inkml:trace>
  <inkml:trace contextRef="#ctx0" brushRef="#br0">19095 11089 8002,'0'-8'287,"1"2"402,4 6-541,-3 0 0,9 7-167,-6 8 0,6 7 153,-2 11 1,-1 3-21,1 7 0,-5 1 178,0 4 0,3-3 45,-3 8 0,1-1-41,-5 5-1049,0-1 824,0 1 1,0-5-250,0 1-429,0-8 466,0 4 1,0-14-409,0-7 418,0-5 1,0-17-35,0-6 0,0-13 14,0-10 0,2-19-135,2-10 0,0-4-542,5-11 384,-6-6 280,10 7 1,-11 26 0,-1 0-186,9-31 1,-7 1 450,1 4 1,4 7-90,2 2 1,-2 7-174,1 7 0,1 13 6,4 6 0,-5 9 576,1 5 0,-5 4 599,4 6 1,-4 11 88,4 3 405,-6 16-1234,4-6 1,-7 11-46,0-7-93,0 7-119,0-5 1,-2 14-51,-3-6 1,-2 6-35,-8-6 1,1 2-91,0-3 1,4-2-293,1-6 113,-1-1 1,-2-6-7,2-3 283,4-9 1,8-4 298,2-6-146,4 0 1,8 0 492,3 0-415,-3 0 0,9 0 27,-6 0 0,6 2-50,-1 2 0,-2-1-117,2 7 1,-2-2-156,2 1 1,1 2-779,-6-6 621,6 6 1,-9-8-529,3 7 1,-3-7 85,-2 2 334,0-4 0,-4-7 381,-1-4 0,-6-9 0,4-3 0</inkml:trace>
  <inkml:trace contextRef="#ctx0" brushRef="#br0">19635 11046 8002,'6'-8'193,"-4"2"153,11 6 0,-7 3 300,3 7-352,-2-1 1,-7 19 45,0 1-9,0-1-147,0 13 1,0-4 82,0 5 0,-2 3-40,-3 2 0,-1-3-112,-3 4 0,-2 1 169,6-2-351,-6 7 0,8-12-330,-7 1 0,7 0-1070,-2-5 774,4-10-101,-6 5 330,6-23 0,-6 1 136,7-16 0,-4-6 20,-1-13 0,0-6 106,5-12 1,0-7 119,0-4 1,0-2 71,0-2 1,0 0-135,0 1 1,5-1 304,0 0-110,6 6 0,-3 7 257,6 6-190,0 13-22,0-2 933,1 19-655,-1 8 0,0 14 98,0 10 0,-4 11 250,-1 7 0,-4 3-143,4 7 1,-4-5-172,5 5 1,-1-6-391,5 2 10,-6-11 0,5 3-45,-4-7-18,4-6 261,-5-13-117,5-1 1,-6-12-50,8 4 0,-1-6-138,0-9 0,-4-6-21,-1-12 0,-1-5-243,1-1 1,2-5-331,-6 1 0,5-3-1048,-6-2 886,7 1 334,-9-1 1,6 5-484,-3 0 788,-4 7 1,7-4 194,-3 6 0,-4 7 0,4 3 0,3 10 0,-6 3 0,10 6 0,-4 6 0,2-3 211,-1 7-122,-6-7 113,10 3 393,-11-6-308,10-6 327,-10 4 267,10-4-105,-10 6-403,11 0 1,-12 8-159,4 6 0,-5 6-26,-5 9 1,2 4 4,-6 0 27,-1 7-74,-4-4 1,0 7-122,-1-1-61,1 1-98,6 0 1,-3-2-311,7-3 0,-1 0-471,5-10-921,0 4 1295,0-17 1,0-4 104,0-15 1,0-17 434,0-17 0,6-9 0,2-4 0</inkml:trace>
  <inkml:trace contextRef="#ctx0" brushRef="#br0">20104 11160 8002,'8'-29'0,"5"9"505,-4 6 114,4-1-257,1 14 0,0 2 131,1 14 1,-3 2 521,-2 12-654,2-4 1,-8 16 94,5-3 0,-6 3 41,2 1 0,-2 6-150,2-1 0,-4 1-55,4-6 1,3-4-104,2 0 0,2-11-62,2 1 0,1-9-270,-1 0 114,0-9-103,0-4 0,0-7-76,1-4 1,0-9-94,4-10 1,-1-9-254,6-5 1,-7-3 71,2-2 1,1-4-289,-1-1 0,0-1 286,-4 2 0,-3 1-75,-2-6 0,1 0-1002,-7-5 1313,7 0 1,-9 0-1,4 0 1</inkml:trace>
  <inkml:trace contextRef="#ctx0" brushRef="#br0">16536 13164 8165,'-5'-19'0,"0"0"0,-6-6-247,2 2 383,-4-4 0,-1-3 925,0-4-525,6 4-179,-5-4 1,0 1-86,-6-1 0,-1-4-112,1 5 1,-3 0-116,-7 5 1,1-1 7,0 1 0,-6 6-221,1 3 1,-5 9-211,5 6 309,0 2 20,11 2 0,-3 8-163,6 6 105,6 0-38,7 19 1,6-3 90,0 13 1,12 0 47,7-1 0,11-4 24,3 0 1,5-1 4,-5 0 1,5-2 14,-4-6 1,-1-6-70,-5 1 0,-6-5-7,-3 5 0,-8-5 9,-1 4 28,-7-5 35,3 9 0,-6-7-1,0 4 1,-6 4 12,-4 1 1,-4 1 121,-5 8 0,-3-7-123,-6 2 0,-1 1 17,1-6 1,-1 2-217,1-11 0,-5 3 133,0-8 1,-1 4-826,6-9 401,6-3 120,1 1 1,7-7-529,0 0 560,0-7-49,6 0 0,2-12 342,6 0 0,6-13 0,2 2 0</inkml:trace>
  <inkml:trace contextRef="#ctx0" brushRef="#br0">16180 13335 8165,'38'-16'45,"0"-3"0,-5 5 182,5 0 0,-5 0 46,5 4 0,0-3 15,5-1 1,-1 0-126,1 0 1,0 4-168,-1 1 0,-10 1-793,-4-1 472,-9 2 143,2 7-382,-7 0 339,-6 0-125,-2 0 0,-7 0-723,-4 0 1073,-9 0 0,-8 0 0,-7 0 0</inkml:trace>
  <inkml:trace contextRef="#ctx0" brushRef="#br0">16493 13036 8083,'8'7'628,"-2"5"-18,-6 7 0,0 7-231,0-3 1,0 11-68,0 3 0,0 4 95,0 2-164,-6 6-61,4 2 1,-9 4-260,7-3-419,-1-9 226,5-2 0,5-16-379,-1 3 1,12-13 220,-2-1 1,8-9-366,-3-1 0,7-10 313,-3-8 0,9-4 11,1-10 0,0 3 469,-4-8 0,-1-4 259,1-1 0,-7 4-259,-3 0 0,-4 4 0,-7 2 0,-1 1 0,-7 3 0,0 4 104,0 6 0,0-1 530,0 1 301,0 6-197,-7 2 1,-1 12 138,-6 4-495,0 2 1,0 11 176,0 5-122,-1 7-556,1 1 246,6 5 0,-3-11-98,6 3 1,1-3-112,4-1 0,1-7-322,4-3 0,3-5 207,6-4 0,0-4-176,1-6 0,4-11-43,0-3 1,-1-10 9,-3 0 1,4-7-605,0-3 427,0-5 236,-12 9 1,6-10 346,-3 7 0,-4 5-94,-1 4-70,-4 7 303,-1-4-40,0 13 0,0 10 1195,0 12-562,0 7-456,0 13 1,0 3 709,0 5-389,0 1-447,0 0 0,0-7-218,0-3 0,0-4-64,0-6 0,0-2-976,0-7 834,0-6 1,2-2-195,3-6 1,-4-3-681,4-6 1148,3-1 0,-7-23 0,6 3 0</inkml:trace>
  <inkml:trace contextRef="#ctx0" brushRef="#br0">17019 13164 8165,'10'-7'148,"-1"2"95,-6 3-61,10 2 1,-12 2 349,4 3-60,3 2-311,-6 14 1,4-4 60,-6 7 0,0-5 67,0 5 0,0-5 0,0 4 0,0-5-100,0 1 0,0-4 3,0 0-613,0-7 249,0-2 102,0-6 0,0-2-963,0-2 598,0-4 31,0-7 1,2-5-222,2-4 1,-1 2 270,7-2 0,-1 7-66,6-2 0,-6 3-139,1 2 570,-1 0 1,5 6 862,0 3-491,-6 16-31,-1-1 0,-7 21 757,0-2-834,0 9-66,0-2 0,-5 7 113,0-1 0,0-5-189,5-4 0,0-3-425,0-2 1,2-6-70,3-3 0,7-4-1168,7-6 1529,0-3 0,8-6 0,3 0 0</inkml:trace>
  <inkml:trace contextRef="#ctx0" brushRef="#br0">17488 13250 8165,'0'-15'-41,"0"1"0,0 5 82,0-1 0,-1 7 749,-4-2-333,-3 10-244,-6 3 0,0 8-221,-1 3 0,1-2 173,0 7 0,0-5-30,0 5 1,1-6-27,3 6 1,4-2 12,6 2 0,0 1-198,0-6-70,0 0 226,6-5 0,-2-4-86,5-1-81,1-6 82,4 4 1,-5-7-108,1 0 1,-1-3 82,5-7 1,-4-1-89,-1-13 1,1-6-43,4-7 0,0-5-215,0 0 0,1 2-359,-1-2 398,-6-4 110,4-5 0,-5-4-122,2 3-623,4 3 903,-12-6 1,11 10 160,-8-2 1,1 9 40,-5 5 0,0 14 960,0 5-697,0 9 1,-2 8 284,-2 16 0,1 10 255,-7 13-467,1 7-148,-6-5 1,3 12-63,2-4-811,-2-3 545,4 6 1,0-4-171,3 5 0,-1 1 177,1 0 1,0-6-874,5-4 1,2-11 283,3-7 1,2-7-506,8-8 0,-1-6 164,0-3 928,0-4 212,1-7 0,-1-2 0,0-6 1</inkml:trace>
  <inkml:trace contextRef="#ctx0" brushRef="#br0">17801 13193 8103,'0'-14'0,"0"-1"0,-2 6-274,-2-1 279,-4 7 307,-6-3 1,-1 6 504,1 0 1,-5 11-350,0 3 1,0 10-204,5 0 1,0 4-78,0 5 1,1-1-1,4 6 1,-3-7-74,8 3-119,-1-4 389,5-2-908,0 0 252,0-6-177,6-1 7,2-13 0,6-3 146,1-10 0,-6-3 3,1-6 0,-1-7 15,5-2 0,1-4-67,-1-2 1,-5 1-130,1-1 76,-1 1 249,-1 0 1,3 1 61,-6 3 128,6 3-16,-9 7 1,9 0 159,-7 0 1,3 6 33,-3 3 0,-2 5 249,3 5 1,-4 4-170,-1 10 1,0 3 19,0 7 1,0-1 61,0 1-144,0-1-81,7 1 1,-6-2-796,4-4 292,-4-2-326,-1-7-613,7-6 887,1 4 0,4-16-162,-2-1 0,1-8 560,-6-6 0,1-1 0,-1-4 0,-4-9 0,6 3 0</inkml:trace>
  <inkml:trace contextRef="#ctx0" brushRef="#br0">17929 13136 8100,'5'-14'-196,"-1"0"0,3 6-672,-2 3 1058,-4 3 0,10 9 647,-6 2 1,4 5 24,-4 5-437,0 3-78,-5 7 0,0-2 157,0-4-268,0 4-61,0-5 1,0 7 74,0-1 0,0 1-52,0-1 0,0-6 129,0-3 3,-6-3-310,4-8 0,-4-5-108,6-12 71,0-7 46,6-13 1,0 1 64,4-1 0,4 1-449,0 0 0,0-1-656,5 1 0,-3 6 525,-2 3 1,1 3-99,-1 2 1,0 6-56,0 3 0,0 3 639,1 2 0,-1 0 0,0 0 0</inkml:trace>
  <inkml:trace contextRef="#ctx0" brushRef="#br0">18341 13193 8026,'0'-14'0,"-1"4"-544,-4 1 272,-3 6 422,-6-4 1,3 7 622,-3 0 0,7 0-308,-7 0 1,3 11-44,-3 3 0,1 10-111,4 0 1,-2 3 78,6 1 0,0 7-297,5 3 0,0-3 120,0-2 0,0-8-426,0-1 164,6-7-6,-4-3 0,11-7 20,-4-7 0,5-2-93,5-3 1,-1-9-129,5-10 0,0-4-496,0-5 392,4 3 157,-5-18 1,5 15-333,-3-9-371,3 2 704,-12-3 0,8-1-188,-5-3 251,-2 3-37,5-12 0,-7 6-56,0-7 1,-4 0 10,-1 0 1,-1 7 186,2 2 0,1 6 99,-7 4 1,1 3 763,-5 6 805,0 7-836,0 2-142,0 12 1,-1 3 160,-4 10-255,-3 9-205,0 8 0,-5 13 498,4 3-462,3 3-91,-7 8 1,7 1 85,-4 7 0,-1 3-229,6-3 1,1 8-261,4-8 1,-5 1-966,0-6 666,0-3 283,5-6 0,8-7-1442,6-2 799,1-4 760,12-2 0,-5-3 0,9-3 0,7-3 0,6 0 0</inkml:trace>
  <inkml:trace contextRef="#ctx0" brushRef="#br0">19265 12624 7890,'-6'-14'220,"5"6"104,-6 2-206,7 12 1,5 8-23,0 10 0,-1 11 69,-4 7 1,0 3-115,0 7 0,0-2 536,0 2-712,-6 4 306,5-6 1,-7 2-110,3 0 0,3-6 8,-2 2 0,-3-15-212,3-5 0,-3-9 171,3 0-139,2-9 0,-4-12-120,6-12 129,0-7 272,0-13 0,0-4-919,0-10 326,6-2-149,2-13 1,8-4 64,3-9 1,3 5 248,6 0 1,1 8 240,-1 11 0,0 9-120,1 10 1,-1 9 100,1 5 1,-1 10 441,1 4-174,-1 4-188,-6 13 0,-1-1 671,-7 13-300,-6-7-200,-2 10 0,-7-3 342,-4 9 1,-5-1-387,-9 6 0,2-5-196,-7 5 1,1-7 96,-6 2 0,2-2-93,4-3 1,-3-6 15,7-3 1,0-3-182,5-2 0,0 0-55,0 0 29,6-6 186,2 5 1,6-10-18,0 7-1,0-1 35,12-1 1,-1 5-1,13-4 1,0 2-19,4-1 0,7 2 8,3-2 0,3-2-154,1 1 1,-4-6-217,0 2 1,-6-3-550,1-2 429,-9 0 254,3 0 0,-13-2 244,0-3 0,7-9 0,-6-8 0</inkml:trace>
  <inkml:trace contextRef="#ctx0" brushRef="#br0">19792 12582 7911,'0'14'144,"0"2"82,0 2 0,0 11 101,0 9 1,-5 4 378,0 6 1,-6-4-70,2 3-420,-4 4-121,-1-7 0,1 4 68,4-10 0,-3 1-34,8-6 0,-6 0-168,6-4 1,-1-7-413,5-3-1081,-7-3 1036,6-8 0,-5-4-230,6-8 0,0-11-430,0-8 635,0-4 520,0-8 0,6-6 0,3-6 0,10-7 0,-3 10 0,11-10 0,-3 7 0,-2 4 0,1 5 0,-5 13 0,1 1 0,-3 11 128,-2 4 0,-2 7 283,-2 2 0,1 8 1110,-6 11-751,6 3-301,-10 13 0,10-5 81,-6 3 0,0 0-213,-5-4 0,5 2 3,-1-7 0,3-3 25,-3-2-196,-2-4-266,11-7 103,-5-1 65,6-20 0,0-3-845,0-12 386,0-7 98,1-1 1,-1-7-157,0 0 0,0 2-96,1 3 0,-1-1-404,0 6 1,0 0 373,0 4 1,-4 7 571,-1 3 0,1-3 0,4 0 0</inkml:trace>
  <inkml:trace contextRef="#ctx0" brushRef="#br0">20318 12496 7911,'14'0'-621,"-6"2"878,-4 3 1,3-2 499,-2 6 0,-1 2-282,-4 8 0,-1-1-40,-4 5 0,-3 3 186,-6 7-218,-7 3-189,5 7 0,-10 9 82,2 0 0,-3 5-211,-1-10 1,4 5-199,0-4 1,8-1-130,2-4 0,2-7-597,7-3 0,-5-9-1217,6-5 977,-1-10 55,5-2 263,0-26 761,6 1 0,2-29 0,6 3 0</inkml:trace>
  <inkml:trace contextRef="#ctx0" brushRef="#br0">20261 12667 7911,'14'-8'0,"2"3"392,3 10 1,-4 4 107,4 10 0,-3 5 69,-2 9 1,2 4-167,3 5 0,-5 1 6,1 0 1,-1-2-62,-5-4 1,4 3 65,1-7 1,0 2-162,1-2 0,-3-8-8,-2 4 0,2-15-234,-2 0 49,3-9-70,1 1 1,0-14 11,0-6 1,0-13-172,1-11 1,4-3-425,0-1 0,4-7 57,-4-3 1,5-4-474,-5-1 0,1 2-1439,-1 3 2448,-3 3 0,1 5 0,-5 0 0,-1 1 0,-5 7 0,-3 4 0</inkml:trace>
  <inkml:trace contextRef="#ctx0" brushRef="#br0">15953 10975 8264,'-29'-50'-116,"9"2"57,6 10 1,6 8 1130,8 7-409,0 5-310,-7 4 0,4 8 114,-6 6 0,-1 8-259,-4 6 0,-2 13-91,-3 10 1,-1 11 54,-4 4 1,-3 5-389,3 4 1,-1-4-34,1 0-760,-2 0 1054,4-13 1,-1 1-509,4-8 305,4-5 148,0 3 0,1-2 28,0 0 1,0 5-44,0-5 1,6 5 143,3-5 0,3 0-142,2-4 1,11-1 359,4 1 0,8-7-660,1-3 151,3-3 59,1 4 0,1-7 315,-1 6-243,-6-13 1,-1 13 1,-7-11-11,0 6 1,-1 0 17,-4 1 0,-2 4 139,-7-1 1,-2 3-66,-3-2 0,-7-2 175,-7 7 0,-11-2 41,1 2-241,-9 3 26,-4-11 1,-4 4-26,-6-6 20,0 0-42,-5 1 1,11-7-7,3-4 1,10-2 90,0-2 0,5 0 77,4 0-55,3-6 0,13 2 451,4-5-562,2 6-102,2 3 180,13 8 0,-2 7 10,13 4 1,-2 8-14,1 6 0,4 7-1,-3-2 1,-2 5 66,2 4 0,-7 3-122,2 7 1,-5 6 123,-4 4 0,1 7-292,-6 2 0,4 0 477,-4-5-941,6 6 718,-10-4 0,6 4 623,-7-6-294,0 7-112,0-6 1,0-7-52,0-13 1,4-6-220,1-3 1,6-12-230,-1-2 0,1-15-22,-2 0 0,9-9-539,-4 0 0,6-16-722,4-8 655,0-7 813,11-2 0,-4-5 0,7 0 0,6-1 0</inkml:trace>
  <inkml:trace contextRef="#ctx0" brushRef="#br0">22280 11458 7802,'9'11'167,"1"4"1,-7 12 65,1 6 1,3 5 139,-2 14 1,-1 0-200,-4 5 1,0 0-27,0-1 1,0 1-38,0 0 1,0 0-8,0 0 0,0-3-16,0-7 1,5-4-148,0-10 0,1-9-310,-1-1 236,-4-5-39,6-10-10,-1-2 1,-4-17-10,2-3 1,3-15-162,-3 1 1,3-9 124,-3 4 0,-2-5-12,3 5 1,1 6 153,-1 8 522,6 4 176,-3 7-368,6 8-108,-6 8 0,3 12 81,-6 4 1,4-2 2,-4 2 0,6-2-19,-2 1 0,-1 3-136,2-7 1,-2 0-225,1-5 0,2-5-770,-6 1 501,6-7 231,-9 3 1,4-7-839,-6-4 534,0-9 78,0-8 422,0-13 0,0-2 0,0-5 0</inkml:trace>
  <inkml:trace contextRef="#ctx0" brushRef="#br0">22521 11672 7868,'15'-7'0,"-1"6"98,0-4 1,0 3 491,0 2-376,1 0-8,-1 0 0,-1 7 80,-4 2 0,2 4-147,-6 1 1,0 2-98,-5 3 1,-2 3-330,-3 6 197,-3 1 86,-6-1 0,0-4-41,0 0 32,-1-7 0,3 4-437,2-7 141,4-6-113,6 4 133,0-10 0,6 3 212,4-10 0,9 3 36,4-2 0,3-3 190,-3 3 60,4-1-250,-5 5 0,1 6 114,-5 4 49,-2 9-83,-2-4 1,-6 12 26,-3-3 1,-3 3-101,-2 1 0,0 4-106,0-4 0,0-3-289,0-10-520,6-1 949,-4-6 0,10-2 0,-4-6 0</inkml:trace>
  <inkml:trace contextRef="#ctx0" brushRef="#br0">22976 12155 7607,'0'-14'310,"7"0"1,-6-1 505,4 1-267,-3 0-437,-2 0 1,0 0-221,0-1 0,-5 6 142,0-1 0,-1 7-90,1-2 0,-1 5 129,-4 5 1,-1 3-5,6 6 0,-4 7 246,4 3-260,0 2-19,5 3 1,0-1-135,0 1 9,0-1 2,0-6 1,7-8-201,2-9 1,-1-3 202,2-2 0,-2-13-53,1-6 1,4-12 33,-4-7 1,-1-3-44,1-2 0,-4 0-214,5 1 22,-7-1 253,10 0 1,-12 2 112,4 3-152,-4-3 108,-1 5 0,0-7-3,0 1-62,0-1 56,0 0 1,0 4-2,0-4 1,0 7-9,0-11 1,0 10 12,0-5 1,0 2 223,0-3 27,0 7-248,0 8 1,0 7 575,0 7-163,0 0 101,0 6-315,0 1 1,0 9 46,0 3 1,0 3-43,0 6 1,0 0-104,0 0 1,0 1 39,0-1 1,0 0-239,0 0 72,0 0 29,0 1 1,0 4-22,0 0-74,0 6 148,0-3 1,0 13 27,0 3 1,-1 4-7,-4 6 1,4 1-10,-4 3 0,3 3-26,2-3 0,-5 2 15,1-2 1,-1-1-739,5-4 342,6-3 214,2-1 1,2-7-1358,-1-3 757,1-9 741,-2 9 0,10-11 0,-2 7 0</inkml:trace>
  <inkml:trace contextRef="#ctx0" brushRef="#br0">23332 11942 7868,'-7'-8'-345,"6"-5"345,-12 5 0,12-6 0,-4 0 0,-1 4 214,1 1 0,-1 4 887,1-4-855,3 6 0,-6-4-243,4 7 0,2 2-141,-3 3 87,-3 9 58,7 8 0,-10 6-115,6 1-65,-6-1 180,9 1 1,-6 4-6,4 0 0,2-1-58,-3-9 1,4-2-210,1-7 224,6 0 1,2-6-10,6-3 1,0-16 193,1-8-154,-1-13 0,0 2 0,5-16-184,0 4 7,0-4-8,-5-3 1,5-3 121,0-10 1,0 2-13,-5-6 0,0 1-9,1-1 1,-3 3 46,-2 6 1,1 3-4,-6 7 1,-1 6 307,-4 12-136,0 1-71,0 6 1,-6 6 330,-3 6-180,-4 7 42,5-3 1,-9 12 199,2 4 1,-2 9-150,3 4 0,0 11 180,-1 3 0,6 6-241,-1 4 0,3 10-70,-3 10 1,-1 7-1713,6 2 1581,1 0 19,4-12 0,0-1-817,0-6 677,6-6-117,2-8 1,8-10-309,3-10 0,-4-2 42,4-7 1,2-6-379,-2-3 0,4-5 987,-4-5 0,0-3-138,-4-6 0,-1-7 0,0-1 0</inkml:trace>
  <inkml:trace contextRef="#ctx0" brushRef="#br0">23545 11970 7868,'8'-6'-293,"-2"-2"471,1 0 1,-1-5 331,3 4 1,4-5-332,-4-5 0,-1 1-276,2-5 1,-2 5 109,1-1 1,2-1-180,-6 1 0,1 0-75,-1 5 61,-3 0 250,4 6-330,-6-5 89,-6 11 53,-2-4 1,-2 6 31,1 0 1,-1 6 152,-4 4 0,1 4 201,4 5 1,-4 3 7,4 7 0,3-1 207,1 0 0,3 6 105,2-1-245,0 0-130,0-5 0,5-4-196,0 0 41,6-7-196,-3 4 1,6-12-305,0 1 0,0-7 75,1 2 1,-1-15-234,0-4 0,0-5-195,0 0 322,1-3 214,-1-7 0,-2 1 259,-2 0 0,3-1 0,-12-6 0,12 5 0,-5-4 0</inkml:trace>
  <inkml:trace contextRef="#ctx0" brushRef="#br0">23787 11643 7868,'0'-14'219,"0"0"33,0 6 0,0 9-28,0 14 1,0 10 588,0 8-353,0 7-150,0-4 0,0 5 191,0-3-288,0 3-136,0-11 1,0 5-44,0-7 1,0-1-43,0-3 0,4-4-409,1-5 137,0-8-29,1 0 1,-4-14-612,3-2 399,2-10 286,-5-3 1,6-7-468,-3 1 280,-4 0 219,6-7 1,-3 0 146,1-3 1,5 2-67,-6 3 1,6 7 180,-5-2 108,6 9 1,-4 0 924,8 10-10,-1 2-488,0 14-346,0 7 1,-4 8 430,-1 6-263,-6 1-363,10 6 0,-11-5-336,2 3 0,3 1 55,-3 0 1,8-1-574,-3-5 801,4 1 0,1-7 0,0-2 0</inkml:trace>
  <inkml:trace contextRef="#ctx0" brushRef="#br0">24796 11430 7857,'-22'-6'0,"-3"4"5,6-3 0,-5 4 129,5 1 0,-5 1 412,6 4 1,-6 8-326,5 6 0,0 6-153,5-1 1,-1 7 320,1 2-195,6 1 0,2-6-148,6 0 0,8-1 9,6-3 1,2-3-51,8-7 1,-1 0-123,6 0 1,-1-1-51,1-4 0,-2-1 49,-4-3 1,2-3 74,-6 2 0,0 3 31,-4-3 0,-6 6 14,1-5 0,-7 6 17,1-2 0,-2 4 143,-2 1 0,-6 0-75,-4 0 0,-2 1-48,-3-1 1,-4 0-208,0 0 0,-4-1 74,4-4 0,-5-2-157,5-7 0,0 0-146,5 0 0,0-2-144,0-3 1,1-3 150,3-6 0,4-2-27,6-3 0,6 4 417,4-4 0,3 3 0,1 2 0,5-1-93,0 1 44,6 0 49,-3 0 0,7 4 151,-1 1 1,-4-2 144,-1-8 0,1 3 335,4-3 0,6-3-296,-1-2 1,5-3 14,-5-1 0,5 4-237,-5 1 0,-5 5-352,-4-1 0,-8 4-13,-2 0 1,-1 6 124,-8-1 1,-1 6-414,-4-6 0,-6 5 72,-4-4 1,-2 4 467,-2-4 0,-1 4 0,1-5 0,-5 3 0,0-3 0,0-3-76,5 4 1,5-2 50,-1 1 0,5 4 608,-4 6-199,6 0 0,-4 2 277,7 2 0,0 9-178,0 6 0,-1 8 95,-4 1 0,4 7-272,-4 8 0,2-1-96,-2 1 1,3 0-224,-2-1 1,2-1-282,2-3 1,6-3-154,4-7 0,2-5 256,3-4 1,5-10-994,4-4 1,1-4 31,-1-1 1152,3-6 0,-5-8 0,6-8 0</inkml:trace>
  <inkml:trace contextRef="#ctx0" brushRef="#br0">25336 11530 7857,'-1'-13'198,"-4"3"67,4-2 1,-12 12 101,3 0 1,3 8 355,-3 11 0,1 3-353,-6 6 0,1 5-153,0 1 0,6-1 16,3-5 1,-1 4-200,1-4 0,0 2-217,5-11 0,7-2-39,2-7 1,-1-4-319,2-6 0,-1 0 246,5 0 0,1-3-170,-1-6 1,0-1 120,0-9 1,0-3-59,1-2 0,-3-1 153,-2 1 1,1-1 17,-6 6 0,4 5 447,-4 5 0,1 5 48,-1 0 0,-4 4 226,4 4 1,-3 11-296,-2 8 0,0 4 43,0 2 1,0-1-94,0 0 1,5-1-119,-1-3 0,1-4-1131,-5-5 555,6-7-121,-4-2 1,9-8 668,-6-2 0,-1-11 0,-4-7 0</inkml:trace>
  <inkml:trace contextRef="#ctx0" brushRef="#br0">25464 11530 7961,'7'-8'310,"-4"0"-133,6 3 1,1 3 339,4-2 0,0 1-274,1-2 0,3 2-68,1-7 0,5 2-247,-5-1 1,5-7-386,-5 6 1,0-5-164,-5 5 0,-5-1-12,1 2 100,-7-4 0,2 7 292,-10-4 0,-3 4 240,-6 6 0,0 0 0,-1 0 0,1 1 0,0 4 0,1-2-48,4 7 1,-4-1-11,4 6 1,2 0 754,3 4 0,-3 3-308,3 7 0,-1-1 457,5 1 1,0 4-257,0 0 1,-5 5-173,0-5 0,1 0-210,4-4 0,6-7-176,4-3 0,2-8-62,2-2 1,5-5-196,0 0 1,11-8-288,-1-6 0,7-4 213,-3-5 0,7 2 27,-2-7 1,-4 2 73,0-2 1,-6-3 40,-4 3 1,1-2 179,-6-3 1,-5 1 338,-4-1 1,-2 6-215,1-1 0,-3 5 39,-6-5 0,0 7 73,0-2 0,-6 3-103,-3 2 1,-9 4 59,-1 1 0,-1 6-41,1-2 0,3 5-18,-3 5 0,2 7 39,-2 7 0,3 7 157,-3-3 0,8 6 237,1 4 0,2-1-154,-1 5 0,3 0-67,6 1 1,1 1-121,4-6 1,3-1-134,6-8 1,7-4-79,2-6 0,4-4-217,2-1 1,1-7-115,3-2 0,-3-8-522,3-11 1,2-3 113,-2-6 0,0-1-493,-4 1 0,-1-1-923,0 1 2116,1-1 0,-1-5 0,1-3 0</inkml:trace>
  <inkml:trace contextRef="#ctx0" brushRef="#br0">25507 6355 8125,'-6'-19'0,"-4"0"0,-1 0 129,2 5 1,-2-1-82,6 1 829,0 0 2,5 0-445,0 6 0,2 2-82,3 6 0,4 6 125,10 3 0,3 12-68,7 7 1,-1 4-156,0 11 0,7-2-136,3 11 1,3-5 8,2 5 0,-2-1-389,-3 1 0,8 3-337,-4-3 1,-2 2-625,-7-2 0,2-8 1223,-2-6 0,0-6 0,-5 3 0</inkml:trace>
  <inkml:trace contextRef="#ctx0" brushRef="#br0">26573 6994 7963,'0'-7'-143,"0"0"1102,7 20-543,-6 3 1,6 18-32,-7 4 0,0 5-129,0 4 0,0 4-8,0 6 1,0 6-28,0 3 0,0 2-352,0-1 0,-5-9 252,0-6 0,0-12-355,5-2 0,0-8-151,0-7-208,0-2 427,7-13 0,-4-4-49,6-8 0,-4-6-53,5-9 1,-6-3 196,6-6 0,-7-2-242,2-3 1,1 1 46,-1-6 1,4 6 229,-4-1 1,4 10 155,-4 4 354,6 3-345,-3 8 0,5 14 74,-4 13 0,-1 6 285,-3 4 0,-4 4-196,4 0 0,2 0-71,-3-4 0,7-2-211,-1-4 0,-2-2-257,1-7 1,1-1-57,4-4 0,-5 2-310,1-6 1,-7 1-169,2-1-402,3-3 1183,-7 4 0,12-12 0,-5-2 0</inkml:trace>
  <inkml:trace contextRef="#ctx0" brushRef="#br0">27057 7279 7835,'-7'-8'-129,"4"2"327,-6 6 1,-1 1 336,-4 4 0,0 3-32,0 6 1,-1 2-159,1 3 0,5-3 1,-1 3 1,7 1-110,-2-1 0,4 11-18,1-2 0,5 4-29,-1-4 1,9 1-93,1-1 1,2-1-197,8-3 0,4 1-462,5-6 0,5-1-947,-5-9 1,7 2 150,-2-6 1356,3 0 0,2-12 0,-1-1 0</inkml:trace>
  <inkml:trace contextRef="#ctx0" brushRef="#br0">27256 7421 8022,'-8'0'-132,"3"0"-69,10 0 1,3 0 374,6 0 1,2 0 312,3 0 1,3-6-387,6-4-104,1 4 0,-1-7-82,1 4 0,-1 1-247,1-2 0,-3 6-148,-2-6 1,-5 5 65,-9-4 0,1 4 414,-7-4 0,1-1 0,-5-4 0</inkml:trace>
  <inkml:trace contextRef="#ctx0" brushRef="#br0">27384 7350 8022,'-7'14'0,"6"5"77,-4 0 0,2 5 172,-2-5 0,4 6 46,-4-1 0,3-2 46,2 1 1,0-4-236,0 5 1,7-7-156,2 2 1,4-4-520,1-6 0,-3 2 358,3-6 1,-7 4-158,7-4 1,-3 0 148,3-5 218,-6 0 0,5 6 0,-5 2 0</inkml:trace>
  <inkml:trace contextRef="#ctx0" brushRef="#br0">27512 7563 8022,'14'-9'281,"0"-1"0,0 5-89,1-4 1,5 4-116,4-4 0,-2 4-76,2-4 0,-2 1-336,1-2 0,3-2-88,-7 2 1,0 2 93,-5-1 329,0-1 0,0-4 0,1 0 0</inkml:trace>
  <inkml:trace contextRef="#ctx0" brushRef="#br0">27881 7265 8022,'0'-8'362,"0"1"-132,0 26 1,0-1 46,0 15 0,0-3-48,0-2 0,0 2-347,0 4 0,0-6-188,0 0 0,0 1-246,0-6 0,0-2 251,0-2 1,0-3-270,0-2 570,0-6 0,7 5 0,1-6 0</inkml:trace>
  <inkml:trace contextRef="#ctx0" brushRef="#br0">28009 7279 8014,'21'0'-188,"-4"5"-18,7-1 1,0 7 418,4-1 0,1 2 362,-1 3 1,-4-1-186,-1 0 0,0 0-116,0 1 0,-2 0 40,-7 4 0,-1 3-58,-4 7 1,-3-1-272,-6 1 1,-7 4-210,-8 0 1,-12 8-241,-10 2 1,-5-4 359,0 9-184,-1-14 1,-6 14 0,-1-12 0</inkml:trace>
  <inkml:trace contextRef="#ctx0" brushRef="#br0">19351 7137 8005,'-14'-7'830,"-1"6"-716,7-6 1,2 11 56,6 5 0,6 4 25,4 15 0,4 4 16,5 10 0,3 1-65,7 0 1,2 4-177,7 0 1,2-4-1533,12-5 1529,6-6-144,-6 2 0,8-7-40,-12-3 0,-1 9 0,-4-3 0</inkml:trace>
  <inkml:trace contextRef="#ctx0" brushRef="#br0">17574 7208 7321,'0'20'815,"0"4"-519,0 9 1,4 11-152,1 13 0,0 2-19,-5 7 1,-2-1-270,-3 1 0,4 2 306,-4-6 1,2-1-54,-2-4 0,4-6-67,-4-4 1,3-9 75,2-5 0,0-9-179,0-5 141,0-10 0,5-4-242,0-10 1,4-11-7,-4-12 1,5-5 11,-6-5 0,7-8-257,-1 3 0,1-7 126,-2 3 1,4-1 106,-4 6 0,-1 0 35,2 5 0,-2 2 88,1 6 0,2 12 96,-6 3 232,6 9 0,-3 7-18,6 12 1,-4 11 198,-1 8 0,2 7-118,8-2 1,-3 3 29,3 1 1,-3-1-390,-2-3 0,5-3 118,0-6 0,5-3-249,-6-2 0,6-5 85,-5-9 0,2-4-546,-2-6 0,-8-2 99,3-2 1,-3-11-82,3-8 1,-4-9 597,-1-1 0,-6-13 0,4 2 0</inkml:trace>
  <inkml:trace contextRef="#ctx0" brushRef="#br0">18100 7307 7692,'-2'13'486,"-3"-4"1,4 6-64,-4-1 1,-3 2-242,-1 7 1,1 3 102,-2 7 1,5 0-17,-4 10 1,1-4-266,-1 8 1,2-4 149,7-5 1,2 1-346,3-5 1,3-3 108,6-7 1,6-4-855,4-5 0,-2-6 447,2 1 0,-5-9-244,4-1 1,-5-8 732,1-11 0,-3-3 0,-2-6 0</inkml:trace>
  <inkml:trace contextRef="#ctx0" brushRef="#br0">18213 7549 8097,'10'0'0,"-1"0"0,6 0-495,3 0 1,6-5 296,-5 0 1,6-1 349,-1 1 0,3-1-290,1-3 0,-4-2-416,0 6 554,-7-6 0,4 3 0,-7-6 0</inkml:trace>
  <inkml:trace contextRef="#ctx0" brushRef="#br0">18270 7321 8126,'0'10'-593,"0"-1"0,0 1 893,0 4 0,0 7 50,0 2 1,-5 9-126,1 1 1,-1 5-136,5-5 0,0 5-166,0-5 1,0 0-63,0-4 1,5-2 87,-1-4 1,12-2-426,-1-7 0,3-6 117,1-3 0,2-5 358,3-5 0,3-3 0,-5-6 0</inkml:trace>
  <inkml:trace contextRef="#ctx0" brushRef="#br0">18398 7663 6861,'0'-8'-241,"2"1"512,3 7-71,-4 0 0,12 0-65,-4 0 1,4 5-9,1 0 1,2 0-20,3-5 1,3 0 13,6 0 0,1-2 40,-1-3-162,-6-3 0,12-6 0,-4 0 0</inkml:trace>
  <inkml:trace contextRef="#ctx0" brushRef="#br0">18711 7321 7767,'0'16'170,"0"3"1,0 3 31,0 7 1,0 1-81,0 3 0,5-3 62,-1 3 1,3-3-338,-2-1 0,-2-3 131,6-2 0,-4-3-532,4-7 0,-4-1 554,5-4 0,-1 4 0,5-5 0</inkml:trace>
  <inkml:trace contextRef="#ctx0" brushRef="#br0">18754 7179 8107,'8'7'-491,"-1"-4"365,-2 6 0,-2 1 744,7 4 0,-5 6-153,4 4 0,-1 8-76,1 1 0,2 11-106,-6-1 0,5 9 15,-6 0 1,1 3-237,-5 2 1,0 5-459,0-1 1,-6 3-1334,-4-3 1528,-9 4 1,-3 12 0,8-37 0,0-1 0</inkml:trace>
  <inkml:trace contextRef="#ctx0" brushRef="#br1">16379 14686 8381,'-14'-8'-160,"0"1"80,0 7 0,4 0 264,1 0 1,-2 4 338,-8 5 1,1 7-177,-5 12-179,-1 7-21,-5 1 0,-1 7 405,-3 0-370,3 6-22,2-5 1,3 6 74,6-2 0,0-4-92,4 3 0,7-2 0,4-3 0,8-5-234,6-4 0,9-5 66,5-4 0,9-4-780,5-5 404,3-8 102,1 0 1,-2-9-592,3-3 636,-4-2 85,10-8 0,-6-11 1,-1-4-1</inkml:trace>
  <inkml:trace contextRef="#ctx0" brushRef="#br1">16891 14586 8246,'-6'8'0,"3"0"0,-7-3 0,5-4 0,-4 4 0,6 3 0,-10-7 0,10 10 0,-6-6 0,5 0 7,-8-5-18,10 0 159,-4 0-88,6 0-206,0 6 227,0 2-22,0 6-89,0 1 5,0-1 1,0-5 77,0 1-25,6-7 217,-4 3-202,4-6 128,-6 0 12,0 0-128,0 7 50,0-6 0,-2 12 152,-2-4 0,1 9-123,-7 1 0,5 6 24,-4-1 1,6-2-13,-2 1 0,3-1 2,2 2 0,0 1-184,0-6-52,0 7-35,7-11 0,2 6-260,10-7 1,-1-1-134,5-4 1,1-1-1080,4-3 1595,1-3 0,6-2 0,1-8 0</inkml:trace>
  <inkml:trace contextRef="#ctx0" brushRef="#br1">17133 14700 8222,'-8'0'976,"2"0"-727,6 0-63,6 0 1,7 0-193,6 0 34,6 0-197,3-7 0,4 0-185,6-8 1,-7 0 182,3-4 1,-4 3-114,-2-3 0,-1 3 284,-3 2 0,2-7 0,-4-1 0</inkml:trace>
  <inkml:trace contextRef="#ctx0" brushRef="#br1">17289 14472 8222,'-8'-8'-172,"2"2"0,6 6 348,0 6 0,0 10 453,0 13-234,0 5-330,0 3 0,-2 9 39,-2-4 1,2 2-83,-3-6 1,10 0-239,5-9 1,4 1-913,5-11 613,-3 0 331,10-12 0,-8 0 184,5-7 0,-5 0 0,2 0 0</inkml:trace>
  <inkml:trace contextRef="#ctx0" brushRef="#br1">17602 14430 8222,'14'6'0,"0"2"23,1 6 0,-1 0 108,0 1 1,0 5 357,1 4 0,-1-2-65,0 2 1,-1-2-154,-4 1-23,-3 4-111,-6-5 1,0 2-27,0 0 0,-6-2-76,-3 2 1,-9 2-305,-1-2 1,-6 1-77,1-1 1,4 1-418,1-6 1,3 0 761,2-5 0,0 1 0,-1-1 0</inkml:trace>
  <inkml:trace contextRef="#ctx0" brushRef="#br1">18014 14700 8239,'-8'-18'0,"4"4"0,8 9-158,4-7 0,13 10 186,3-3 1,2 4 252,3 1 0,6 0-293,3 0 1,4-5-238,6 0 1,1-4 110,3 4 1,3-6-126,-3 2 1,-9 2 144,-5 3 0,-8 2 118,-7 2 0,4 0 0,-5 0 0</inkml:trace>
  <inkml:trace contextRef="#ctx0" brushRef="#br1">18611 14501 8239,'15'0'-454,"-1"0"-117,0 0 1,5 1 490,0 4 1,0-2 515,-5 7 0,0-6 126,1 6 0,-1-5 234,0 4-369,0 1 1,-6 4-125,-3 0 1,-3 2-256,-2 3 0,-2 1-105,-3 4 1,-9 3-353,-10-3 1,-4 4 179,-5 5 0,1-1-390,-6 6 371,0 0 1,-11-2-1,-1-1 1</inkml:trace>
  <inkml:trace contextRef="#ctx0" brushRef="#br1">19450 14387 8212,'-14'0'0,"0"0"-147,0 0 0,-1 0-222,1 0 1,5 2 645,-1 2 1,1 6-6,-5 9 1,-1 4-13,1 11 0,-2-1-70,-3 9 1,8-2 8,-3 7 1,8-2-119,-4-3 0,7-4 17,-2 0 0,10-11-183,5 1 0,7-9-319,2 0 1,8-5-1057,1-4 1460,1-4 0,12-18 0,-5-4 0</inkml:trace>
  <inkml:trace contextRef="#ctx0" brushRef="#br1">20062 14174 8203,'-7'-8'-209,"-1"2"-53,-6 6 1,0 0 581,0 0 0,0 6-26,-1 3 1,0 9-29,-4 1-101,-4 6 62,1-3 1,-3 8 196,6 3 0,0-3-172,5 3 1,1 2 44,4-2 1,3 7-226,6-2 0,6-2-249,3 2 0,4-8-433,1-2 0,5-5 371,0-9 0,5-2-126,-5-2 1,4-4-142,-4-6 1,5-6-231,-5-4 0,0-7 736,-5-2 0,0-13 0,1 2 0</inkml:trace>
  <inkml:trace contextRef="#ctx0" brushRef="#br1">20005 14359 8203,'14'-2'31,"0"-3"1,2 4 185,3-4 0,5 3-36,9 2 66,-3-6-62,17 4 0,-9-10-879,10 2 0,-6 2 185,-4-1 0,-3 0 509,-7-6 0,1 1 0,-1 0 0</inkml:trace>
  <inkml:trace contextRef="#ctx0" brushRef="#br1">20303 14145 8203,'-6'15'-160,"4"0"-40,-2 4 0,-3 5 1015,3 9-267,-7-3-267,9 11 1,-9-9 96,6 6-97,1-7-297,4 4 0,0-2-214,0 0 1,1-4-84,4-5 1,3-12-343,6 2 0,0-4 231,0-1 424,1-2 0,-1-7 0,0 0 0</inkml:trace>
  <inkml:trace contextRef="#ctx0" brushRef="#br1">20517 14430 8203,'14'0'-91,"0"0"91,0 0 0,1 0 0,3-5 254,1 0 1,5 0-315,-5 5 0,5-4-385,-5-1 1,3-1 128,-8 1 1,3 3-483,-7-2 798,-4 2 0,7-4 0,-5-2 0</inkml:trace>
  <inkml:trace contextRef="#ctx0" brushRef="#br1">20858 14174 6757,'-8'0'2520,"2"6"-1841,6 2-221,0 6-273,0 0 1,6 1 475,3-1-414,-2 0-200,5 0 1,-10 5-145,3 0 1,1 6 137,-1-1 1,0-2-204,-5 2 1,0-5-174,0 5 1,0-7-509,0 2 0,0-3-922,0-2 1765,0-6 0,0-2 0,0-6 0</inkml:trace>
  <inkml:trace contextRef="#ctx0" brushRef="#br1">21299 13918 8119,'14'6'3,"0"-1"-2,0 9 1,7-3 770,3 8 1,2 2-238,3-2 0,-6 6-137,1-1 1,-6-2-117,1 1 1,-4 1 86,0 5 1,-3-6-115,-2 1 1,-4 4-31,-6 6 1,-10 5-182,-8-1 0,-12 5-213,-18 4 0,-2 5-445,21-21 1,1 0 0,-1-2 0,1 0 350,-1 2 1,1 0 0,-29 22 262,0 0 0,23-27 0,-1 0 0,-2 2 0,1 1 0</inkml:trace>
  <inkml:trace contextRef="#ctx0" brushRef="#br1">15157 16392 8233,'-5'-27'-118,"0"3"118,0 10 0,5 1-387,0 5 515,0 0 308,0 2 0,0 8-188,0 2 0,0 6 79,0 9 1,5 9-87,0 10 0,1 8-27,-1 1 0,-4 7-57,4-2 1,-3 8-155,-2 2 0,0 7-30,0 2-1640,0 0 1680,0-29 1,0 0-1,-2 24-117,-3 1 0,4-15 93,-4-9 0,4-9-201,1-10 10,0-3 1,4-15-165,1-6 1,6-13-23,-1-10-1,2-11 311,2-8 1,1-9-595,-1-6 342,0-6 207,0 11 1,1-6 250,-1 15 1,0 5 655,0 14 1,-4 1-643,-1 8 0,-4 0-12,4 10 1,-1 2 180,2 7 0,7 4-37,-3 7 0,4 5 183,-4 4 0,2 9 108,3 5-142,-4 3-398,6 8 0,-7-3-204,0 6 1,1-11 98,-1 2 1,5-10-209,0 0 1,6-9-114,-1-5 0,-4-5-430,-1-5 0,2-2 831,-2-7 0,6-13 0,-3-3 0</inkml:trace>
  <inkml:trace contextRef="#ctx0" brushRef="#br1">15910 16491 8219,'-9'0'-14,"-1"0"0,5 6 33,-4 4 1,1 9 283,-1 4 0,-4 6 400,3 4 1,3 3-344,-3 7 1,2 0-130,-1-1 0,2 7-159,7 3-118,0-3 97,0 7 1,7-12-100,2 3 0,5-9-223,5-5 1,0-10-542,10-9 0,-4-6 225,8-8 1,2-2 586,-2-3 0,0-3 0,-4-6 0</inkml:trace>
  <inkml:trace contextRef="#ctx0" brushRef="#br1">16052 16775 8219,'14'0'114,"1"0"160,-1 0 1,2 0-74,3 0 1,-2 0 0,7 0 0,-1-1-49,6-4 0,-1-8-222,1-6 0,-1-1-744,1 1 468,-1-3 274,-6 0 1,3 1-598,-6 7 389,0 0 279,-11 0 0,5-1 0,-5 1 0</inkml:trace>
  <inkml:trace contextRef="#ctx0" brushRef="#br1">16322 16448 8070,'0'-8'462,"0"15"0,0 9 415,0 12-422,0 7-219,0 1 0,0 5-182,0-3 0,0 3 77,0-3 1,0 3-160,0 2 1,0-5-110,0 0 1,5-8-372,0-2 0,6-1-256,-2-8 373,-2-6 235,5-7 0,-4-6-1006,6 0 466,-6-6 696,5-9 0,-11-7 0,4-6 0</inkml:trace>
  <inkml:trace contextRef="#ctx0" brushRef="#br1">16479 16519 8219,'20'-7'-97,"4"2"0,4 3 352,6 2 1,2 0 443,7 0 1,-7 7-255,-3 2 1,2 4-162,-2 1 1,-1 0 16,-9 0 10,4 1-125,-11-1 1,3 0-50,-10 0-124,4 0-1,-11 1 1,4 4-195,-6 0 1,-6 1-148,-4-1 1,-4 5-470,-5 9 1,-3-1 345,-7 5 0,1 0 452,0 1 0,-1 3 0,1-5 0</inkml:trace>
  <inkml:trace contextRef="#ctx0" brushRef="#br1">17375 16747 7606,'11'-8'-920,"3"3"1,14 4 919,1 1 0,9 0 0,-7-2 0,7-3 0,0 2 0,5-6 0,6 1 0,3-2 0,-3-2 0,-2 2 0,-9 2 0,-5-1 0,-3-1 0,-1-4 0</inkml:trace>
  <inkml:trace contextRef="#ctx0" brushRef="#br1">17787 16562 8219,'20'-6'-1864,"2"4"1708,13-4 1,-3 1 155,6 0 0,-5-4-29,5 4 0,-5-1 109,5 1 1,-8 4 101,-2-4 1,-1 2 680,-8-2-142,6 3-388,-9-4-124,-2 6 1,-7 6-53,-7 4 20,0 9-168,-7 3 0,-7 8-186,-9 3 1,-6 5-100,-4 9 1,-2-2-488,-3 2 0,-1 2 513,6-2 1,-1 1-1,6-6 1</inkml:trace>
  <inkml:trace contextRef="#ctx0" brushRef="#br1">18981 16164 8219,'-14'-8'0,"-5"2"0,0 6 0,0 0-256,5 0 140,0 6 1,-1 5 323,1 13 1,-2 9 256,-3 19 0,4 7-80,-4 12 0,3 0-97,2 0 0,1-13-36,4-6 0,2-3-109,7-6 1,0 0-107,0-15 0,8-3 12,6-10 1,5-6-336,5 1 1,4-9-75,1-1 0,6-6-284,7-8 0,7-7-933,3-3 1320,-3-2 0,7-3 1,-6 1-1</inkml:trace>
  <inkml:trace contextRef="#ctx0" brushRef="#br1">21981 16136 8219,'-14'0'340,"0"0"193,6 6 0,1-3-269,7 7 1,13-6-177,6 6 0,13-2-42,6 1 0,4-2 130,6-7 0,4-2-562,9-3 0,-7-4-62,3-10 0,-11 3-306,-4-3 0,-1 5 455,-7 4 299,-8-2 0,1 4 0,-5-6 0</inkml:trace>
  <inkml:trace contextRef="#ctx0" brushRef="#br1">22521 15880 8152,'21'-8'-210,"3"3"210,9-3 0,9 7 0,3-6 345,2 7-5,4 7-233,-14-6 1,9 12 151,-13-4 1,-1 2-86,-8-1 1,-4 4 29,-5 0 0,-3 1-107,-2 3 1,-4 5-1,-6 0 0,-3 4-659,-7 2 318,1 5 183,-18-4 0,10 5-330,-7-7 0,8 1 391,2-1 0,0-6 0,6-1 0</inkml:trace>
  <inkml:trace contextRef="#ctx0" brushRef="#br1">23645 15425 7996,'0'-14'0,"1"12"-179,4 7 1,1 12 278,4 7 1,1 11 435,-7 7 1,6 14-307,-5 10 0,-1 2-327,-4-2 0,0 4 222,0-4 1,-1-8-7,-4-1 1,2-5 10,-7 1 0,7-9 8,-1-6 0,-3-8-221,3-2 157,-1-6-178,-2-8 1,6-9-37,-4-10 1,4-9-230,1-14 1,0-2 228,0-3 0,6-4-321,3-5 1,4-1 137,1 0 1,5 7 106,0 3 1,2 9 217,-2 5 0,-4 5 8,4 4 1,2 6 247,-2 8 0,0 11-48,-5 8 0,0 4 169,0 2 0,-4 1-115,-1 3 1,-4-3-6,5 3 0,-2-8-127,1-1 1,4-7-101,-4 2 1,9-8-492,0-1 0,3-7 33,-2 2 0,-2-12-777,7-7 1203,-7 0 0,10-19 0,-5 3 0</inkml:trace>
  <inkml:trace contextRef="#ctx0" brushRef="#br1">24299 15453 8017,'-7'-14'0,"4"6"213,-6 3 1,4 10 38,-5 5 1,6 9 244,-6 4 0,2 10-249,-1 5 0,-4 5-61,4 4 1,2 10-2,3 10 0,2-4 24,2-2 1,2-8-433,2-6 1,4-6 168,6-8 0,2-3-843,3-16 0,-1 2 233,5-11 1,1-2-91,4-8 0,1-4 753,-1-10 0,1-3 0,-1-7 0</inkml:trace>
  <inkml:trace contextRef="#ctx0" brushRef="#br1">24412 15638 8300,'15'8'-73,"0"-2"19,4-6 1,3 0 276,7 0 1,-1-1 394,1-4 1,4-3-756,0-6 1,0-2 54,-4-3 1,-2 8-589,-4-3 1,-2 4 303,-7 1 1,-5 3 365,1 6 0,-7-7 0,3-1 0</inkml:trace>
  <inkml:trace contextRef="#ctx0" brushRef="#br1">24739 15425 8017,'0'-14'-629,"0"-1"1,0 6 1585,0-1-464,0 7 0,0 0-52,0 13 0,-4 1-158,-1 12 0,-6 1-83,1 4 1,-2 7-92,-3 3 1,1 5 147,0 4 0,1 4-173,4 6 0,3-1 68,6 1 0,1-8-131,4-6 0,3-7-137,6-7 0,7-9-332,2-6 0,4-1 87,2-8 1,-1-2-309,0-8 1,-4-7-251,0-7 1,-2-7 918,2 3 0,2-4 0,-3-2 0</inkml:trace>
  <inkml:trace contextRef="#ctx0" brushRef="#br1">24995 15766 8017,'7'-8'457,"0"-3"-323,8 6 0,-1-4 249,0 4 1,7-4-284,2 4 0,6-6-194,4 1 1,-3 2-130,3-1 0,2-1-178,-2-4 0,-4 2-277,-6 2 1,-5 4 677,1 6 0,-4-6 0,0-2 0</inkml:trace>
  <inkml:trace contextRef="#ctx0" brushRef="#br1">25422 15467 8017,'0'-7'384,"0"0"0,5 9 9,-1 3 0,1 2 48,-5 8 0,0 5-281,0 4 1,0 3-188,0 1 0,0-1-144,0-3 1,2 3-450,2-4 0,-2-2-565,3-2 1185,3 3 0,-7 0 0,5 6 0</inkml:trace>
  <inkml:trace contextRef="#ctx0" brushRef="#br1">25635 15268 7925,'28'0'223,"1"0"98,-1 0 1,2 5-118,4 0 0,-3 6 118,7-2 1,-2 9 358,2 1 0,-5 4-235,-9-4 0,1 5-76,-6-5 1,-1 6-70,-9-1 1,-2 4-64,-7 6 1,-2 2-203,-3 7 1,-9 1-201,-10 3 1,-4-1-4,-5 6 0,-10-6-529,-9 1 0,-5-2-2159,-5-3 2855,-2-5 0,28-17 0,-1-1 0,-36 14 0,2-1 0,3-2 0</inkml:trace>
  <inkml:trace contextRef="#ctx0" brushRef="#br1">19507 16008 7808,'-8'-2'-23,"4"-3"-95,2 4 99,2-6 0,0 6-40,0-4 250,0 4-352,0-6 64,0 7 1252,0 0-771,-6 0-270,4 0 24,-4 0-31,6 0 0,-2 0 38,-3 0-242,4 0 154,-5 0-23,6 0-285,0 0 57,-7 0 172,6 0 14,-6 0 1,6 5-10,-4 0 0,2 4 68,-7-4 1,6 6 8,-6-2 0,7-1-22,-2 2 0,-1-1 10,1 6 0,0 5 138,5 4 0,2 9-106,3 5 0,3 3-39,6 2 1,5-1-193,0 1 0,8-2-286,1-3 0,8-10-23,12-9 0,7-11-832,7-8 1002,-1-12 1,-4-17 0,0-7 0</inkml:trace>
  <inkml:trace contextRef="#ctx0" brushRef="#br1">19806 16036 9512,'19'2'-15,"0"2"0,6-2 167,-1 3 0,-2-4-180,1-1 1,1-1-384,5-4 0,-6-3 239,1-6 172,-7 0 0,4-7 0,-7-1 0</inkml:trace>
  <inkml:trace contextRef="#ctx0" brushRef="#br1">19962 15851 7940,'-8'7'-374,"2"-6"1,6 12 505,0-4 0,0 6 61,0 3 1,0 5 338,0 5 0,0 0-257,0 1 1,5-1-145,-1 1 0,7 4-344,-1 0 1,3-4 3,1-6 1,0-4-22,0 5 0,7-11 187,2 1 43,-2-10 0,6 3 0,-5-7 0</inkml:trace>
  <inkml:trace contextRef="#ctx0" brushRef="#br1">20303 15880 7940,'29'4'0,"-1"1"0,2 5-79,3-6 0,-1 7 47,6-1 0,-6 3 536,1 1 1,-3 0-132,-2 0 0,-1 0 9,-3 1 0,-4-1-168,-6 0 1,1 5-30,-1 0 1,-6 6-601,-3-1 1,-10 8 253,-5 1 1,-2 8 160,-3 1 0,-5 7 0,-2 8 0</inkml:trace>
  <inkml:trace contextRef="#ctx0" brushRef="#br1">21540 16207 7940,'-8'0'124,"2"0"0,19 6 59,6 4 0,6 2 110,3 2 1,7-6-62,3-3 0,3-3-83,2-2 1,7-4-238,7-5 1,10-2-218,-28 0 1,2-2 0,-2 2 0,1 0 117,3-1 1,-1 0-1,-2 0 1,-2-1-219,28-6 0,-9 5 405,-10 4 0,-9 7 0,-3-3 0</inkml:trace>
  <inkml:trace contextRef="#ctx0" brushRef="#br1">22464 15837 9446,'2'14'407,"3"1"0,0-1-32,9 0 1,-2 0-135,12 0 0,1-4-79,9-1 1,2 1 1,7 4 1,1-4-92,3-1 0,-3-4-235,4 4 0,-10-1 76,-5 2 1,-5 1-89,-4-7 1,-3 6-3,-7-5-97,-6 6 240,-2-3 1,-8 6 4,-2 0 1,-11 2-153,-8 3 1,-18 6-200,-11 13 1,-12 5-1504,27-13 0,-1 1 1882,-2-1 0,1 2 0,-1 9 0,1 1 0,0-2 0,0-1 0</inkml:trace>
  <inkml:trace contextRef="#ctx0" brushRef="#br1">16863 17301 8113,'0'-8'-248,"0"2"769,0 6-94,0 0 0,6 6-169,3 4 0,-1-2 72,2 1 1,-1 1-102,6 4 1,-1-4-4,0-1 1,0-1-103,0 1 116,1 4-81,5-11 0,1 9-101,2-7-111,4 1 128,-5 1 1,12-4-120,-1 3 1,0-2 120,-5 2 1,1-4-133,-1 4 1,1 3 117,-1 1 1,-4-1-19,-1 2 1,-5-6 32,1 6-3,-3-1-26,-2-1 1,3 5 81,-3-4-63,4-2 35,-10 5 0,6-10 24,0 3 0,5 1 8,0-1 0,2 1 130,-2-1 0,-2-2-163,7 6 1,-2-4 9,1 5 1,4-2-22,-3 1 1,3 4 33,1-4 0,1 2-217,-1-1 201,1 2-78,-7-4 1,5 6-7,-4 1 1,4-1 21,2 0 1,-6-4-5,1-1 0,0-1-65,4 1 0,-4 4 72,-1-3 1,1-3-106,5 3 92,-1-1-6,0-1 0,1 5-150,-1-4 144,7 4-29,-5-5 1,11 5-7,-3-4 0,-3-1 17,-2 1 0,-3 1-4,-2 4 1,1-4 6,-1-1 0,1-1 3,-1 1 0,-4 3 133,0-8-132,-7 7-2,10-9 0,-5 9 10,6-6 1,1 4-6,-1-4 1,5 4-5,1-4 1,0 5-4,0-6 1,-4 6 0,3-5 0,-3 4-43,-2-4 1,1 4 41,-1-4 1,-1 4-35,-3-4 0,2 5 25,-2-6 0,-2 6 66,2-5-62,0-1 15,-2 3 1,5-6 4,-4 4 0,6-3 11,4-2 0,2 4 8,3 1 0,3 0-52,-3-5 0,-2 1 29,2 4 1,-7-3-87,3 2 0,-1 0 30,-5 0 0,4-1-11,-8 7 0,2-5 29,3 4 0,-5-4-7,-1 4 0,1-4 12,4 5 1,6-7 5,-1 2 0,5 1 27,-5-1 0,6-1-34,-1-4 0,-1 0 33,0 0 0,-5-1-20,1-4 1,-3 3 47,-1-2 0,-1-3-24,1 3 0,-1-6 4,0 5 1,-1-4-15,-3 4 0,4-4 2,1 4 1,-1-1-22,5 1 0,-3 3-4,-1-2 0,4 0-75,0 0 1,0 2 83,-4-3 1,-2-1-14,-4 1 0,4-4 2,-3 4 1,1-6 1,-1 2 1,3-4 38,-4-1 1,0-1 11,0 1 0,1 0-26,4 0 0,6-5 8,-1 0 0,8-6 13,1 1 1,3 2-22,7-2 1,-5-4 28,5-5 1,-6-5-23,2 4 1,1-5-245,-2 1 0,7-8 255,-2-1 0,8-5-9,1 4 0,-27 24 0,0 1 12,33-20 0,-4 1 3,-2-1 1,-2 0 24,-2 1 1,1-1-34,4 0 0,-2 1-33,6-1 1,-3 2-1,-1 3 0,-2-1-10,-13 5 1,-4 6 3,-5 4 0,-11 7-7,1-2 1,-9 8 14,0 2 81,-9-1-73,2 2 0,-10 2 378,4 6-435,-6 0 1,0-2-644,0-3-991,0 4 1682,7-12 0,0 5 0,8-6 0</inkml:trace>
  <inkml:trace contextRef="#ctx0" brushRef="#br1">22464 18282 8055,'7'-9'533,"2"-1"-315,4 1-178,1-5 0,2-7 232,3-3-140,9-2 1,10-4-270,10-4 0,-4 0-313,3-4 0,-4-2 85,-5 7 0,1 0 147,-6 4 0,-6 7 218,-8 3 0,-9 4 0,-4 0 0</inkml:trace>
  <inkml:trace contextRef="#ctx0" brushRef="#br1">22763 17842 7951,'-8'-7'146,"2"6"334,6-12-256,6 11 0,2 4 0,6 12 0,0 2-49,1 8 1,-6 4-80,1 5 1,-7 8 140,2 2-27,2 6-195,-5 14 1,4-4 47,-6 2 0,0-2-26,0-2 0,5-7-158,0-2 0,1-4 18,-1-2 0,-4-5-228,4-4 1,-2-5 121,2-4 1,-3-3-279,2-7-550,-2-6 697,-2-2 1,-5-14 16,1-6 1,-6-7 322,5-7 0,-6-7 0,-3-7 0,-8-9 0</inkml:trace>
  <inkml:trace contextRef="#ctx0" brushRef="#br1">22720 18169 7951,'15'0'141,"-6"12"13,1 7 0,-7 6 12,1 4 0,3 4 156,-2 0 0,-1 7-205,-4-2 1,0-4-125,0 0 0,-1 0 46,-4-1 1,-1-4-149,-4-5 0,-2-5-516,2 4 1,2-7 324,-1-2 1,4-6 299,-5-8 0,1-12 0,-5-4 0</inkml:trace>
  <inkml:trace contextRef="#ctx0" brushRef="#br1">22834 18112 7951,'22'3'34,"-3"6"0,-8 1-159,-1 9 1,-2-3-239,1-2 1,4 0 377,-4 0 0,-1-1 738,2-4-1704,-7-2 951,9-7 0,-10-13 0,4-3 0</inkml:trace>
  <inkml:trace contextRef="#ctx0" brushRef="#br1">23147 17515 8106,'8'20'77,"-3"4"1,-4 1 37,-1-1 1,0 4 225,0 1 1,0-1-20,0 5 0,-6-1-109,-4 1 0,-2-5-470,-3 1 127,-5-1 38,10-6 0,-8-1 35,8-7 0,2-1-115,-1-8-460,6-1 335,-4-4 1,7-6-87,0-3 0,7-9 161,2-1 1,4 0 65,1 5 0,0-5 315,0 0 0,5 0-30,0 5 0,0 4-32,-5 1 0,1 4 233,-1-4 345,0 6-414,-6-4 1,-2 9 104,-6 3 1,-1 3-330,-4 6 1,-8 2 111,-6 2 0,-4 0-138,4 6 1,-2-1-98,2 6 0,3-2-182,-3-4 0,8 4 98,2-3 0,6-2-4,-2 2 0,3-12 77,2 2 0,0-2-73,0 2 116,0-6-1,0-2-42,7 0 207,-6-4-158,6 4 173,-7-6 0,0 6 200,0 4 1,0 7-116,0 2 0,-2 7 135,-3-3 1,2 9-85,-6 1 0,6-1 57,-2-9 1,3 3-317,2-7 219,0-1-269,0-10 1,7-3-135,2-10 1,4-6-129,1-12 0,0-3 67,0-12 0,7 1-167,3-6 0,2 2 119,3 3 0,-2-2 80,-4 7 1,9 2 201,-4 7 0,-1 3-145,-3 7 1,-7 6 481,2 4-157,-9 2 64,2 2 0,-10 6 103,3 4 0,-4 9-118,-1 4 0,0 9 57,0 1 0,-4 2-204,-1-2 1,-6-3-244,1 3 0,2-3-56,-1-1 0,1-7-85,-1-3 1,-3-3-539,8-2 66,-7-6 220,3-2 0,-6-8 43,-1-2 520,1-4 0,-6-13 0,-3-1 0</inkml:trace>
  <inkml:trace contextRef="#ctx0" brushRef="#br1">23161 17870 8058,'14'21'334,"1"2"171,-1 10 0,0 5-233,0 10 1,-4 4-172,-1 9 1,-1-2-866,2 3 996,2-10-29,-10-3 1,6-8-227,-4-3 1,-2 1-277,3-6 1,1-6-568,-1-8 10,6-3 105,-10-8 1,6-5-130,-7-13 1118,0 1 1,-7-24 0,0 3-1</inkml:trace>
  <inkml:trace contextRef="#ctx0" brushRef="#br1">23204 18268 8058,'0'5'1007,"-5"0"-780,0 18 1,-1 1-38,1 4 0,2 1-40,-6-1 1,5 1-140,0-1 0,-3-6-366,3-3 0,-1-3-359,5-2-576,0-6 1290,0-2 0,0-18 0,0-4 0</inkml:trace>
  <inkml:trace contextRef="#ctx0" brushRef="#br1">23531 17543 8058,'14'0'225,"0"0"1,-6 6 137,-3 4 0,-4 9 252,-1 5 1,-1 2-378,-4 3 1,-3-1-350,-6 1 1,-2-1 131,-3 1 1,2-1-93,-7 0 1,7-1-259,-2-3-166,3-4 0,8-10-749,3-1 910,4-5 0,2-4-8,4-10 218,3-3-56,6-1 0,0 0 119,1 0 1,1-5 0,2 0 0,0-5 254,6 5 1,-7-4 201,2 4-261,-3 0-52,-2 4 1,0 1 232,0 0 0,-6 5 87,-3-1-179,-3 7 1,-2 3-43,0 9 1,0 7 53,0 8 0,-7 1-56,-2 13 1,-4 0 111,-1 5 0,4 4-90,1 0 1,-1 12-9,-4-2 0,5 7-301,-1-2 1,6-2-188,-6-8 0,7-3-246,-2-6 0,4-12 278,1-2 0,-5-10-120,0 0 0,0-8-5,5-2 0,-1-6-218,-4 2 1,3-10 604,-2-4 0,2-10 0,2-3 0</inkml:trace>
  <inkml:trace contextRef="#ctx0" brushRef="#br1">23531 18183 7998,'14'-44'0,"0"6"0,0 1-13,1 4 1,0 0 197,4 5 0,-6-1 17,6 1 0,-6 4 0,6 0 1,-4 1-301,0-6 58,-1 7 2,0 2 0,-1 5 21,-4 1 1,-1 6 208,-3 3-255,-4 4 1,4 9 35,-10 6 0,2 7 63,-6 7 0,-2 7-21,-8 3 0,3-2 28,-3 2 1,3 0-121,2 4 122,6 1-36,-5-7 0,7-1 7,-3-6 1,2-7-62,7-3-31,-6-10 36,4-3 1,-4-7-104,6-4 0,6-3-68,4-6 0,-4-5 50,-1 0 0,3-5 4,1 5 1,-1-4 72,2 4 0,-7 0-3,2 5 0,-2 4 22,2 1 335,-4 6-130,5-4 0,-6 9 195,0 3 1,0 2 115,0 8 1,-1 0-160,-4 4 1,4-3 18,-4 3 0,3 2-178,2-2 1,0-5-237,0-5 77,7-6 0,0 4-361,8-7 0,-1-11 128,0-3 1,0-10-199,1 0 1,0 2 221,4-2 1,-1 5 88,5-4 1,-5 10 113,1-1 1,-4 4 175,0 1 340,-1 3-182,-6 6 0,-2 6 118,-6 3 1,-1 4-108,-4 1 1,-3 7 73,-6 2 0,-2 6-309,-3 4 1,2-3 121,-7 3 0,6 2-360,0-2 0,-3 2-123,2-2 0,0-8-104,5 4 0,0-10-18,-1 0 1,6-4-238,-1 0 1,3-6 164,-3 1 0,-3-7-456,4 2 933,-4-4 0,-1-7 0,0-2 0</inkml:trace>
  <inkml:trace contextRef="#ctx0" brushRef="#br1">23645 18268 7988,'14'-8'278,"-5"-3"168,1 6 0,-1 1-290,5 4 1,1 0 82,-1 0 1,2 6 311,3 3 0,-2 4-221,7 1 1,-1-1-296,6-4 1,-1 2-275,1-6 0,-1 5-1214,1-6 1453,-1 7 0,0-3 0,1 7 0</inkml:trace>
  <inkml:trace contextRef="#ctx0" brushRef="#br1">23929 17571 7976,'14'0'0,"0"0"-310,7 0-14,-5 0 278,4 0 0,-1 7 287,0 2-103,0 4 1,-5 3-82,1 3 0,-3-4 95,-2 4 1,-4-3-247,-6-2 1,0 1 78,0-1 1,-2 0-180,-2 0 0,-3 1-97,-2-1 80,-4 0 1,5-5 115,-6 1 0,5-7-88,-1 2 100,7-4 1,-5-1 173,3 0 130,4 7 1,-6 1-97,7 6 0,5 0 207,0 0 0,1 0-77,-1 1 1,-3 4 29,2 0 0,3 6-21,-3-1 0,3 1 50,-3-1 0,-2 2-95,3-2 0,1 3-32,-1 1 1,4-1-393,-4-3 134,0-4 78,1-5-716,-4-1 354,10 0-98,-10-6-222,4-2 345,-6-6 0,0-8-191,0-6 1,2-2 233,2-7 0,-2-7 287,3-8 0,-4-10 0,-1-2 0</inkml:trace>
  <inkml:trace contextRef="#ctx0" brushRef="#br1">24256 17387 7976,'14'-8'-364,"-6"3"254,-3 10 1,-4 4 542,-1 10-171,0 3-52,-6 13 0,3 0 44,-7 3 1,1 3-214,-5-3 0,-1-4-149,1 0 1,0-1 46,0-5 0,1-2-376,4-12-230,2 0 494,7-6 0,0-13-66,0-9 0,7-5 30,2 0 0,4-2 76,1-2 1,2-3 50,3 8 0,-3-1 147,3 4 1,-2 1-95,2 0 0,-3 1 274,3 4 276,-4 2-341,0 7 1,-7 7 66,-4 2 2,-2 4-157,-8 1 0,2 5 60,-5 0 1,-1 5-108,-4-5 1,0 1-21,0-1 0,0-3 91,-1 3-270,7 3 72,-4-6 108,10 4-30,-4-12-149,6 5 226,0-5 0,1 6 142,4 0 1,-3 0-82,3 1 1,1 5 188,-1 4 1,-1 3-127,-4 1 1,0 7 103,0 3 1,0-2-112,0 2 1,0-6 1,0 1 1,0 0-245,0-5 0,0 2-145,0-11 0,0-4-573,0-6 164,7-6 184,-6 4 0,7-20 54,-3-6 1,-4-8-68,4-6 0,-2-3 82,2-7 1,-3 0 170,2 1 0,-2-1 153,-2 0 0,5 6 58,-1-1 0,1 4 18,-5-3 0,7 5-18,2-1 0,-3 9 492,-1 5-154,3 3-113,0 8 1,1 4 157,1 8 0,-5 6-118,4 9 1,-4 3 256,4 6-352,-6 1-144,4 6 0,-3-5-109,1 3 0,5-2 19,-6 3 0,3-4-258,-3 3 0,-2-3 111,3-2 1,-4-4-30,-1 0 0,0-6-140,0 6 0,-6-8 48,-3-2 0,-4-1 181,-1-8 1,0-1 8,-1-4 0,6-6 116,-1-3 0,1-6-68,-5-4 1,4-8 119,1-6 1,6-5-106,-2 5 0,-2 0 21,3 5 0,-1 1 190,5 3 28,6-3-205,2 11 0,5-4 265,-4 6 1,4 6 13,-4 3 0,4 3 19,1 2 1,-4 2-94,-1 3 1,-6 3 3,2 6 0,-3 0-25,-2 0 1,-2 2 15,-3 3 0,-2-2-168,-8 7 0,1 0 62,0 4 0,0 1-252,-1-1 1,1-6-126,0-3 0,6-3-623,3-2 238,4 0 684,1-6 0,0-1 0</inkml:trace>
  <inkml:trace contextRef="#ctx0" brushRef="#br1">24711 17458 7976,'-14'0'-75,"-1"3"75,1 6 0,0 7 283,0 13 0,-2 5 382,-3 4 0,3-1-601,-3 1 0,8-1 56,2 6 0,1-2-502,-2-3 1,4-3 128,6-7 1,0-6-51,0-3 1,0-3 109,0-2 1,0-4-652,0-1 555,0-6 1,0 2 36,0-10 1,0-2 347,0-8 1,6 0-93,4-4 1,2 1 143,3-5 0,4 5 91,0-1 1,6-1 174,-1 1 0,1 0-162,-1 5 1,1-1 132,-6 1-154,0 6-220,-5-4-119,-6 10 0,-2-3 101,-6 10 0,-6 3-82,-4 6-25,-2 0 38,-9 1 1,1 3-97,-4 1 0,-3 7 128,3-3 0,-1-2-3,1-2 0,4 1 33,6-1 0,6 0 21,3-4 136,3-1-155,2 0 0,8-8 114,7-6-112,-1-6 4,13-8 1,-5-7-8,6-2 1,-4 0-88,0 0 0,-2-1-186,1-4 1,1 1 25,-10 3 0,2 2 260,-11 3 0,6 3 0,-3-4 0</inkml:trace>
  <inkml:trace contextRef="#ctx0" brushRef="#br1">24739 17643 7976,'0'11'-63,"0"3"0,0-2 665,0 12 1,0 0-274,0 4 1,0 1-152,0-1 0,-4 5-110,-1 1 1,-6-1-244,1-5 0,-1 1-30,2-1 0,-4 0-73,4 1 0,1-1-171,-2 1 0,6-6 66,-6 1 0,7-7-628,-2 2 1011,4-3 0,-12 5 0,-3 1 0</inkml:trace>
  <inkml:trace contextRef="#ctx0" brushRef="#br1">24611 18169 7976,'8'-15'0,"10"0"135,-4-4 1,3 8 286,-3-4 1,7 11 6,3-1 0,-2 3 138,1 2 0,0 2-227,0 3 0,3 3 54,-7 6 0,4 0-170,-4 0 1,5 0-1,-5 1 0,5 0-12,-6 4 1,6-3-213,-5 3 0,6 3 0,-2 0 0</inkml:trace>
  <inkml:trace contextRef="#ctx0" brushRef="#br1">26957 15140 8197,'0'-7'669,"5"2"-516,0 10 0,4 4 0,-4 10-152,-2 5 0,-1 4 223,-2 5 0,0 0-97,0 10 1,-7-8-186,-2 8 0,-4-10 96,-1 0 0,0 2-230,0-2 1,1-5-144,4-4 1,-3-7-703,8 2 628,-1-9 409,5-4 0,6-12 0,2-2 0</inkml:trace>
  <inkml:trace contextRef="#ctx0" brushRef="#br1">27014 15382 8197,'21'-14'0,"-4"0"30,7 0 0,-5 4 96,4 1 0,-4 1-19,5-2 0,-7-1 34,2 6 0,-3-4-10,-2 4 0,1-1-869,-1 1 425,-6 4-353,4-6 0,-16 14 321,-1 2 0,-9 12 246,-10 7 1,-1 4 98,-13 10 0,0-2 0,-5 7 0,2-4-53,3-5 0,3 1-16,7-6 0,8 0 664,5-4 1,3-7-252,7-3 0,2-5 165,8-4 0,4-4-198,10-6 0,3-8-116,6-6 0,7-7-37,3-7 1,-1-1-119,0 1 0,-7 0-153,-1-1 0,-2 2-458,-8 4 1,-5 2 570,-5 7 0,-5-7 0,2-1 0</inkml:trace>
  <inkml:trace contextRef="#ctx0" brushRef="#br1">27114 15396 8128,'8'7'-34,"-1"1"34,-2 6 0,-3 6 25,3 4 1,-4 9-19,-1 5 1,0 3 387,0 2 1,-6 6-217,-4 3 1,-4-2-368,-5 3 0,3-9-257,-3-2 0,4-5 230,0-9 1,1-2-764,0-8 978,6 1 0,-5-23 0,5 2 0</inkml:trace>
  <inkml:trace contextRef="#ctx0" brushRef="#br1">27156 15709 8128,'22'21'0,"-1"1"-228,-7 6 1,5-1 158,0-3 0,0 3 156,-5-4 1,1 3-136,-1-3 0,0-4-140,0-9 0,-4-4-351,-1-6 304,1 0 235,4-13 0,-6-9 0,-2-14 0</inkml:trace>
  <inkml:trace contextRef="#ctx0" brushRef="#br1">27370 15325 8128,'19'-8'0,"0"4"0,6-4-139,-2-2 0,11-4-280,4-5 0,-2 2 483,2-7 0,-7 5 516,3-5 1,-6 7-557,-4-2 1,-4 3-11,-6 2 0,-6 5-662,-3-1 0,-5 7 648,-5-2 0,-9 10 0,-8 3 0</inkml:trace>
  <inkml:trace contextRef="#ctx0" brushRef="#br1">27455 15354 8128,'14'14'55,"-4"0"152,-1 0 0,-1 1-4,1-1 1,-2 5 29,-7 0 0,0 1-193,0-1 1,-2 2 132,-3 2 1,-2-2-125,-8-7 0,6 0 259,-1 1-845,7-7 303,-9-2 0,10-14-188,-3-6 1,10-2 104,4-8 0,4 1 9,1-6 0,2 5 232,3 1 1,-2 5-45,7-1 0,-5 8 178,5 2 0,-5 6-148,4-2 447,-5 10 0,1 4-25,-10 10 1,-2-1 125,-7 5 1,-2-4-221,-3 5 1,-4-2-107,-10 2 0,3-2-192,-3-3 1,-1-3 132,1 2 0,0-8-605,4-5 1,1-4 258,0-1 0,1-1-305,4-4 1,-2-3 200,6-6 0,0 0-161,5-1 578,0 1-52,0 0 0,5 8 175,0 6 0,1 6-83,-1 8 0,-4 7 469,4 2 1,-3 6-225,-2 4 0,0-3 5,0 3 0,0-4-142,0-6 0,5 3-254,-1-7 0,7-7 20,-1-7 1,4-3-200,5-2 0,-2-8 11,7-7 1,-5-7 29,5-11 0,-5 3-166,4-3 0,-5 5-256,1 4 565,-4-3 187,-7 11 129,-1 2 1,-9 19-120,-3 9 0,-3 10 73,-6-1 0,-6 9 180,-4 1 0,-3 5-71,-1-5 0,4 0 2,0-4 1,7-7-32,-2-3 1,5-3 161,4-2-358,4-6 1,8 3-189,2-6 0,6-2 115,9-8 1,4-3-102,11-6 0,0-5-510,4 0 0,3-6 95,-3 1 496,-3-3 0,6-8 0,-5-1 0</inkml:trace>
  <inkml:trace contextRef="#ctx0" brushRef="#br1">27981 15098 8023,'2'8'-126,"2"-4"0,4-2 828,6-2-436,1 0 0,5-2-329,4-2 0,4-4 71,5-6 0,-3-2-324,4-3 0,-11 8 115,-4-3 1,-3 4-390,-2 1 256,-6 2 0,-8 7 12,-9 0 1,-7 8 321,-8 6 0,-6 12 0,-12 7 0,0 11-106,5-1 0,2 3 106,6-4 0,3-1 304,2-3 0,5-5-97,9-9 1,3-3 400,2-7-332,3-6 0,2-4 14,10-8 0,9-6-128,4-9 0,6-3-254,4-6 0,3-5-325,7-1 1,-7 3 243,-3 7 1,-4-1-530,-5 6 702,-4 0 0,-6 5 0,1-1 0</inkml:trace>
  <inkml:trace contextRef="#ctx0" brushRef="#br1">28109 15155 8023,'14'14'-391,"0"0"0,-1 8 449,-4 7 1,3 5 538,-8 9 1,1 1-163,-5 4 0,0 1-22,0 3 1,0 3-316,0-3 1,2-1 84,2 1 0,-2-5-186,3 5 1,1-12 104,-1-2 0,4-13-1336,-4-6 746,0-3 0,-4-11-150,4-10 1,-3-16 189,2-17 448,-2-3 0,-2-14 0,0-3 0</inkml:trace>
  <inkml:trace contextRef="#ctx0" brushRef="#br1">28152 15368 7195,'0'22'105,"-7"5"216,-2-3 1,-4 4-15,-1 5 1,0-3-156,-1 3 1,1-3-246,0-1 0,1-2 78,4-4 0,-2-2-253,6-7 1,-1-6-91,1-3 1,3-12-88,-2-7 0,4-6 129,4-9 316,-2 1 0,11-13 0,-5-3 0</inkml:trace>
  <inkml:trace contextRef="#ctx0" brushRef="#br1">28109 15368 8023,'20'0'0,"-4"3"-122,3 7 1,-1-4-140,1 13 1,-4-7 333,4 7 1,-3-3 85,-2-2 0,1-1-342,-1-3 0,-5-4 81,1-6 1,-6 0-142,6 0 0,-7-8-65,2-6 308,3 0 0,-7-20 0,6 4 0</inkml:trace>
  <inkml:trace contextRef="#ctx0" brushRef="#br1">28379 14828 8023,'14'6'22,"0"4"0,-4 4 66,-1 5 1,-5 3-225,0 6 0,-2-1 283,-2-3 0,0 3-27,0-4 1,-6 3-113,-4-3 1,-3 3 100,-1-7 1,2-1-152,2-3 36,-2-7 1,8-2-85,-5-6 1,6-2-57,-2-2 1,5-11-276,5-8 0,3-4-46,6-2 0,5 6 178,0-1 1,0 2 330,-5-2 1,0 8 71,0 7 1,1 1 141,-1-1 1,-5 2-97,1 7 1,-7 2 83,2 3 1,-4 2 89,-1 8 0,0 0 162,0 4 0,-1-1-289,-4 5 0,-1 1 14,-4 5 1,-3-1-767,4 0 0,-4 1 355,-1-1 0,2-4 190,2 0 0,-9-1 0,3 6 0</inkml:trace>
  <inkml:trace contextRef="#ctx0" brushRef="#br1">28407 15439 8016,'10'0'-439,"-1"0"1,1-2 472,4-2 0,0-4-24,1-6 1,4-1 160,-1 1 0,6-5-192,-5 0 1,2 0-490,-2 5 149,-10 0 11,4 0 1,-15 7 349,-3 7 0,-9 13 0,-8 9 0</inkml:trace>
  <inkml:trace contextRef="#ctx0" brushRef="#br1">28379 15567 8016,'-17'28'0,"2"1"0,0-7 16,10-3 1,0-3 105,5-2 0,2-6 260,3-3 0,7-5-154,7-5 0,6-5-133,-1-9 1,3 4-41,1-4 1,1-2-194,-1 2 0,-1-5 31,-3 6 0,3-1-247,-4 4 0,-2 6-408,-2-1-708,-3 7 1470,-8-3 0,-8 6 0,-8 0 0</inkml:trace>
  <inkml:trace contextRef="#ctx0" brushRef="#br1">28550 15496 8016,'0'14'-160,"0"0"0,0 2 522,0 3 0,0 8-102,0 6 1,-5 11 155,0-1 0,-6 4-67,2 1 0,-2-6-119,1 1 1,-1-2-80,6-8 1,-4-4-90,4-6 1,0-10-95,5 1 1,2-9 153,3 0 0,3-5 37,6-5 1,6-9-158,4-10 0,4-3-430,6-1 1,2-1 46,7 1 1,4 0-240,0-1 1,6 1 387,-6-1 0,0 1 1,-4-1-1</inkml:trace>
  <inkml:trace contextRef="#ctx0" brushRef="#br1">24313 13534 7943,'0'-27'-157,"0"3"0,1-1 0,3 6 608,0 2 0,3 6 360,-3 1-364,-2 7 0,6 8-156,-3 9 0,-4 16-46,4 3 1,-10 2-108,-4 3 0,-9 5-159,-1 4 1,-6 0-449,1-4 0,-3-2 323,-1-3 0,-2-3-263,-3-7 0,3 1 169,-3-1 0,7-7-60,3-7 1,5-2-14,-1-7 98,10 0 87,3-5 0,9-2 136,6-2 0,7 0 42,12-5 1,6 0-52,-1-6 1,9 0-195,-4-4 0,7 1 91,-8-6 1,-2 1-87,-2-6 1,1 6-47,-6-1 236,-3 0 0,-10 2 0,-1 2 0</inkml:trace>
  <inkml:trace contextRef="#ctx0" brushRef="#br1">24114 13619 7943,'-14'0'-50,"6"0"1,1 7-28,7 2 0,2 10 787,3 5 0,-2 9-235,6 5 0,1 9-151,4 5 0,-6 4-76,-3 1 1,1-1-2,-1 1 1,-1-6-100,-4-4 1,0-4-84,0-5 1,5-10-147,0-9-547,0-3 87,1-2 1,-3-14 276,7-9 0,-6-12-180,6-12 0,-5-3 81,4-7 0,-6 0-407,2 1 0,-4-6 408,-1 1 1,0 6 361,0 8 0,0 4 0,0 6 0,0 2 257,0 13 1,0 10-183,0 12 1,7 8 294,2 11 0,-1 2-64,2 3 1,-1 1 275,5-5 0,-1-3-279,-4-7 0,6-4-271,-1-5 0,0-3-119,5-2 1,-2-4-445,2-6 0,-3-11 531,3-3 0,3-16 0,0 0 0</inkml:trace>
  <inkml:trace contextRef="#ctx0" brushRef="#br1">24526 13491 8058,'16'-4'28,"3"-1"1,3-6 173,6 1 1,1-2-18,-1-2 0,2-2 14,3-3 1,-7 3-142,2-3 1,-9-2 90,0 3 1,-5 3-488,-4 6 284,2 6 1,-12-2-517,0 10 1,-8 6 99,-10 12 1,-9 7-105,-7 13 1,-5 9 573,1 0 0,-3 5 0,-2-9 0,7-3 0,3-7 0,9 0 0,5-9 0,10 1 284,4-11-105,3 0 1,13-7 270,4-2 0,13-6-198,1-8 1,7-9-115,-3-6 1,5-6-64,-5 1 1,5-7-147,-5-3 1,-4 1-389,-6 5 1,-5-1 93,1 1 365,-4 6 0,-7-5 0,-1 5 0</inkml:trace>
  <inkml:trace contextRef="#ctx0" brushRef="#br1">24768 13491 8051,'0'15'-698,"0"0"488,0 4 1,0 5 708,0 9 0,1 4 68,4 5 0,-3 7 27,2 3 1,3 5-284,-3 5 0,1 1-160,-5 3 1,2-3-32,3-6 0,-4-8-206,4-6 0,1-7-507,-1-7 0,0-12 191,-5-3-70,6-9 1,-4-7 56,2-12 1,-1-6-69,2-9 0,-3-5 89,2-4 0,-4-3 498,-4-2 1,-4-4-105,-6-1 0,-1 2 0,1 8 0,5 0 0,-1 10 0,5 3 0,-4 11 108,6 6 1,-8 5 164,6 12 1,-1 4 89,1 15 0,-3-1 7,-6 11 0,4 0 152,1 4 0,-1-1-467,-4-3 0,-3-3 129,3-6 0,-4-9-459,9-6 0,1-1 175,-2-8 1,7-2-650,-2-8 1,4-9 249,1-10 1,0-4 498,0-5 0,0-10 0,0-8 0</inkml:trace>
  <inkml:trace contextRef="#ctx0" brushRef="#br1">24725 13761 8042,'14'15'0,"5"-1"-64,0 0 1,0 2-133,-5 3 0,5-3 347,0 3 1,0-4 330,-5 0 1,1-7-867,-1-4 80,0-2-165,0-2 0,-1-2 47,-4-2 422,-2-4 0,-7-7 0,0 1 0</inkml:trace>
  <inkml:trace contextRef="#ctx0" brushRef="#br1">24910 13235 8042,'9'-9'50,"1"0"1,-5 5 101,4 0 1,-4 7 568,4 2 1,-4 10-217,5 0 1,-7 3-275,1 1 0,-2 4-1,-2 5 1,0 2-299,0 3 1,0-3-98,0 3 0,-2-7-173,-2-3 1,1-1 94,-7 2 0,5-3-608,-4-7 456,6 0 1,-5-6-215,3-3 420,3-4 1,-4-9 14,6-6 1,0-2 118,0-7 0,2 4-9,2-5 0,4 2 168,7-2 1,-1-1-34,0 6 0,0 2 182,0 7 1,5-1 116,0 6 0,0 1-139,-4 4 1,-1 1-27,0 4 1,-6 3 10,-3 6 0,-4 2 93,-1 3 0,0-2-162,0 7 0,-6-7-429,-4 2 1,-2 2-93,-2-2 0,-5 0-1017,0-5 1391,0 0 0,-2 7 0,-1 1 0</inkml:trace>
  <inkml:trace contextRef="#ctx0" brushRef="#br1">25052 13662 7996,'14'-9'-140,"1"-1"1,-1 5-245,0-4 0,0 4 611,0-4 1,1 4-20,-1-5 0,0 7-578,0-2 254,0 4-302,-6 1 0,-3 6 418,-10 4 0,-9 2 0,-8 3 0</inkml:trace>
  <inkml:trace contextRef="#ctx0" brushRef="#br1">24967 13889 7996,'0'15'604,"0"-1"-378,0 0 1,6-6-71,4-3 0,4-7-32,5-7 0,3-1-153,6-9 0,1-3 99,-1-2 1,2 2-198,3-1 1,-7 1-640,2-2 0,-9-1 460,0 6 0,-10 4 306,-4 6 0,3-1 0,0-4 0</inkml:trace>
  <inkml:trace contextRef="#ctx0" brushRef="#br1">25123 13776 7996,'-8'14'72,"2"0"108,6 0 1,5 1 255,-1-1 0,6 0-141,-5 0 0,-1 0-116,-4 1 1,0 4-67,0 0 1,-1 6 104,-4-1 1,-3 2-418,-6 3 0,-5-1 194,0 1 0,-1-2-315,1-4 1,3 3 173,-3-8 0,8 1-386,1-4 264,7-1 223,-10-6 84,12-2 1,1-6 288,9 0 0,9-6 174,1-4 0,8-2-178,1-3 0,0 1-95,6 0 0,0 0-137,0 0 1,3-1-156,-3 1 0,4 0 93,-5 0 1,-6 4-120,-8 1 0,-1 4-238,-3-4 1,2 5-1041,-7 0 1367,-4 2 0,7 2 0,-6 0 0</inkml:trace>
  <inkml:trace contextRef="#ctx0" brushRef="#br1">7038 4990 8173,'0'-8'456,"-6"21"1,1 6-1,-7 19-165,-4 1 0,-16 10-257,-6 8 0,15-25 0,-3 1-347,-4 4 1,-1 1-1,2-2 1,1 0 102,-1-1 0,1 1 0,2-2 0,1 0 42,-17 22 1,1 3 6,3-12 0,3-7 24,7-12 0,5-6 136,4-7-84,4-8 199,7 0 0,9-9 11,14-3 1,10-4-79,8-10 0,13-9 110,1-10 0,15-10-164,-27 22 0,1 0 1,2-1-1,1-1-163,4-1 1,0 1 0,-7 3 0,-1 1-195,26-19 1,-10 7 24,-13 8 1,-10 1-267,-9 3 605,-9 4 0,2 5 0,-4 1 0</inkml:trace>
  <inkml:trace contextRef="#ctx0" brushRef="#br1">6669 5203 8173,'14'16'0,"0"3"0,-1 3 0,-4 7 0,2 5 0,-6 4 0,0 14 0,-5 5 0,0 10-386,0-1 0,-7 8 386,-2 2 0,1-2 885,-2-8 0,7-2-545,-1-7 1,2-8-219,2-7 0,6-6-464,4-7 1,2-12 196,3-2 1,-1-12-249,0-3 1,5-15 132,0-13 1,0-7-56,-5-7 1,-1-6 16,-4 1 0,-2-7-170,-7 2 1,-7-2 467,-2 2 0,-4 0 0,-1 9 0,0 1 165,0 13 1,4 6-358,1 13 779,5 4 0,0 14-305,8 6 0,9 13 160,6 11 0,6-4-23,-1 0 0,4-4 112,6-2 0,-4-6-771,3-3 1,2-3 217,-2-2 1,0-6-1509,-5-3 1530,1-4 0,-1-13 0,1-4 0</inkml:trace>
  <inkml:trace contextRef="#ctx0" brushRef="#br1">7578 5075 8109,'-9'0'0,"0"0"0,5 2-201,0 3 1,2 4 335,2 10 0,-5 3 442,1 7 1,-7 10-557,1 4 1,-3 4-175,-1 0 0,0-2-41,0 2 1,0-4 69,-1-5 1,7-4-415,4-5 1,2-7 30,2-3 507,0-3 0,6-8 0,2-2 0</inkml:trace>
  <inkml:trace contextRef="#ctx0" brushRef="#br1">7536 5388 8109,'22'-21'0,"3"6"69,-6-4 0,6-2 168,-1 2 1,1 0 140,-1 5 1,1 0-241,-6 0 0,0 1-224,-4 4 1,-1-3-384,0 8 450,-6-1 1,-2 8-596,-6 7 0,-6 1 311,-4 12 0,-9 1-146,-4 5 1,-10 7 448,-5 6 0,-3 1 0,-2 5 0,-3-4 15,3-2 0,2-1 141,8-3 1,10-4 257,-1-11 1,13-2-162,6-7 0,7-6 314,7-3 1,8-5-184,17-5 1,7-9-392,6-10 1,4-9 168,1-5 0,-6 3-895,6 2 0,-13-2 733,-6 2 0,-3 0 0,-1 4 0</inkml:trace>
  <inkml:trace contextRef="#ctx0" brushRef="#br1">7735 5388 8109,'-8'0'-268,"2"6"690,6 4 0,0 9-80,0 4 0,0 6-161,0 4 0,-7 5-20,-2 9 1,-4 2 251,-1 3 1,1-4-332,4-10 1,-4 1-568,4-6 1,2-1-217,3-8 1,2-4 75,2-6-829,0 1 1454,0-7 0,0-2 0,0-6 0</inkml:trace>
  <inkml:trace contextRef="#ctx0" brushRef="#br1">7706 5729 8109,'23'-6'175,"3"4"0,-10 4 77,3 12 1,-8 5-204,-1 5 1,-6 3-55,6-4 1,-5-1-171,4 2 1,-4-7 213,4 2-39,-5-3 0,8-2 0,-4 1 0</inkml:trace>
  <inkml:trace contextRef="#ctx0" brushRef="#br1">7920 5260 8058,'16'-22'0,"2"3"0,5 3 0,5 2 0,0-5 51,1 0 1,-1 0-7,1 5 1,-6 1 23,1 4 1,-6-2-561,0 6 1,-6 0 204,-3 5 0,-6 2 286,2 3 0,-16 9 0,-5 8 0</inkml:trace>
  <inkml:trace contextRef="#ctx0" brushRef="#br1">7948 5289 7638,'0'9'249,"0"0"0,0 3-139,0 6 108,0-2 0,0 5-272,0-7 67,0-6-126,0-2 146,0-6 11,6 0-45,-4-6 114,11-2 134,-12 0-121,6 2 165,-7 6 188,0 0-488,0-7 71,6 6 0,-5-7-378,4 3 240,-3 4-104,-2-6 1,0 9 27,0 3 51,0-4 0,0 7 41,0-3-9,0-4 59,0 6-62,0-1 209,0-4-155,0 4 174,0-6-155,0 0 1,5-2 158,-1-2-77,1 2 12,1-4 9,2 6-46,0 0-74,5 0 0,-10 0 77,6 0-135,-5 0 91,2 0 1,-6-2-84,0-3 55,0 4-9,0-12 36,0 12-17,0-6 23,-6 7 0,2 0-12,-5 0 25,6 7 0,-5 1-26,3 6 0,4 5 33,-4 0 1,3 0-32,2-5 0,0 0 3,0 0 1,2 5-87,3 0 0,-4 0 81,4-5 1,-4 1-440,-1-1 120,0 0-346,0 0 87,0-6-90,0-2 387,-6-18 0,3 2 119,-6-9 0,5 4 102,0 0 0,2 1-41,2 0 1,0-2 211,0-3 1,0 3-187,0-3 1,6-1 268,4 1 0,7-2-103,2 2 1,6 4 219,-1-4 1,3 3-94,1 2 1,1 1 21,-1 4 1,-4-2 63,0 6 0,-7 0-119,2 5 0,-8 0-14,-1 0 1,-7 6-16,1 4 0,-4 7-167,-4 2 1,-6 6 98,-9-1 0,-3 8-93,-6 1 0,-2 5-251,-3-5 0,3 5 116,-4-5 1,6-1-169,4-9 0,2-2 105,3-7 0,8-1-854,-3-4 702,9-2 1,-1-14 345,6-2 0,0-10 0,0-3 0</inkml:trace>
  <inkml:trace contextRef="#ctx0" brushRef="#br1">7962 5516 8058,'0'14'0,"0"0"0,5 2 360,0 3 0,6-1 35,-2 5 1,-1-4 6,2 5 0,-1-7-586,5 2 0,1-3 200,-1-2 1,5-1-727,0-4 1,5-2 434,-6-7 1,6-2-433,-5-3 707,6-9 0,-2-8 0,5-6 0</inkml:trace>
  <inkml:trace contextRef="#ctx0" brushRef="#br1">8360 5544 8058,'-6'16'-1065,"-3"3"0,-6 8 1832,-4 6 0,-3 2-191,-6-2 1,0 3-195,-1 7 1,-4-2-209,0-3 0,-5 2-88,5-7 0,1-5 298,8-4 81,4-7-284,6 4 0,9-13 42,10-4 0,10-4-177,19-4 1,2-9 15,7-6 0,1-6 105,3 1 1,-3-1-737,4 1 0,-6-1 569,-4 6 0,3-6 0,-4 3 0</inkml:trace>
  <inkml:trace contextRef="#ctx0" brushRef="#br1">8616 5360 8154,'16'-16'0,"3"-3"0,3 1-191,7-5 0,5-1 260,4-4 0,3-6 277,2 1 1,-2-5-764,-3 5 0,-8 2 163,-6 7 0,-8-1-281,-2 6 1,-2 0 534,-7 5 0,0-1 0,-5 1 0</inkml:trace>
  <inkml:trace contextRef="#ctx0" brushRef="#br1">8830 4933 8154,'0'14'-104,"0"2"15,0 3 1,0 5 308,0 9 1,0 5 285,0 9 1,0-1-207,0 6 1,-5-1-29,0 1 1,0-2-200,5-2 1,0-4 97,0 3 1,0-7-349,0-2 0,0-11 116,0 1 0,2-14-235,3 1 40,-4-4 1,7-5-289,-3-6 0,-2-8-32,7-11 0,-7-3 182,2-7 1,1-5 73,-1-4 1,1-3 319,-1-2 0,-4-6 0,6-1 0</inkml:trace>
  <inkml:trace contextRef="#ctx0" brushRef="#br1">8929 4905 8143,'13'-7'-158,"-4"7"1,-2 8 133,-7 11 0,0 10 623,0 9 0,0 3-290,0 1 1,0 2-180,0 4 1,0-4-153,0 3 1,0-7 48,0-2 1,0-2-329,0 2 0,1 2 195,4-7 1,-3-5-572,2-4 0,-2-2 330,-2 2 0,0-8 347,0-7 0,6-6 0,2 3 0</inkml:trace>
  <inkml:trace contextRef="#ctx0" brushRef="#br1">8744 5388 8143,'15'0'0,"4"-2"-50,-1-2 1,3 2-100,-2-3 1,2-1 452,2 1 1,2-4-49,-6 4 0,0-1-803,-4 1 212,-1 3 36,-6-4 198,-2 6 0,-8 6-50,-2 4 1,-6 3 159,-9 1 0,-3 6-77,-6 4 0,-1 1 131,1-1 1,1 3-77,3-3 0,4 1 134,6-1 0,1-4-34,3-6 150,4-6 0,14-2-21,6-6 0,7-1-85,7-4 0,1-7-61,-1-7 0,4-2-118,-4 2 1,2 5-36,-11 0 0,-5 1 75,-4 8-75,-7 1 1,3 5 84,-6 4 0,-6 3-69,-4 6 0,-4 8 113,-5 7 0,-3 1 6,-6 7 1,-1-3 3,1 4 0,-1-7 138,1 2 1,6-7-49,3-3 0,9-10-29,6 1-101,2-9 1,5 1 64,7-6 1,6-11-137,12-3 1,7-10 8,3 1 1,-4 0-90,0 0 1,-1 5 115,-5-1 1,2 4-23,-11 0 1,0 3 251,-5 2-183,-6 4 0,-1 7 230,-7 4 1,-2 9-59,-3 10 1,-4 3-40,-10 1 1,-2 1-127,-2-1 1,-4 5-90,3 1 1,-3-3-70,-1-7 0,1 1-315,3-6 1,-1-1-575,6-9 418,0 4-92,5-12 0,7-6 686,7-9 0,7-3 0,13-4 0,2-1 0</inkml:trace>
  <inkml:trace contextRef="#ctx0" brushRef="#br1">8858 5900 8139,'29'-14'-1,"-3"1"-167,-2 3 1,1-1 198,-6 7 1,0-1 355,-5 5 0,1 0-88,-1 0 0,-5 0-34,1 0 1,-1 0 4,6 0 0,-6 5-902,1-1-142,-7 1 77,9-5 1,-10-1 696,3-4 0,3-3 0,-1-6 0</inkml:trace>
  <inkml:trace contextRef="#ctx0" brushRef="#br1">9128 5061 8133,'8'0'0,"3"2"580,-6 2 0,4 7-110,-4 13 0,1 3 23,-1 16 1,-3-2-165,3 11 0,-4-5-99,-1 5 1,0 0-180,0 5 0,0 5-1,0 0 0,0-6-536,0-3 0,0-12 334,0 1 0,0-10-902,0-4 1,0-10-189,0-9-123,0-6 986,0-15 1,0-7 378,0-19 0,0-3 0,0-11 0,0-1 0,0-8 0,0 2 0,0 3 0,0-1 0,0 0 0,2 6-67,2 4 0,6 3 27,9 1 0,-2 2 618,7 3 0,0 3-216,4 7 1,-6 6 462,-3 3-387,3 3 1,-6 8 291,3 3-732,-3 4 0,-8 9 158,-4 6 1,-2 6-145,-2 9 0,0 7 105,0 7 1,0 3-140,0 10 0,0-2-1,0 8 1,0 3-95,0 1 1,0-1-108,0 1 1,2-11 85,2 2 0,-1-14-403,7-1 0,-5-10 216,4-4 1,-6-5-669,2-9 639,-3-6 0,-2-4 354,0-8 0,-7-11 0,-1-7 0</inkml:trace>
  <inkml:trace contextRef="#ctx0" brushRef="#br1">9171 5488 8064,'-2'-23'0,"-2"4"0,2 8 0,-3 2 0,10 4 255,4-4 0,6 6 402,4-2 0,1-1-584,4 1 1,3 0 100,-4 5 0,4-5-288,2 1 0,-6-1 90,1 5 1,-7 0-238,2 0 1,-9 1 173,-5 4 0,-4 3-104,-1 6 1,-1 7 41,-4 2 0,-5 4 64,-9 2 0,-3 1 313,-6 3 0,1-3-100,3 3 1,-1-3 31,6-1 1,5-9 29,4-6-406,7 1 278,-3-14 0,8-7-578,2-13 1,6-8 1,9-6 0,-2-2 514,7-3 0,-1-16 0,6 2 0</inkml:trace>
  <inkml:trace contextRef="#ctx0" brushRef="#br1">9626 4962 8064,'20'-15'249,"-5"1"0,-1 6 0,-8 3 209,4 10 0,-4 5-66,-6 9 1,0 3-330,0 6 0,-6 12 108,-4 2 1,-2 4-365,-3-3 0,-4-4 150,0 4 0,-3-8-308,8 7 0,-3-10 46,7-4 1,4-1-186,1-8 0,4-5-398,1-4 530,0-7 0,6 2 229,3-10 0,4-3-74,1-6 1,0 4 334,1 1 0,-1 6-113,0-2 1,0 3 464,1 2 1,-6 2-51,0 3 0,-4 9 155,5 10 1,-7-2-142,2 1 1,-4 3-74,-1 7 1,0-6-294,0 6 1,0-11 114,0 7 1,0-11-1243,0 1 604,0-3-394,0-8 1,0-5 204,0-12 0,0-4-361,0-15 991,0-4 0,-6-11 0,-2 1 0</inkml:trace>
  <inkml:trace contextRef="#ctx0" brushRef="#br1">9725 5260 8064,'22'-35'0,"5"5"-231,-3-3 0,3 5 337,1 4 1,2 3 487,4 7 0,-9 5-304,3-1 1,-9 7-29,0-2 0,-8 10-253,-1 5 0,-7 2 70,2 2 1,-12 7-134,-7 3 1,-2 4-98,-7 5 0,-1-3-89,-5 3 1,-2 1-5,2-6 1,4 2-220,11-11 0,0 0-220,-1-5 92,8-6 465,0-2 1,9-6-73,3 0 1,4-1 309,10-4 0,-2 4-71,7-4 0,-7 3 412,2 2 0,2 2-20,-2 3 1,-2 9 126,-7 9 1,1 4-43,-6 2 1,-1 4-143,-4 0 0,0 7 151,0-3 0,0 0-123,0 1 1,2-7-224,3 3 1,1-9 51,3-2 0,9-10-254,-4 1 1,3-9 9,-2 0 0,5-12-45,4-7 0,-2-8-302,2-11 0,-2-3-518,1-7 0,-2-4-298,-7-1 1,-1 6 476,-4 4 0,-1 1-356,-3-1 1053,-3-3 0,4 5 0,-6-7 0</inkml:trace>
  <inkml:trace contextRef="#ctx0" brushRef="#br1">10266 5246 8053,'4'14'220,"1"0"0,1 5 11,-1 0 1,-2 6 261,7-1 1,-5 3-112,4 1 1,-6 1-340,2-1 0,1-4 10,-1 0 0,1-7-42,-1 2 0,-3-3-1086,2-2 616,-2-6-331,4-2 0,-4-12 51,3-4 739,-4-8 0,-7-5 0,-2-5 0</inkml:trace>
  <inkml:trace contextRef="#ctx0" brushRef="#br1">10394 4862 8053,'6'21'0,"2"1"103,6 6 0,-4 7 289,-1 3 1,-4 9 592,4 5 0,-6 2-326,2-2 1,-3 3-216,-2-2 1,0 2-389,0 2 0,0 0 190,0-1 0,0 0-879,0-4 0,1-10 509,4-8 1,1-11-575,4-4 0,2-9-151,-2-5 1,-2-18-1481,1-11 2329,-6-9 0,10-16 0,-5-2 0</inkml:trace>
  <inkml:trace contextRef="#ctx0" brushRef="#br1">10593 5317 8053,'9'2'118,"1"2"1,-2 10 295,1 10 1,-1 3-243,-3 1 0,-4-2 60,4 2 0,-2-7-888,2 7 1,-4-4 354,4 0 1,-3-4 300,-2-6 0,6 0 0,2 1 0</inkml:trace>
  <inkml:trace contextRef="#ctx0" brushRef="#br1">10763 5047 8036,'22'-14'0,"-1"6"155,-7 3 1,0 3 319,1 2 0,4 2 85,-1 3 1,0 3-179,-9 6 0,2 5-289,-6 0 0,5 6 166,-6-1 0,0 3-119,-9 1 1,2 7 89,-7 3 0,1 3-55,-6 1 1,1 3 114,0 2 0,5 4-14,-1 5 1,7 0 77,-2-4 0,5-5-148,5-9 1,4-5 17,10-9 0,3-5 14,7-10 0,7-4-137,7-10 0,0-4-17,4-10 0,2-5-79,-2-9 0,1-3 68,-6-7 1,-5-1-244,-4-3 1,-5 1 21,-4-6 0,-3-2 64,-7-8 1,0 4-278,0-4 0,-6-1 151,-3 1 1,-4-5-1265,-1 0 1,-1 2 1473,-4-1 0,-4-3 0,-7-6 0,-2 4 0,1 2 0,-2 2 0</inkml:trace>
  <inkml:trace contextRef="#ctx0" brushRef="#br1">12086 4862 8460,'0'-41'139,"0"3"0,0 10 203,0 9 722,0 3-587,0 8 1,-2 3-456,-3 10 1,-4 11 90,-10 12 1,-3 2-109,-7 8 1,1 0 50,-1 5 0,1 2 38,-1-2 0,9 1-88,6-10 0,1-1 73,8-5 0,1 1 9,4-1 1,1-1-38,4-3 0,8 1-139,6-6 0,6 4 76,-2-4 1,4-1-77,2-9 0,4 2-389,0-6 1,0 0 207,-4-5 0,2 0-450,-2 0 1,1 0 281,-11 0 1,0-2-461,-5-3 522,-6-2 0,-3-8 162,-10 1 1,-8 0 212,-6 0 0,-6-5 0,1 0 0,2 0 106,-2 5 0,2-2-139,-1-3 1,2 5 1529,7-1-751,0 1-312,6 6 0,3 0-19,10 4 0,7 2 183,7 2 0,15 0-94,3 0 1,19-13-296,15-5 0,-32 3 1,1-2-466,5-2 0,0 0 0,-2-1 0,-1 1 278,1 0 1,-1 0-1,1-1 1,0 0 110,-3 3 1,0 1 0,-1-1 0,0 1-149,-1 1 0,0 1 1,28-3-1211,-4 3 0,-15 9 1225,-4 0 0,-10 4 0,0 4 0,-3 6 0,-2 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21213 2459 8201,'-4'-9'0,"-1"-1"314,0 7 0,7-3 114,2 6 263,4 6 0,7 4-207,-1 9 1,6 3-391,4 6 0,8 5-76,1 1 1,2 0-240,-2 0 1,-3-4 101,3 3 1,2-5-111,-2-4 1,-6-4-550,-8-5 0,-4 2 387,0-3 0,-3 4-1081,-2-9 1472,-4-3 0,-6 7 0,0-5 0</inkml:trace>
  <inkml:trace contextRef="#ctx0" brushRef="#br0">21668 2431 8152,'-14'14'0,"0"0"0,-2 5 30,-3 0 0,-3 8 22,-6 2 0,-7 7 270,-3 11 1,3-2-66,2 2 0,3-4-543,1-5 0,7-2 122,3-3 1,4-5-1060,0 1 1223,1-7 0,0-1 0,0 1 0</inkml:trace>
  <inkml:trace contextRef="#ctx0" brushRef="#br0">21142 2374 8118,'-14'0'-145,"-5"5"145,0 0 0,0 6 739,5-2 0,1 9-235,4 0 0,-2 9-141,6 2 1,0 6-90,5 7 0,0 7-30,0 3 0,2-1-48,3 1 0,4 0-115,10 5 0,2-5-87,2 0 0,4-8 100,-3-1 0,7-7-32,3-7 0,5-7 56,-1-3 0,14-5 34,5-4 0,8-4-55,-4-6 1,7-13-39,-1-6 1,-10-6 59,-5-3 1,-7-7 15,-2-3 1,-7-5 60,-2-4 1,-4-4-34,-2-5 0,-7-3-65,-7-3 1,-6 4 46,-8-4 0,-13 4-128,-6 1 1,-8 7 72,-6 2 0,-5 6-293,-9 4 1,-10 9-27,-9 10 0,-4 5-14,-1 5 1,-5 9-763,0 9 1,15 4 457,13 1 0,12 0 547,12 0 0,1 4 0,8-4 0,4-3 0</inkml:trace>
  <inkml:trace contextRef="#ctx0" brushRef="#br0">23133 3611 8208,'16'-2'436,"2"-2"1,5 2-160,5-3 0,2-1 293,3 1 1,2-1-715,3 1 0,1 4 98,-5-4 0,-1-1 177,-5 1 1,-6 0 20,-3 5 1,-3 2 75,-2 2-228,-6-2 0,-2 17 0,-6-3 0</inkml:trace>
  <inkml:trace contextRef="#ctx0" brushRef="#br0">23218 3668 8090,'0'14'235,"0"0"1,0-4-98,0-1 0,0 5 403,0 5 1,0 7-126,0-3 0,0 6-121,0 4 0,5-1 11,-1 5 0,1 1-30,-5 5 1,0 1-139,0 4 1,0-3 98,0 8 0,0 0-116,0 9 0,0 3-93,0 6 0,-5-6 198,1-4 1,-1-2-32,5-3 1,0 0-88,0-4 0,0 3 131,0-3 1,-5 4-3,1 0 0,-1 1 26,5 0 0,0-5-11,0 0 1,0-4-175,0 4 0,0-6 87,0 1 1,-2 2-37,-3-2 1,4 7 62,-4-2 1,4-1-138,1 1 1,0-5 47,0 5 0,0-9-94,0 5 0,4-12-91,1 6 0,1-4 133,-1 0 1,-2 5-126,7 0 0,-6-5 278,6 4 0,-7-2-203,2 2 0,-4-4 105,-1 0 0,0-2-190,0 2 0,0 2 56,0-7 0,0 0-1,0-4 0,0 1-2,0 3 1,0-3 44,0 3 0,0-3-23,0-2 0,0 1 7,0-1 1,2-6-136,3-3 0,-2 2 106,6-2 1,-4 0-21,5-5 0,-1-4-36,5-1 0,1-6-7,-1 2 1,5 1-496,0-1 1,6 0 222,-1-5 0,2-7-465,3-2 1,-1-10 42,1-5 788,-1-3 0,1-1 0,-1 0 0</inkml:trace>
  <inkml:trace contextRef="#ctx0" brushRef="#br0">24995 3540 7933,'7'-8'391,"0"-5"1,8 12-252,-1-4 0,2 2-205,3-2 1,-4 4 23,4-4 0,2 3 132,-2 2 1,1 0-13,-1 0 1,-4 2-146,-1 3 1,0-2 32,-4 6 0,-4 2 30,-1 8 1,-4-1 52,-1 5 1,0 1-16,0 4 1,0 2 109,0 4 1,0 2-61,0 7 1,0 1 7,0 3 1,-5-1 65,1 6 1,-1-4 120,5 4 0,0 0 44,0 5 0,2 1-276,2 4 0,-2 7-21,3 7 0,1 1-223,-1-1 1,4-3 252,-4 3 0,6 3-18,-6-39 0,-1 0 0,2 1 0,1 0-74,0 0 1,0-1-1,0 1 1,0 0 20,8 35 0,-8-35 1,0 0-87,0-1 1,0 1 0,0 4-1,0 3-53,0 4 1,1 0 0,-1-1 0,0 1-175,0 4 0,0 1 1,0-1-1,0 1 263,1 1 0,-2 2 1,-1 3-1,0 0-226,0 4 0,-1-1 0,-1-4 1,-1-2 313,3-3 1,0-1 0,-3 2-1,0 0 53,3 1 1,0 0-1,-3-3 1,-1-3 149,1-5 1,1-1-1,0-4 1,0-2 23,2 25 1,0-3 281,-5-6 1,0-11-160,0-3 1,0-10 381,0 0 0,0-5-848,0-4 1,-2-3 1396,-3-7-1549,4 0 1,-12-6-111,3-3 1,-2-12-1959,-2-7 2312,-1-13 0,-5-3 0,-2-4 0</inkml:trace>
  <inkml:trace contextRef="#ctx0" brushRef="#br0">24128 3639 7978,'-10'0'70,"1"0"72,6 0 1,-3 7 522,6 1-303,0 12 0,-5 9-36,0 8 0,0 5-102,5 0 1,0-1-114,0-3 1,7 2 65,2-7 1,4-2-297,1-7 0,-5 0 142,1-10 1,-2 3-285,1-7 53,4 3 133,-11 1 1,2-2 178,-8-2 0,-6 3-37,-9-4 1,2 4-126,-7 1 0,0 0 107,-4 0 0,-1-6-554,1-3 0,1-4 217,3-1 0,-1-1-555,6-4 1,2-9 45,7-10 797,4-3 0,0-1 0,-2 0 0</inkml:trace>
  <inkml:trace contextRef="#ctx0" brushRef="#br0">24000 3782 7978,'19'-13'260,"0"3"1,6-1-39,-1 7 0,3-3 28,1 3 0,-4 2-122,0-3 0,-5 4 109,4 1 1,-4 4-914,5 1 1,-7 1 134,2-1 541,-9 3 0,2 13 0,-4 1 0</inkml:trace>
  <inkml:trace contextRef="#ctx0" brushRef="#br0">24114 4535 7915,'-14'0'0,"-1"6"190,1 4 0,5 2 83,-1 3 1,5 4 289,-4 0 0,-1 6-305,-4-1 0,5 2-266,-1 3 0,7 4 47,-2 0 0,-1 0 112,1-4 1,2-2-203,8-4 0,4 3 56,10-7 1,-1-2-247,5-8 0,1-2 131,5-7 1,-6-2-112,1-3 0,0-2-88,4-8 0,-1-5-59,-3-4 0,-4 2-189,-6-2 1,1 7-245,-1-2 801,-6 3 0,-2 2 0,-12 0 0,-2 0 0</inkml:trace>
  <inkml:trace contextRef="#ctx0" brushRef="#br0">24227 4734 7915,'-7'-8'453,"-6"2"1,11 7-255,-2 4 1,-3 3 31,3 6 0,-1 7-14,5 3 1,-5 9-227,0 5 1,-4 3-389,4 1 0,-4 3-557,4 2 0,0-4 954,5-1 0,-6 7 0,-2-5 0</inkml:trace>
  <inkml:trace contextRef="#ctx0" brushRef="#br0">23957 5360 7915,'15'-15'0,"-1"6"351,0-1 1,5 3 322,0-3 0,6-1-375,-1 6 0,-2 1-81,2 4 1,-7 0-467,2 0 1,-3 6 252,-2 3 1,-6 4-133,-3 1 0,-4 0 129,-1 1 0,-1 0-197,-4 4 1,-3-3-19,-6 3 0,0 2-40,-1-2 1,1 0 216,0-5 1,4 0 53,1 0 0,6-4 67,-2-1 1,4-4-57,1 4 1,1-5 163,4 0 0,7-2-40,7-2 1,0 5 20,-4-1 1,4 1-131,0-5 1,-1 0 5,-3 0 1,-1 0-9,0 0 0,-1 2-101,-4 2 0,2 4-16,-6 6 0,0 2 60,-5 3 0,-2-1-335,-3 5 0,2-1 126,-6 2 1,1 1-515,-2-6 0,-2 2 738,2-2 0,-2-3 0,-3 4 0</inkml:trace>
  <inkml:trace contextRef="#ctx0" brushRef="#br0">24355 5871 7853,'-14'0'182,"0"7"127,0 2 1,1 4-136,4 1 1,-9 7-48,4 2 1,-3 6 290,2 4 0,1-2-71,0 7 1,1 0-279,4 5 0,3 0 8,6-1 1,1-5-81,4-4 1,3-5-40,6-4 1,2-4-194,3-5 1,-3-7 30,3-4 0,1-8 42,-1-6 1,2-9-37,-2-5 1,-5-4 20,0-5 0,-1 1 260,-9-6 0,1 7-56,-5-2 1,-1 9-30,-4 5 0,-9 3-356,-10 2 1,2 6 127,-2 3 1,2 5-108,-2 5 1,-3 4 71,4 10 0,2 2 265,2 3 0,3 2 0,2-3 0</inkml:trace>
  <inkml:trace contextRef="#ctx0" brushRef="#br0">24114 6667 7856,'0'8'1351,"3"-1"-997,6-7 1,2 0-324,13 0 1,0-5 95,4 0 1,-4-6 65,0 2 0,-1-4-176,6-1 0,-6 6 173,1 3-332,-6 4 1,-4 9 97,-9 6 1,-4 13-105,-1 11 1,-13 10-127,-6 9 0,1 0-123,-1 5 0,3-4 53,2-1 1,-1-8 343,1-6 0,0-1 0,0-5 0</inkml:trace>
  <inkml:trace contextRef="#ctx0" brushRef="#br0">23389 7037 7834,'-15'6'38,"1"2"1,5 2 347,-1-1 0,7 1 163,-2 4-266,4 0 0,1 0-59,0 1 1,1 4-1,4 0 1,-2 6-188,7-1 0,-6-2 128,6 1 1,-2-5-133,1 1 1,2-4 102,-6 0 0,1-3 185,-1-2-366,-3 2 1,9-8-48,-6 5 0,1-6 222,-1 2 0,-2 1 3,6-1 1,-4 4-105,4-4 0,-4 5 86,5-6 0,-6 8-45,6-3 1,-5 2 46,4-1 1,-6 2-199,2-2 0,1-2-17,-1 1 0,5-4-84,-6 4 0,7-6-494,-1 2 1,4-3 338,5-2 0,3-7-680,7-2 1,1-4 45,3-1 971,3 0 0,0-7 0,-1-1 0</inkml:trace>
  <inkml:trace contextRef="#ctx0" brushRef="#br0">26559 3767 8295,'-14'0'123,"4"2"131,1 3 0,1 3-239,-1 6 0,-4 6 103,4 4 0,-6 3 127,-4 1 1,-3 7 26,-6 3 1,-5 6-422,-1-1 1,-5 7-76,1-7 0,3 1-42,2-6 0,9-3-207,5-7-3,4 1 1,5-9 475,1-5 0,6-20 0,-4-11 0</inkml:trace>
  <inkml:trace contextRef="#ctx0" brushRef="#br0">26332 4009 8295,'14'6'95,"0"4"130,0 9 0,-4 8-153,-1 6 1,-6 6 77,2-1 0,-2 3 192,2 2 1,-3 3-54,2-4 0,0 3-480,0-12 0,3-6 127,2-8 1,4-5-322,-4-5 1,4-2 45,1-7 1,0-13-129,1-6 1,-1-8 18,0-6 1,0 0-148,0-10 595,-6 4 0,5-17 0,-5 6 0</inkml:trace>
  <inkml:trace contextRef="#ctx0" brushRef="#br0">26744 3654 8295,'5'-15'-202,"-1"1"1,3 2-41,-2 2 593,-4 4 0,5 7-8,-6 4 1,-1 11 11,-4 12 1,-3 9-294,-6 10 1,5 2-205,-1 3 1,2-4-14,-1-11 1,2-2 80,7-6-462,0-7 349,0-2 1,0-18 79,0-7 0,7-8 88,2-6 1,4-3-4,1-6 0,2 6 10,3 3 1,-3 3 112,3 2 0,-4 6 88,0 3 1,-6 4-85,0 1 0,-5 6-75,0 3 1,-2 6 24,-2 4 0,-6-2-408,-4 7 1,-4-2-104,-5 1 1,2 4-121,-7-3 0,5-2 576,-5 2 0,1 0 0,-6 4 0</inkml:trace>
  <inkml:trace contextRef="#ctx0" brushRef="#br0">26602 4236 8295,'0'8'-213,"1"3"32,4-6 0,-2-2 349,7-7 1,-1 0 247,5-5 1,2-2-235,3-8 1,-1 3-155,5-3 1,-5-1-343,1 1 0,1 0 204,-1 5 1,0 1-573,-5 3 1,-4-2 146,-1 2 535,-6 4 0,4-7 0,-7 5 0</inkml:trace>
  <inkml:trace contextRef="#ctx0" brushRef="#br0">26744 3981 8295,'8'1'-47,"-3"4"0,1 4 0,-1 10 1,4 5 481,-4 9 1,4 4-38,-4 5 1,0 6-404,-5-1 0,1 5 85,4-5 0,-3 6-600,3-6 1,1-6 300,-1-8 0,4-4-309,-4-6 169,0-8 152,-5-9 1,-5-17-180,0-3 1,-6-15 161,2 1 1,-4-10 223,-1 0 0,-7 3 0,-1 0 0</inkml:trace>
  <inkml:trace contextRef="#ctx0" brushRef="#br0">26687 4265 8295,'-8'14'-337,"0"7"-42,4 2 1,2-1 525,-3 2 1,-1 0-71,1 4 0,0-4-38,5 0 0,-4-7 119,-1 2-527,0-3 187,5-2 1,2-8-157,3-6 1,-2-12 173,6-12 1,-4-3 163,4-1 0,-5-1 0,0 1 0,3-1 0,-3 1 0,7 6-14,-1 3 1,-2 5 23,1 4 0,1-1 206,4 6 1,2 1 67,3 4 0,-2 0 139,7 0 1,0 4-241,4 1 1,0 2-140,1-3 0,-5-2-496,-1 3 0,-1-4 246,2-1 1,-3 0 205,-7 0 0,-6-6 0,-2-2 0</inkml:trace>
  <inkml:trace contextRef="#ctx0" brushRef="#br0">26943 3824 8295,'14'-22'0,"2"-3"-81,3 6 0,3 0-84,7 5 1,-6-1 282,1 1 1,-5 2 575,5 2-782,-7 4 0,2 7 71,-10 4 0,-2 5 25,-7 9 0,-7 4 82,-2 10 1,-5 10-133,-5 9 0,-2 4 152,-2 0 0,-3-3-23,7-1 1,2-11-59,7 1 1,-1-13 48,7-1-151,-1-9 1,11 0 136,4-9 1,-2-6-212,1-8 1,1-4 99,4-7 0,0-5-199,0-4 0,0-3-16,1-1 1,-3 4-43,-2 1 0,1 5 258,-6-1 0,-1 8 128,-4 2 40,0 6-148,0 9 1,0 3 216,0 10 0,0-3 109,0-2-208,7 1-269,1-1-432,6-6 422,0-2 1,-5-8-176,1-2 0,-7 1 362,2-7 0,-4 1 0,-1-6 0,0 1 0,0 0 0,0 0 0,0-1 0,5 0-75,0-4 0,4 3 190,-4-3 0,6-2 208,-1 2 1,4-4-116,5 4 1,-3-5 35,3 5 1,3-5-34,1 6 0,4-3-55,2 2 1,-6 8 25,1-3 0,-11 9-52,1 0 0,-9 5-39,-1 5 0,-4 4 74,-4 10 0,-6 8-4,-9 6 1,-1 7-76,-4-2 1,-1-3 2,6-2 1,-5 2-287,5-2 0,5-6 96,4-8 1,6-5-835,-6-5 426,7-2-28,-3-7 0,6-12 132,0-2 0,4-9 405,1-1 0,2-3 0,-3-1 0,-2 4 0,3 0 0,-4 7 0,5-4-25,-4 13 1,4 15 142,-6 12 0,0 6 282,0 3 0,-1 1-133,-4-1 1,2 1-80,-7-1 0,6-1-190,-6-3 1,2 1-387,-1-6 1,-4 0 387,4-5 0,-10 0 0,-3 0 0</inkml:trace>
  <inkml:trace contextRef="#ctx0" brushRef="#br0">27057 4208 8295,'0'14'0,"0"0"0,5 5 74,-1 0 0,6 7 182,-5-3 0,4 4-288,-4 2 1,4-1-79,-4 1 1,4-7-291,-4-3 168,6 3-468,-9-6 427,10-2 1,-10-10 181,3-8 0,-4 1-141,-1-7 1,0-1 118,0-8 0,0 3 64,0-3 0,2 4 100,3 0 1,-2-4-31,6 0 0,2-4 8,8 4 0,-1-7 158,5 3 0,-4 1-4,5-2 1,1 0-94,8-4 0,-3 4 222,4 0 1,0 7-65,0-2 0,-3 8 76,-7 2 1,-4 5-37,-5 0 1,-3 8 130,-2 6 1,-4 9-59,-6 5 1,-6-1-322,-4 6 0,-2-4-415,-3 8 1,1-3 267,0-1 0,0-1-644,0 0 0,-1 1 371,1-1 1,1-1-133,4-3 1,-8-4 511,2-5 0,-2-1 0,3 0 0</inkml:trace>
  <inkml:trace contextRef="#ctx0" brushRef="#br0">27299 4464 8277,'14'-21'-155,"0"4"56,0-7 0,2 5 76,3-4 0,-3 5-333,3-1 1,-10 4-355,-4 0 710,-4 1 0,6 0 0,1 0 0</inkml:trace>
  <inkml:trace contextRef="#ctx0" brushRef="#br0">27313 4293 6501,'8'7'1006,"-2"2"-860,-6 10 1,0 3-110,0 7 0,0 1-174,0 3 0,0-2-31,0 7 1,-2-8-29,-2-1 196,2-1 0,-4-6 0,6 7 0</inkml:trace>
  <inkml:trace contextRef="#ctx0" brushRef="#br0">27284 4649 8252,'-8'0'111,"2"0"249,19 0 1,1-2-106,10-3 0,7-2-286,-2-8 0,9-5-317,-1-4 1,5-3 347,0-1 0,-5-1 0,-3 1 0</inkml:trace>
  <inkml:trace contextRef="#ctx0" brushRef="#br0">24526 3853 8149,'-8'0'0,"2"1"-282,6 4 1,1 3 87,4 6 1,0 2 435,9 3 0,-3-2-121,8 7 0,2-7-233,-2 2 1,4-8-32,-4-1 0,5-5-268,-5 4 0,0-6-185,-5 2 596,0-4 0,1-7 0,-1-2 0</inkml:trace>
  <inkml:trace contextRef="#ctx0" brushRef="#br0">24626 3767 8149,'-8'7'-206,"3"2"0,-1 9 82,1 0 1,0 12 411,5-1 1,-6 9-60,-4 0 0,-2 3-456,-3 1 0,1-5-90,0-4 0,0 0-98,0-4 1,4-1 91,1-14 323,5 4 0,-2-17 0,6 5 0</inkml:trace>
  <inkml:trace contextRef="#ctx0" brushRef="#br0">24839 3710 8149,'8'15'0,"0"10"44,-4 3 0,-2 17-73,3 2 0,-4 7-461,-1 3 95,0 6 0,0 2 0,0 6 0</inkml:trace>
  <inkml:trace contextRef="#ctx0" brushRef="#br0">29431 3128 8188,'-14'0'0,"0"0"0,0 6 123,-1 3 0,0 4 321,-4 1 1,4 8-212,1 7-49,0-1 0,12 12-93,-2-7 0,2 2 112,2-2 1,8-8-212,6 4 0,7-11 142,7 1 0,2-3-189,3-2 0,-3-4-38,3-1 0,-4-5-48,-5 0 0,-4-2 107,-6-2-203,-6 0 287,-1 0 1,-9 1-11,-3 4 1,-11-2-375,-12 7 0,-7-1 107,-7 6 1,-3 3-462,-2 1 0,4 0 688,1-4 0,-1-1 0,7 0 0</inkml:trace>
  <inkml:trace contextRef="#ctx0" brushRef="#br0">29431 3113 8101,'21'-20'57,"2"6"0,-2 6 113,-2 8 0,-2 0 52,2 0 0,-3 0 343,3 0 0,3 0-750,2 0 0,3 0-84,1 0 269,1 0 0,5-7 0,3 0 0</inkml:trace>
  <inkml:trace contextRef="#ctx0" brushRef="#br0">27412 4876 8348,'13'7'703,"-4"2"1,4 4-631,-4 1 0,9 5-438,1 0 1,6 0-632,-1-5 691,3 0 0,-4 0-131,1 1 1,-7-7-51,2-4 486,-3-2 0,-2-2 0,1 0 0</inkml:trace>
  <inkml:trace contextRef="#ctx0" brushRef="#br0">27526 4819 8307,'0'15'992,"-6"0"-739,-4 4 0,-1-1 31,2 5 1,-4 6-32,4 4 1,-6 6-1,-4-1 0,8-1 31,-3 1 1,5-7-32,-1 2 0,-1-7-253,6-3 0,-6-5 0,3 2 0</inkml:trace>
  <inkml:trace contextRef="#ctx0" brushRef="#br0">27825 4791 8264,'-13'9'0,"3"1"0,-2-1-219,2 6 0,2 4 150,-1-1 0,4 6 591,-4-5 0,6 6-133,-2-1 0,5 1-135,5-1 1,-1 1-102,11-6 0,-3 0-4,12-5 1,-5-6-133,5-3 1,-6-5 131,6-5 1,-6-3-627,1-6 0,-4-2 228,0-2 0,-3 0 61,-2-6 0,-4 5 89,-6-4 0,-2 5 49,-2-1 1,-4 4 0,-6 0 1,-5 6 12,0-1 1,-2 1-374,2-5 0,3 0 126,-3-1 1,8 0 282,2-4 0,-1-3 0,-4-7 0</inkml:trace>
  <inkml:trace contextRef="#ctx0" brushRef="#br0">27725 3583 8321,'0'-8'-497,"2"1"-282,2 7 410,4 0 1,6 8 1006,1 6-361,-1 1 0,0 12-153,0-4 1,1 4-252,-1 1 1,-5-4-259,1 0 0,-2-7-146,1 2 235,4-3 296,-12-8 0,12-2 0,-5-6 0</inkml:trace>
  <inkml:trace contextRef="#ctx0" brushRef="#br0">27881 3483 8095,'0'14'-573,"-1"2"616,-4 3 1,2 3 261,-7 7 0,1-1-487,-5 0 1,0 1 44,-1-1 1,6-4-89,-1 0 1,2-2-62,-1 1 286,3-2 0,-1-7 0,-1 0 0</inkml:trace>
  <inkml:trace contextRef="#ctx0" brushRef="#br0">28052 3213 8130,'0'14'-525,"0"11"641,0 4 1,-2 13 314,-2 1 0,2 9-113,-3 0-626,4 4 1,-5 1 0,-2-1 0</inkml:trace>
  <inkml:trace contextRef="#ctx0" brushRef="#br0">29474 4478 8124,'-16'14'0,"-3"2"-114,10 3 1,-4 3-171,-1 7 0,0 1 448,-1 3 1,3 2 407,2 3 1,-1 3-450,6-3 0,1-4 45,4-1 1,8-9-135,6-5 0,6-9 103,9-6 1,4-4-163,0-4 0,2-11 25,-2-8 0,-3-6-90,3-4 1,-4-3 122,-6-7 0,-4 5 3,-9 0 0,1 5 88,-6-5 1,-7 7-66,-7-3 1,-10 9-64,-5 1 0,-9 9 58,-5 0 0,-11 9-360,-8 11 1,5 4-93,-5 10 156,10 10 1,-2 1 0,6 4 0</inkml:trace>
  <inkml:trace contextRef="#ctx0" brushRef="#br0">27441 5303 8162,'0'-8'-537,"0"2"769,12 18 1,-1 2-50,13 10 0,-5 3-287,5-3 1,-1-2 136,6 1 0,-1-4-181,1 5 0,-1-7-61,1 2 0,-6-4-204,1-6 0,-7 2 413,2-6 0,-3 0 0,-2-5 0</inkml:trace>
  <inkml:trace contextRef="#ctx0" brushRef="#br0">27611 5345 8162,'8'-9'0,"-3"-1"0,-3 7 0,-2-5-357,0 4 346,0 2 1,-2-4 297,-3 6 1,2 6-279,-6 4 1,-1 8-155,-4 6 1,-5 3-71,0 1 0,-5 1 111,5-1 1,0 1-12,5-1 0,0 1 40,0-1 0,4-6-232,1-3 1,6-3-97,-2-2 403,3-6 0,9-8 0,0-8 0</inkml:trace>
  <inkml:trace contextRef="#ctx0" brushRef="#br0">27810 5289 8162,'7'-8'303,"-6"-5"182,6 11-448,-7-4 0,0 8 167,0 2 0,4 9-252,1 6 1,0 6-20,-5-1 0,1 8-15,4 1 0,-3 1 110,2 0 0,4 2-81,2 7 0,-2-2 53,1-3 0,1 3 0,4-5 0</inkml:trace>
  <inkml:trace contextRef="#ctx0" brushRef="#br0">29374 5175 7844,'0'-8'-136,"2"2"410,3 6 1,3 0 105,6 0-184,6 0 1,-2 0-129,5 0 0,-5 4-113,1 1 0,-2 6 37,2-1 1,-5-3 97,0 3 1,-1-1-3,-8 6 0,0-1-25,-5 0 1,0 2-5,0 3 0,-2-3-42,-3 3 0,-3 1-91,-6-1 0,0 0-201,0-5 243,-1 0 1,3-4-225,2-1 129,4-5 69,6 2 0,2-6 18,2 0 1,6 0 142,9 0 0,-3 5 13,3-1 1,-2 7 143,2-1 1,-3 3-105,3 1 1,-5 0 66,-5 0 0,2 0-4,-6 1 1,0-1-54,-5 0 0,0 0 164,0 0 0,-6-1-120,-4-3 1,-4 1-35,-5-7 1,-10 6-114,-8-5 1,-5 6-194,0-2 1,-6-1-194,1 2 0,1-3 323,8 3 0,-3 3 0,5-6 0</inkml:trace>
  <inkml:trace contextRef="#ctx0" brushRef="#br0">27284 5957 7569,'5'14'581,"0"0"0,6-1-569,-2-4 84,4 4 1,6-5-207,0 6 0,5-5-349,-5 1 1,4-2-175,-4 1 1,0 2 88,-5-6 544,-6 6 0,5-9 0,-5 4 0</inkml:trace>
  <inkml:trace contextRef="#ctx0" brushRef="#br0">27384 5871 8229,'0'15'-41,"0"-1"1,-2 5-141,-3 0 1,-2 11 292,-8-2 1,1 10 304,0 0 0,0 3-433,0 2 1,-4-1 22,4 1 0,-3-7-466,7-2 1,2-6 208,-1-4 0,6-9 250,-2-5 0,3-7 0,2 3 0</inkml:trace>
  <inkml:trace contextRef="#ctx0" brushRef="#br0">27554 6042 8201,'0'14'-275,"-4"-4"263,-1-1 0,-5 7 10,6 8 0,-7 2 96,1 3 0,2-1 265,-1 1 1,6-1-51,-2 1 1,5-7-388,5-3 0,3-5 54,6-5 1,2-2-89,3-7 0,-2-8 142,7-6 1,-1-8-27,6-12 1,-7 4-123,-3-3 0,-3-2 60,-2 2 1,-5 0 0,1 5 0,-7 1 58,2 3 1,-5-1 4,-5 6 1,-3 5-81,-6 4 1,-5 7-4,0-2 0,-6 5-132,1 5 1,2 4 113,-2 10 0,7-3 95,-2 3 0,-3 3 0,0 0 0</inkml:trace>
  <inkml:trace contextRef="#ctx0" brushRef="#br0">27810 6156 8201,'0'14'0,"0"0"0,0-4-203,0-1 0,-4 1 168,-1 4 0,0 0 163,5 0 0,0 0-333,0 1 1,0-6 204,0 1 0,0-7 0,0 3 0</inkml:trace>
  <inkml:trace contextRef="#ctx0" brushRef="#br0">27910 6042 8201,'0'9'63,"0"1"0,0-1 228,0 6 0,0-1 0,0 0 0,1 0-129,4 0 1,-3 1-117,3-1 1,1 0-38,-1 0 0,4 5 128,-4 0 1,0 0-199,-5-5 0,0 5 86,0 0 0,0 2-95,0-2 1,-2-3 30,-3 3 0,2-4-68,-6 0 0,1-1-38,-2 0 1,-2-6-175,2-3 1,-3-2-194,-1 2 0,0-4 209,0 4 1,1-5-198,4-5 0,-4-3 500,4-6 0,-4-6 0,-1-3 0</inkml:trace>
  <inkml:trace contextRef="#ctx0" brushRef="#br0">27938 6042 8185,'22'-14'0,"-1"0"-222,-7-1 0,2 1 411,3 0 0,-3 1 486,3 4 0,1 2-932,-1 7 1,6-4 137,-1-1 1,3 0 118,1 5 0,7 0 0,2 0 0</inkml:trace>
  <inkml:trace contextRef="#ctx0" brushRef="#br0">29374 5957 8150,'15'0'-13,"-1"0"0,2 4 22,2 1 0,0 1 197,6-1 0,-1-3-73,6 3 0,-2-2-174,-4 1 1,3-2 51,-8 3 1,0-2 45,-9 2 0,2-2 0,-6 6 1,-2-4-107,-7 5 0,-1-1 70,-9 5 1,1 2-12,-11 3 1,5-3-12,-4 3 1,10-4 28,-1 0 1,3 1 118,-4 2 0,8 0-56,2 6 1,3-7 10,2 2 1,7-3 22,2-2 1,4 0 6,1 0 1,2 1-9,3-1 1,-4 0 24,4 0 0,-3 0 92,-2 1 1,-1-1-81,-3 0 1,-4 0 158,-6 0 1,0 1-178,0-1 1,-8 0-150,-6 0 1,-13 1 278,-11-1-273,-9 6 0,-23-4 0,30-6 0,0 1 0</inkml:trace>
  <inkml:trace contextRef="#ctx0" brushRef="#br0">27426 2929 8631,'10'0'-30,"-1"0"0,1 0 125,4 0 1,0 0 4,1 0 0,4 0-115,-1 0 1,1 0-209,-4 0 1,-6 0-260,1 0 334,-7 0-233,3 0 1,-8 1 120,-2 4 0,-4-2 16,-6 7 0,-2-1 241,-3 5 1,3-1 0,-3-4 1,-3 10 0,0-3 0</inkml:trace>
  <inkml:trace contextRef="#ctx0" brushRef="#br0">27412 3071 8530,'-1'14'-265,"-4"0"0,3 0 297,-2 1 0,2 0 35,2 4 1,0-1 85,0 5 1,0 3-18,0 7 1,0-2 65,0 7 0,-5 0-32,1 5 1,-1 0-162,5-1 0,-5 2 131,0 4 1,-4-2-148,4 6 1,-4 0 75,4 5 1,-6 3-108,1-3 0,2 7 28,-1-7 0,4 3-141,-4-3 1,4 2 200,-4 2 1,5-1-17,0 7 0,-3-3 17,3 3 1,-1 1 1,5-7 0,0 1 71,0-5 1,0 4-61,0 1 0,0 6-104,0-2 0,0 4 18,0 1 0,0-2-12,0-2 0,-2 1 61,-2-7 1,0 2-20,-5-1 1,6 3 173,-2 6 0,-1-2-101,1-2 0,0-3 97,5-2 0,-1 3-49,-4 6 0,3 0-16,-2 0 0,2 0-43,2 0 0,-5 3-269,1-3 0,-8 4 302,3-9 1,1 4-30,-1 1 1,4-7-139,-5-2 0,7-4-13,-2-1 1,-1-5 143,1 1 0,-4-3-8,4 2 0,0-3 14,5-6 1,0 0-59,0-1 1,2-5 150,3-4 0,1-5-122,4-4 0,2-4 285,-2-5 1,4-1-415,5 0 0,-3-5 223,3 1 0,-4-7-616,0 2 0,4-4 179,0-1 1,4-6-1634,-4-3 1932,6-10 0,4-3 0,7-7 0</inkml:trace>
  <inkml:trace contextRef="#ctx0" brushRef="#br0">28407 2730 8354,'-7'-15'-136,"2"1"1,3 5-181,2-1 1,0 5 390,0-4 0,7 6 114,2-2 0,4-1-89,1 1 1,2 2 23,3 8 1,-8-2-188,3 6 1,-5 1 104,1 4 0,-2 0 32,-3 0 0,-4 2 90,4 3 0,-4-3 4,-1 3 1,0 1-94,0-1 0,0 7 9,0-3 0,0 4 5,0 2 1,-4 1 17,-1 3 1,-5 3-81,6 7 0,-6 6 77,6 3 0,-6 13-84,5 1 0,-4 7-191,4-7 1,-1 3 184,1 3 1,3-1-35,-2 0 1,2 5-19,2-1 1,0 0 31,0-9 0,0 2-11,0-7 0,0 3 112,0-3 0,0-2-87,0 2 1,0 4 112,0 1 0,0-1-87,0 2 1,0-7 3,0 1 0,0-1-20,0 2 0,0-2-12,0 6 1,0-1 67,0 1 1,0-3-43,0-6 0,0 2 22,0 2 0,0-2-22,0 2 0,0 9-83,0 1 1,0 3 37,0-3 0,0-11-91,0-3 0,0-3 13,0 3 1,5-7-194,0-2 0,6-4 87,-2-1 1,-1 4 113,2 0 1,-3-4 119,3-5 0,1 0-124,-6 4 1,4 1-3,-4 0 1,1 1 129,-1 3 0,-2-1 219,7 6 0,-7 0-109,2 5 1,1-1-57,-1-4 1,4-2-66,-4-2 1,4-6 6,-4 1 0,6-2-71,-1-8 0,-4-1 255,-1-9 0,1 3-256,-1-7 0,-1 0-67,-4-5 39,0-6 0,0 0 58,0-4-1,-6-2 1,-2 3-221,-6-10 1,1 2 124,4-7 0,-4-4-585,4-5 0,-4-1 264,-1 1 1,-2-5 421,-3-9 0,-3-10 0,-6-7 0</inkml:trace>
  <inkml:trace contextRef="#ctx0" brushRef="#br0">27341 1663 9787,'-8'-1'117,"4"-4"84,2 3 1,2-2 0,2 7-169,2 2 1,4 1 14,6-1 0,5 1-359,0 3 1,2 2-1268,-2-6 886,-3 6 659,4-3 0,-6 6 0,1 1 0</inkml:trace>
  <inkml:trace contextRef="#ctx0" brushRef="#br0">27384 1834 9561,'8'16'-55,"-4"3"1,-2-2 100,-2 7 0,0 1 199,0 8 1,-2 4 38,-2 5 0,1 6-186,-7-1 0,2 0-303,-1-4 0,-2 0 151,6-1 1,0-5-173,5-4 1,0-10-551,0-4-320,0-3 1061,6-8 1,2-14 0,7-10 0</inkml:trace>
  <inkml:trace contextRef="#ctx0" brushRef="#br0">27668 1663 8663,'14'-19'-219,"1"0"1,-1-1-262,0 1 0,0 3 617,0-3 1,-4-1-69,-1 1 1,-1 4-75,2 6 1,2 6 37,-2-2 0,-4 5-6,-1 5 0,-3 4 106,-2 10 0,0 3 12,0 7 1,0-1-30,0 1 0,4 1 11,1 3 1,1-2 8,-1 7 0,-2 0-27,7 5 1,-1 4 39,5 1 1,-4 10-22,-1-1 1,-1 3 6,2-3 0,1-5 4,-6 0 0,4-11 9,-4 2 1,0-10 30,-5 0 1,0-4 99,0-6 0,-7-2-53,-2-7 1,-5-1-62,-5-4 1,-4-2-408,-5-7 0,-2 0-250,-3 0 1,-4-8-316,-5-7 0,-1 0 401,1-9 406,-1 0 0,0-11 0,1-1 0</inkml:trace>
  <inkml:trace contextRef="#ctx0" brushRef="#br0">26204 5118 8287,'-2'-13'361,"-3"4"200,4 2 1,-4 9-241,10 3-235,-4 9 0,14 8 128,-1 7 0,2 4-51,7 0 1,1 2-174,4-2 1,1-5-359,-1 1 0,2-7 27,4-8 1,-4 0-361,3 0 1,-8-6-28,-1-3 728,-7-3 0,4-9 0,-7-1 0</inkml:trace>
  <inkml:trace contextRef="#ctx0" brushRef="#br0">26474 4962 8219,'-14'3'-105,"-1"6"0,-5 2 105,-4 13 0,-3 1 0,-1 8 0,-1 8 263,1 7 0,0-1-419,-1-4 1,2-2-1015,4-3 1067,2-3 0,7-7 1,0 0-1</inkml:trace>
  <inkml:trace contextRef="#ctx0" brushRef="#br0">26033 4819 8180,'-24'16'0,"1"3"0,-7-2-238,6 7 1,-1 5 117,1 4 1,4 8 851,5 2 0,3 5-211,2 9 0,4 0-59,6 0 0,6 5-499,4-1 0,9 2 307,4-1 1,10-7-195,5-3 1,0-4 92,5-15 0,-2-8-145,11-10 0,7-9 62,7-11 0,5-9 7,5-10 1,-10-9-46,1-5 1,-11-8 186,-8-1 0,-2-5-91,-13 4 0,-2-7 22,-7-2 1,-3 0-232,-7-4 1,-6 2 142,-3 2 0,-7 7-263,-8 3 0,-7 4-79,-16 5 1,-11 10-84,-13 9 1,-8 9 2,-11 5 0,4 5-163,-4 5 0,11 3 24,8 6 1,14 0 482,15 1 0,-2-4 0,11 3 0,3 3 0</inkml:trace>
  <inkml:trace contextRef="#ctx0" brushRef="#br0">19322 9440 8111,'-14'0'260,"6"0"-115,2 6 1,6 2 698,0 6-502,0 7 0,0 6-299,0 6 1,0 6 64,0-1 1,1-2-141,4 2 0,3-8 110,6-1 1,5-13-69,0-12 0,8-4 44,2-4 0,1-12 26,7-13 0,-3-5-92,4-9 1,-7 0-77,2 1 1,-4-6 101,-6 1 0,-7 1 26,-6 8 0,-7-3 56,2 3 1,-10-1-56,-5 1 0,-9 5 18,-4 9 0,-9 3-22,-1 7 0,-5 6-41,5 4 0,0 10-25,4 8 1,2 3-155,4 12 0,2-4-809,7 8 1,6 2 991,3-2 0,4 0 0,1-4 0</inkml:trace>
  <inkml:trace contextRef="#ctx0" brushRef="#br0">19735 9596 8213,'0'-19'-247,"0"0"247,6-6 0,2 3 265,6-7-116,0 7 1,5-5 41,0 4 0,5-3-89,-5 3 1,5-3 163,-5 7 0,-1 1 122,-3 3-206,-1 7 1,0 4-80,0 8 0,-6 4-73,-3 7 1,1 0 125,-1 4 0,6-1-24,-1 5 0,-2-5 41,1 1 0,5-4-49,5 0 0,6-1-24,-1 0 1,3-6 31,1-3 0,2-4-219,4-1 0,-4-6 120,3-3-359,-3-4 234,-2-1 0,-6-7-599,-3-3 0,-3 2 360,-2-1 1,-1-1-321,-4-4 0,3-2 651,-8-4 0,7-2 0,-3-7 0</inkml:trace>
  <inkml:trace contextRef="#ctx0" brushRef="#br0">20645 8928 8688,'8'-10'541,"-4"1"1,-2 4-421,-2-4 1,1 4 228,4-4-237,-3 5 1,6-7-87,-4 7 0,0-6-65,5 5 116,-6 1-83,10 4 47,-5 0 1,1 0-105,1 0 1,-7 1 19,2 4 1,-4-2 8,-1 7 1,0-1 79,0 5 0,0 0 38,0 1 0,0 0 7,0 4 1,0 4 9,0 5 1,0 2 110,0 3 1,-5 4-73,1 5 0,-1-1-191,5-3 1,0 3 98,0-3 0,-2-3-583,-2-2 0,2-5 254,-3-4 0,4-3-1573,1-7 1853,0 0 0,-7-6 0,-1-2 0</inkml:trace>
  <inkml:trace contextRef="#ctx0" brushRef="#br0">20574 9511 8180,'0'8'73,"6"-2"1,0-8 1434,4-2-935,2 2 0,1-11-121,6 4 1,6 1-127,-1-1 1,6-1-143,8-4 0,0 6-1,9 3 1,-4 4-545,-5 1 293,3 0 0,-11 1-2248,3 4 2316,-9-3 0,2 17 0,-3-4 0</inkml:trace>
  <inkml:trace contextRef="#ctx0" brushRef="#br0">19948 11004 8155,'-14'-7'-22,"-1"-2"1,1-6 245,0-3 1,0 0 415,0-6 0,-1 7-261,1-2 0,0 5-123,0 4 1,-5-1-47,0 7 1,-8 0-31,-1 9 1,-2 9-35,-8 10 1,6 9-189,-1 5 1,4 5-21,6 4 1,4-4 188,9 0 0,4-2-340,6-8 109,6 0 18,9-5 0,13-1-55,10-3 1,3-8 23,2-7 0,-1-1-126,1 2 0,0 1 61,-1-7 1,-10 7 40,-4-1 0,-10 3 159,-4 1-71,0 0 0,-12 0-28,2 0 0,-2 1 11,-2-1 1,-6 0-116,-4 0 1,-7-4 126,-2-1 0,-6-6-459,1 2 1,-8-3 170,-1-2 1,-2-8 345,2-6 0,3-13 0,-5-10 0</inkml:trace>
  <inkml:trace contextRef="#ctx0" brushRef="#br0">19976 10733 8155,'15'7'0,"-8"1"-147,-2 6 0,-3 5-282,-2 0 0,-2 8 362,-3 1 0,-2 0 310,-8 6 0,1-4-237,0-2 1,0-3-57,-1-6 1,6-1 42,0-14-47,5 1 29,-2-5 1,8-1 23,2-4 0,4 3 42,6-2 1,5 2-79,0 2 0,0 2 208,-4 2 0,-1 4-98,0 6 1,-1 7 216,-4 3 0,2-1-42,-6 6 1,4-4-46,-4 8 1,1-4-109,-1-6 1,-3 4 7,3-3 0,-2 3-386,1 1 1,-2-1 167,3-3 0,-4 1-598,-1-6 1,5 0 712,0-5 0,6 0 0,-3 1 0</inkml:trace>
  <inkml:trace contextRef="#ctx0" brushRef="#br0">20403 11217 8155,'14'-29'-309,"-1"-4"-131,-4 0 1,2-5 413,-6 5 0,5-3 328,-6 7 0,1-1 80,-5 11 1,-2 2-138,-2 7 1,-4-1-15,-6 7 1,-1-1-15,1 5-72,0 6 0,-5 2 137,0 6 0,-5 2-78,5 3 1,2-2 25,7 7 1,-1-5-251,7 5 144,-1-7 1,5 5-359,0-3 0,2-8 165,2 3 1,6-9-403,9 0 0,-2-4 223,7-1 0,-1-1-150,6-4 1,-1-7-23,1-7 27,-1 0 223,-6 4 1,4 3 43,-7 2 0,-2 6 305,-8 8 4,4 4 0,-11 14 197,2 7 0,-2 7-32,-2 11 0,0 4 188,0 6 0,0 1-131,0 4 0,0 3-214,0 6 1,2-2 154,2-2 1,-2-4-95,3-6 1,-4-2-181,-1-3-11,0-3 1,0-13-421,0-2 295,0-4 1,0-4 40,0-2 1,0 1-122,0-6 0,-1 0 67,-4-5 0,-3 1-99,-6-1 0,0-6 306,-1-3 1,-5 1-370,-4-1 0,-3-2-436,-1-8 376,-1 3 0,-4-15-473,0 3 0,-5-15 265,5 1 0,-5-10-587,5 0 942,0-9 0,4-4 0,1-6 0</inkml:trace>
  <inkml:trace contextRef="#ctx0" brushRef="#br0">20673 10932 8095,'10'4'-37,"-1"5"1,-6 4-37,2 15 354,-4-3 1,-1 16 454,0-3 0,0-1-427,0 1 0,0-2-292,0 2 0,0-3 77,0-7 1,5 0-103,0 1 1,0-7 41,-5-3-300,0-3 157,0-8-482,0-2 347,0-6-313,0 0 55,0-6 0,-2-9 196,-3-8 0,4-6-92,-4-4 0,3-3 54,2-7 0,2 5 344,3 0 0,-2 7 141,6-2-127,1 3 255,4 7 1,0 5 327,1 8 1,0 4-167,4 6 0,-3 8 328,3 6 1,-3 6-256,-2 9 0,-1-1 66,-4 1 0,2-1-278,-6 1 0,1-3-50,-1-2 1,-3 1-106,2-6 1,-2 0-233,-2-5-650,0-6 450,0-1-491,0-7 1,0-8 160,0-6 315,0-7 1,0-9-187,0-3 0,5-2 98,-1-3 0,6-1-47,-5 6 0,4 1 832,-4 8-294,6 4 0,-8 12 180,7 3 0,-3 5 356,3 5 1,3 4 106,-4 10 1,-1 3-330,1 7 1,-4-1-43,5 1-126,-7-1 0,8 1-262,-6-1 0,4-6-614,-4-3 0,4-8-1314,-4-1 1325,6-7 0,-3 3 626,6-6 0,0-13 0,1-2 0</inkml:trace>
  <inkml:trace contextRef="#ctx0" brushRef="#br0">21199 10947 8225,'0'14'196,"0"0"0,0 5 182,0 0 0,0 8 65,0 1 0,0 1 274,0 4 1,2 2-430,2-2 0,0-2-295,5-7 1,1 1-89,4-6 0,0-4-372,0-6 0,2-6-365,3 2 618,-3-10 0,4-3-50,-6-6 120,-6-6 0,3-3-3,-6-5 0,0 0 60,-5-1 1,-2 1 69,-2-1 1,-4 1 214,-7-1 1,1 6 114,0-1-311,-6 13 0,4-2-39,-3 13 0,3 0-104,2 0 0,4 7-1129,1 2 1270,6 4 0,-4 1 0,7 0 0</inkml:trace>
  <inkml:trace contextRef="#ctx0" brushRef="#br0">21483 10591 8259,'2'14'627,"3"1"211,3-1-509,0 0 0,-1 7 378,-2 2-419,-3-2 1,4 6-109,-6-4 0,-1 4-260,-4 2 0,-2-1 15,-2 1 1,-4 1-220,4 3 0,1-8-321,-2 3 356,7-2 178,-3-10 1,6 2-1109,0-8 450,0-4 362,0 1 1,0-9-97,0-3 0,6-3 183,4-6 0,-2-2 265,1-3 0,1 5 103,4 0 183,0 0 0,0 7 207,1-2-218,-1 3-177,0 6 1,-1 6 948,-4 3-646,4 4 1,-12 8 651,4 2-672,-3 10 0,-2-3-1,0 4 0,0-4-257,0-2 0,0 1-833,0-1 562,0 0 1,0-5-74,0-5 0,0-2-686,0-2 922,0 1 0,6-7 0,2-2 0</inkml:trace>
  <inkml:trace contextRef="#ctx0" brushRef="#br0">21981 11103 7941,'8'-19'126,"-3"0"1,-4 0 219,-1 5 0,0 0-1,0 0 0,0-1 254,0 1 0,-6 5-546,-4-1-14,-2 7 212,-2-3-577,-7 6 248,5 6 0,-4 8-9,6 10 1,1 4 143,3 5 0,-1 4 54,7 5 1,-3 1-46,3 0-69,2-7 0,-4 4 1,6-7 1,4-6-208,1-8 105,6-4 1,-3-7 89,6-3 1,5-7 40,0-7-48,7-7 0,-4-19-12,6-3 0,5-4-41,0-6 0,5-2-255,-4-7 0,3-5 280,-3 1 0,-3-1 15,-7 5 1,3 0 131,-4 1-119,-2-8-4,6 6 1,-13-10-99,0 6 98,0-12 0,-7 17 243,2-9-98,-2 15 0,-7-7-37,0 15 1,0-1 162,0 11 0,0 6 302,0 8-106,0 3 1,-7 8 103,-2 4-262,2 2-21,-5 8 0,4 9 217,-6 8 0,1 6-309,4 4 0,-4 3-131,3 7 0,-2 8 73,-2 5 1,-1 14-278,8-30 1,0 0-1,0 2 1,-2 0 196,0 1 0,-1-1 1,3 0-1,-1 0-60,-2 3 0,1 0 0,1-3 1,1 0 301,2 5 0,1 1-102,0-7 1,2 0 47,2 36 0,3-18-684,6-7 255,7-6-101,19-10 0,1-8-946,7-9 1255,-7-9 0,7-4 0,-4-6 0,2 0 0,-1 0 0</inkml:trace>
  <inkml:trace contextRef="#ctx0" brushRef="#br0">23118 10392 7945,'0'-28'129,"-4"6"63,-1 3 1,-4 3 740,4 2-531,-6 6 0,8-3 551,-7 6-462,1 0 1,-10 12-138,0 2 0,-2 12-54,2 7 0,2 13 266,-7 11-345,0 4-188,-4 7 0,6 0 385,3 3-573,3 10 1,3-8 216,8-28 1,1 1 13,-2 33 0,12-3-178,3-10 1,10-8-534,5-6 1,9-9 188,5-5 0,5-16 446,4-7 0,-1-2 0,6-7 0,2-7 0,1-8 0</inkml:trace>
  <inkml:trace contextRef="#ctx0" brushRef="#br0">17574 11032 7894,'0'-30'182,"0"-3"0,0 3 632,0-3-504,0 3 1,0 1-37,0 1 0,-2-1-125,-3 1 0,4-1-114,-4 1 0,-1 0 107,1-1 0,-6 1 9,1-1 0,-4 1-192,-5-1 72,3 7 1,-6 3 96,3 10 0,2 3-155,-7 6 1,1 12 110,-6 7 0,5 14 10,1 10 1,2 6 201,2 8 1,2 0-79,12-1 1,0 1-69,5 0 1,8-8-125,6-6 0,2-8-216,8-12 0,1-4-134,8-9 1,-3-12 169,4-12 0,0-8-260,0-11 1,-3-2 153,-7-3 0,1-6-177,-6 6 0,5-5 102,-5 10 1,-5 6-51,-5 8 176,-5 3 283,8 8 0,-10 16 498,3 16 0,-4 12-315,-1 17 1,-5 7 398,1 15 1,-1 1-699,4-34 0,2 2 0,-1-1 1,1 0 218,2 4 1,-1 1-1,1 3 1,1 1 10,0-2 0,1-1 1,-1 0-1,0-1-238,-1-3 1,-1 0 0,-1 34-104,4-8 1,-3-13 141,-2-10 1,0-10 253,0-5 0,-7-3-79,-2-2 0,-5-6-61,-5-3 0,1 2 14,-6-2 0,1 0 310,-6-5 0,-1-1-220,-3-4 1,3-3-585,-3-6 0,3-8-275,2-6 0,1-19-485,3-14 1,5-10-1354,10-10 2186,2 1 0,9 25 0,3-2 0,2-36 0</inkml:trace>
  <inkml:trace contextRef="#ctx0" brushRef="#br0">18683 11117 7919,'-15'0'732,"7"0"-599,8 0 1,13 2 2021,6 3-1390,0-4 0,2 10-490,2-6-272,4 0 0,8-7-82,3-3 0,8-1-324,1-3 0,-1 2-186,-8 7 1,-5 0-1401,-9 0 1989,-10 0 0,-8 13 0,-6 3 0</inkml:trace>
  <inkml:trace contextRef="#ctx0" brushRef="#br0">18611 11530 7919,'-14'7'632,"0"6"78,6-11 1,10 2 986,12-8-1137,6-4 0,14-11-234,-1 0 0,6-2 2,-1 2-226,10 4 1,4-8-107,9 4 1,4 4-683,6-4 1,-6 9 685,-3 5 0,-10 4 0,-3 1 0</inkml:trace>
  <inkml:trace contextRef="#ctx0" brushRef="#br0">24284 10335 8084,'-6'-14'227,"4"6"173,-4 2 0,8 6-74,2 0 1,1 0 165,9 0 1,-1 11 97,11 3-355,6 10-59,0-2 1,11 13 467,-3 3-1116,3-4 561,1 7 0,1-4-73,0 5 0,-7 0-57,-3-5 0,-3 3-336,-1-7 0,-6 5 147,1-5 0,-8 0-115,-2-4 1,-4-2-434,-6-4 1,-2 3-534,3-7 1027,-4 0-212,-7-5 249,4-6 0,-9-5 247,7-13 0,-7-12 0,3-14 0</inkml:trace>
  <inkml:trace contextRef="#ctx0" brushRef="#br0">24839 10151 8025,'0'14'250,"-5"5"63,0 0 0,-7 8 957,-2 1-583,-7 7-469,-7 14 1,-7 3 455,-3 9-1732,-3-2 1148,20-24 0,-1-1 0,-21 25 43,1 2 0,7-8-50,7-6 0,6-8-179,7-1 1,7-11-340,4 2 1,4-12-1711,4-3 2189,4-6 0,13-14 0,1-2 1</inkml:trace>
  <inkml:trace contextRef="#ctx0" brushRef="#br0">24910 10819 8752,'6'-8'2284,"2"1"-2040,6 7 0,7-4-137,3-1 0,2 0-124,3 5 1,4-4-356,0-1 1,5 0-126,-5 5 1,0 0-1252,-4 0 1748,-13 0 0,9 0 0,-9 0 0</inkml:trace>
  <inkml:trace contextRef="#ctx0" brushRef="#br0">25052 10691 8021,'0'-8'491,"0"2"62,0 6 807,0 0-909,6 6 0,-4 6-20,3 7 1,-4 7-84,-1-3 0,0 6-69,0 4 0,0 3 159,0 7-210,0 0-28,0 6 1,0-11-47,0-1-115,0-5-80,13-10 0,-2-3-247,13-9 0,6-6-214,8-8 0,3-11-1481,1-8 1983,1-11 0,0-8 0,-1-9 0</inkml:trace>
  <inkml:trace contextRef="#ctx0" brushRef="#br0">26758 9880 8056,'0'-19'109,"0"1"1,0-1 141,0 4 1,0 1 38,0 0 0,2 6 683,3 3-736,-4 4 1,5 9-124,-6 6 1,0 13 286,0 11 0,0 11-122,0 7 0,-1 4 88,-4 11 0,2 1-410,-2-30 1,0 1-1,3-2 1,0 0 62,-3 4 1,0 0 0,1-4 0,0 0 5,0 0 1,-1-1-1,-1 23-138,6-1 0,-2-13 100,-3-2 1,4-11-175,-4-7 4,3-1 130,2-12 0,0-3-33,0-13 1,2-8-96,3-11 0,-2-10-247,6-9 0,2-9 60,8-5 1,-1-3-160,5-2 0,-4 5 224,5-1 1,-7 14 73,2 1 0,-3 13 203,-2 6 1,1 11-280,-1 8 0,-6 14 66,-4 15 1,-2 5-24,-2 9 0,0 1 28,0 4 1,-5-4 275,1 3 0,-1-4 239,5-5 0,5 1 427,-1-6 0,7-6 475,-1-8 0,2-3-1305,3-2 0,-1-4-276,0-1 1,0-6-1153,1 2 1549,-8-3 0,6-9 0,-5-1 0</inkml:trace>
  <inkml:trace contextRef="#ctx0" brushRef="#br0">27043 10762 8056,'14'-2'302,"0"-2"0,0 0-318,0-5 1,5 4-178,0-4 0,5 1 655,-5-2 1,6-2-163,-1 2 0,-3-2-539,-3-3 1,1 6-64,-4-1 0,0 6-371,-10-6 673,6 7 0,-9-10 0,4 5 0</inkml:trace>
  <inkml:trace contextRef="#ctx0" brushRef="#br0">27270 10449 8056,'-2'21'319,"-2"2"0,2 4 570,-3 2 0,-1 5-325,1 4 0,-6 3-200,2 2 0,1 0-132,-2-1 0,7-5-15,-1-4 0,2-3-197,2-2 1,6-6-287,4-3 1,2-8-534,3-1 1,-1-9 458,0-1 1,0-6-568,1-8 1,-1-5 328,0 0 0,-6-5-511,-3 5 1089,2 0 0,-5-1 0,4-2 0</inkml:trace>
  <inkml:trace contextRef="#ctx0" brushRef="#br0">27355 10790 8056,'15'0'632,"-1"5"-400,0 0 0,0-1 207,0-4 1,7-1-191,3-4 1,4-3-144,5-6 1,-1 0-91,6 0 0,-7-2-372,3-3 1,-6 3-111,-4-3 0,-4 8 466,-6 2 0,1-1 0,-1-4 0</inkml:trace>
  <inkml:trace contextRef="#ctx0" brushRef="#br0">27768 10549 7989,'1'-8'140,"4"3"99,-3 3 1,4 9 184,-6 2 1,5 5 404,-1 5 1,1 3-407,-5 7 1,0 6-173,0 3 0,0 7-342,0 3 1,2 12 90,2 1 0,4 7 0,7 3 0</inkml:trace>
  <inkml:trace contextRef="#ctx0" brushRef="#br0">28493 10008 8144,'-22'7'1105,"1"-6"-690,13 6-305,2-7 1,8 0 198,2 0 1,10 0 152,10 0 0,9 0-209,5 0-72,16 0 0,4 0-356,13 0 0,-1 0 13,-4 0 1,-9 0-959,-9 0 0,-10 0 549,-5 0 1,-14 1-286,-5 4 1,-9-2 102,-1 7 753,-15-7 0,-4 9 0,-14-4 0</inkml:trace>
  <inkml:trace contextRef="#ctx0" brushRef="#br0">28649 9767 8144,'14'0'-48,"5"6"23,0 3 1,0 12 232,-5 7 1,1 9 313,-1 10 0,0 5-188,0 10 1,-6-2-317,-3 6 0,-3-4-47,-2 4 1,0 1 59,0 4 0,0-11-155,0-3 0,0-15-192,0 1 0,6-12-381,3-2 0,-1-7 207,2-8 0,-1-6 490,5-3 0,1-16 0,-1-5 0</inkml:trace>
  <inkml:trace contextRef="#ctx0" brushRef="#br0">29204 9596 8246,'14'2'-119,"0"2"0,-4 7 225,-1 13 0,-6 8 196,2 15 1,-3 10-48,-2 9 1,0 7-269,0-2 1,-7 8 127,-2-8 1,1 3 65,-2-3 1,7-3-138,-2-6 1,2-7 67,-1-12 1,2-11-310,-3-4-22,4-9 87,1-5 0,4-11 40,1-12 1,8-7 264,1-12 0,2-6-328,8 1 1,1-5 159,8 5 1,-1 2-74,5 7 1,-5 5 78,1 9 0,-3 4 73,-1 6 0,-6 3-51,1 7 0,-11 6 164,1 12 0,-9 2-101,-1 3 0,-2-3 149,-2 3 1,-6 2-39,-4-2 1,-7-4-79,-2-6 0,-6-5-128,1 1 1,-3-5-137,-1-5 1,-1 2-321,1-6 1,4 0-7,0-5 0,7-6-287,-2-4 0,5-4 276,4-5 1,4-3 471,6-7 0,6 1 0,2 0 0</inkml:trace>
  <inkml:trace contextRef="#ctx0" brushRef="#br0">29588 10421 8145,'37'-13'-471,"1"4"1,-6-4 426,1 3 0,3-2 77,2-2 0,-1 4 203,1 1 1,-5-1-98,5-4 1,-13 6-667,-1 3 201,-7-3-363,-9 7 689,-8-6 0,-14 7 0,-8 0 0</inkml:trace>
  <inkml:trace contextRef="#ctx0" brushRef="#br0">29886 10165 8145,'14'0'-62,"-1"1"-18,-4 4 1,-1 3 328,-3 6 1,-3 2 327,2 3 1,-8 5-258,-6 9 0,-2 2-75,-3 2 1,6 3-243,-1-7 0,7 5-193,-2-5 0,4-6-255,1-8 1,6 0 159,4-5 1,9 2-124,4-11 1,4-2 407,2-8 0,5-15 0,3-10 0</inkml:trace>
  <inkml:trace contextRef="#ctx0" brushRef="#br0">30554 9468 8132,'10'0'-460,"-1"0"1,-4 2 469,5 2 0,1 0 105,8 5 1,-4 1 678,4 4-437,-3 6 1,3 2-82,0 7 1,0-5-44,-5-1 0,2 1-44,3 4 1,-3 7 2,3 3 1,-3-2-9,-2 2 0,0-3 109,0 8 1,0-4 164,1 9 0,-8-4-150,-2-2 0,-3 7-51,-2 4 1,-14 10-252,-10 8 0,6-32 0,-4 1-388,-2 5 0,-4 0 1,-3 1-1,-2 1 382,-5 2 0,0 2 0,0 1 0,-2 1 0,-6 2 0,-3-1 0,-1 2 0</inkml:trace>
  <inkml:trace contextRef="#ctx0" brushRef="#br0">23374 10705 8023,'10'-24'-935,"-1"1"642,-5-1 1,2 0-38,-6 0 333,0 1 76,0-6 0,0 1 23,0 0 0,-6-1 16,-4 1 1,-3-1 151,-1 1 0,0 6 275,0 3 417,6-3-333,-5 6-157,12 2-330,-6 7 0,14 14-14,2 2 1,4 16 95,1 8 1,3 12-8,-2 2 1,2 12-71,-8-3 0,-1 4-153,2-3 0,-5-6 42,4-4 0,-1-4-75,1-5 1,2 0-119,-6-10 35,6-3 239,-9-10-248,4-1 207,0-6-110,-4-2 0,6-8-86,-3-2 0,-2-10 12,6-10 0,-4-9-186,5-5 1,-3 1 68,3 0 1,3 0-125,-4-1 1,-3-1 303,-1 6-81,3-1-82,0 12 268,0 2 55,4 12-45,-4 2 1,2 13 201,-1 8 1,-4 12 19,5 10 1,-7 5 94,1 0 1,3 1-104,-3-1 0,8 0 21,-3-5 1,-1-2-329,1-6-3,1-7 262,4-2 20,0-12-123,1-1 24,-1-14 0,0-9 117,0-12 0,5-7-241,0-7 0,5-7-143,-5-4 1,4-2 5,-4-2 1,5-1-409,-5-4 1,0-1-36,-5-3-328,-6 3 702,5 12 0,-12 2-946,4 6 209,-3 7 430,-2 1 1,4 12 479,1-1 0,0 0 0,-5-4 0</inkml:trace>
  <inkml:trace contextRef="#ctx0" brushRef="#br0">25763 10207 8114,'14'-8'71,"0"4"1,1 10 175,-1 8 0,0 8-49,0 12 1,-1 10 176,-4 13 1,2-5-254,-6 5 0,5-5-8,-6 0 0,6 0-5,-5-9 1,4 1 55,-4-11 1,6-1-109,-2-9 1,-1-2 139,2-7-318,-7 0 186,10-6 1,-10-1-13,6-7 0,-4-8-52,4-7 1,-4 0-186,5-9 1,-1-6-276,5-8 0,1-5 220,-1-4 0,0-5-315,0-10 0,0-1 111,1-3 1,-6 4 299,1 10 0,-2 6 39,1 13 0,-3 6 300,-6 13-104,0 6 0,0 5 304,0 12 1,0 7 81,0 13 0,0 10-2,0 4 0,0 10 163,0 4 1,0-5-161,0 5 0,0-5-142,0 1 0,7-6-179,2-9 0,4-5-20,1-9 1,0-4-81,0-6 1,5-6-133,0-3 0,2-3-81,-2-2 1,-2-11 68,7-4 0,-5-10-193,5-3 0,-7-2 55,2-8 1,-8 0-40,-2-5 0,-5 1-35,0-1 1,-2 0-196,-2 1 0,-2 5 32,-2 4 0,-4 8-249,-7 1 0,-5 13-474,-4 2 1184,-9 5 0,-3 11 0,-7 1 0</inkml:trace>
  <inkml:trace contextRef="#ctx0" brushRef="#br0">25365 10577 8034,'-14'0'12,"6"0"15,1 0 0,9 0 460,3 0 1,4 0-102,10 0 0,3 0-400,7 0 0,6-8-152,2-6 1,5-2-178,0-8 1,1 2-4,-1-1 0,-5 2-724,-4 7 1070,-9 0 0,-4-1 0,-6 1 0</inkml:trace>
  <inkml:trace contextRef="#ctx0" brushRef="#br0">25536 10307 8034,'0'-8'320,"6"2"0,-5 15 39,4 10 1,-3 11 96,-2 18 1,0 4-258,0 9 1,0-1-231,0 7 0,0-7-317,0 1 1,6-2 0,2-2 0</inkml:trace>
  <inkml:trace contextRef="#ctx0" brushRef="#br0">26517 10236 7941,'-8'0'239,"-5"0"1,7 1 650,-4 4-653,-2 3 1,10 6-28,-3 0 1,-1 2-76,1 3 0,0 3-99,5 7 1,0-1-91,0 1 0,0 5 65,0 4 0,0-1-11,0 1 0,0-1 0,0 6 0</inkml:trace>
  <inkml:trace contextRef="#ctx0" brushRef="#br0">24171 10947 7986,'0'-8'-1438,"-7"1"1632,6 7 0,-12 4 576,4 5 1,-4 2 107,-1 13-459,6 6-155,-5 0 0,12 5-258,-4-7 1,3 0 205,2 1-212,0-1 0,13-6 0,3-1 0</inkml:trace>
  <inkml:trace contextRef="#ctx0" brushRef="#br0">26488 10918 8749,'8'-6'1313,"5"4"-1139,-5-4 1,6 6-25,0 0 0,-5 0-112,1 0 0,-1 0 89,6 0 1,-6 5-182,1-1 0,-7 8-97,1-3 1,-2-1 78,-2 1 1,0 1-68,0 4 0,-5 0 151,1 1 1,-7-6 40,1 0 1,-3 1 98,-1 4 64,0 0 0,4-1 102,1-4 48,6 4 1,-2-7-263,10 4 1,7-4 50,7-6 1,2 0-776,-2 0 1,3 0 619,6 0 0,-5-6 0,-3-2 0</inkml:trace>
  <inkml:trace contextRef="#ctx0" brushRef="#br0">23389 11217 8221,'0'14'-1124,"0"0"1314,0 0 1,-5 5 414,0 0 0,0 2-63,5-2-128,0-3-256,7 4 1,-4-6 175,6 1 1,-4 0-136,5 4 0,-6-3 9,6 3 1,-7-3-97,2-2 0,1 5-111,-1 0 1,-1 2 53,-4-3-155,0-2 199,0-2 1,2-1-281,3-3 102,-4-4-87,6 7 65,-1-12 0,4 5 186,8-6 0,0 0 2,6 0 0,-2 0-78,1 0 1,4-1 15,-3-4 0,3 4-42,1-4 70,1 3-18,5 2 1,3 0-167,5 0 175,1 0-3,0 0 1,4 0-1,0 0 0,7 0 17,-2 0 1,-3 0 6,-1 0 1,4-1-21,5-4 1,9 2-167,-26-2 0,1 0 0,33 1 140,-34-1 1,0 0-1016,35 2 1034,-11-3 0,1 6-15,-3 0 37,3 0 26,6 0 0,0-5 89,0 0-136,6 0 59,-10 5 0,2 0 18,-12 0 1,6 0-268,4 0 1,4 0 257,4 0 0,0 0-167,5 0 0,-5 0 134,0 0 1,-5 0-174,1 0-1409,-3 0 1533,-23 0 1,0 0 0,31-1-4,-34-1 0,1-1 0,31 0 107,-3-7 1,-4 7 45,-6-1 1,9 2-85,6 2 0,-1 0 27,-3 0 0,-8 0-19,-2 0 1,-10 0-4,-5 0 0,-1-2 497,2-2 1,-4 2-496,3-3 1,-1 4 44,2 1 1,-9 0 171,4 0 1,-10 0-238,0 0 0,-8 0 863,-1 0 1,-11-2-630,1-3 518,-3 4-667,-3-12 1,3 4-254,-6-10 0,4 1 129,-4-5 0,6-3-965,-2-7 0,4-3 99,1-7 1,2 4 826,3-4 0,-3 4 0,4-10 0</inkml:trace>
  <inkml:trace contextRef="#ctx0" brushRef="#br0">22692 13108 8161,'-6'-15'-368,"4"6"246,-3-1 192,-3 1-53,7-5 657,-5 6 187,6 1 1,1 7-258,4 0-362,3 0-84,6 7 0,-1 2 70,-4 10 1,4 3-33,-4 7 0,4 6-127,1 2 0,-4 4 104,-1 2 1,-6 0-150,2-1 0,1 4 17,-1-3 0,0 1-194,-5-11 1,4 4-97,1-9 162,0 4 24,-5-10 0,0 0 46,0-3 0,0-3-25,0-2-12,0-6 167,0-2-45,0-6 0,5-6-289,-1-4-10,7-9 244,-3-3 0,7-8-784,-1-3 365,6-10 164,-4-7 1,6-2-320,-3 0-624,-9 6 1110,15-10 0,-20 17-43,9-4 0,-3 12 23,3 2 1,-6 7 523,-3 8 207,3 6-389,-7 2-132,6 12 1,-3 4 746,1 9 430,0 3-951,-5 12 0,5 4 165,-1 10 1,1 2-143,-5 7 0,2-2-102,2-3 0,0 2-65,5-6 0,-4-7-236,4-8 1,-1-5 112,2-4 0,2-8-118,-2-7 1,-2-6 417,1 2 13,1-3-294,-3-9 1,6-7 78,-3-10 0,2-9-71,2-5 0,5-11-68,0-7 1,5-3-181,-5-7 1,5-1-99,-5-4 0,4 7-722,-4 2-340,0 10 1092,-5 3 0,-1 8-730,-3 3 584,2 9-231,-10 9 118,4 6 0,-4 6 4,2 3 1,-2 5-1058,3 5 1743,3 3 1,0 6 0,6 0 0</inkml:trace>
  <inkml:trace contextRef="#ctx0" brushRef="#br0">23758 12923 7966,'-8'0'830,"2"0"-684,6 0 0,2 0 59,2 0 1,4 0-19,7 0 1,-1 0-140,0 0 0,6 0 42,4 0 1,-2 0-202,2 0 1,0 0 79,4 0 1,-4 0-144,0 0 1,-6-5 96,6 0 1,-6 1-98,0 4 1,-6-5-1217,-3 0 746,-6 0 644,4 12 0,-14 1 0,-1 6 0</inkml:trace>
  <inkml:trace contextRef="#ctx0" brushRef="#br0">23787 12965 8039,'0'8'-274,"0"0"-18,0-3 1,0 3 353,0 6 1,-5 0 341,0 0 1,1 7-106,4 3 0,-2 4 141,-3 5 0,4-3-163,-4 3 0,-1 2-52,1-2 1,-6 7-107,1-2 1,2-2 30,-1 2 0,4-2 18,-4 2 1,6-3 18,-2-7 0,2-1-135,-2-3 1,3 1 55,-2-6 0,2 2 20,2-2 0,0-8-61,0 3-101,6-9 129,2 1 0,8-6-460,3 0 225,3 0 7,7-6 1,5-2-134,4-6 1,2-5-267,-2 0 1,1-2 531,-6 2 0,7 3 0,-4-4 0</inkml:trace>
  <inkml:trace contextRef="#ctx0" brushRef="#br0">24441 12681 8112,'0'14'0,"0"7"3,0 2 1,-5 11 178,0 4 0,-4 6 107,4 8 0,-6 0 131,2 10 1,-4-2-218,-1 1 0,-1-1-217,1 7 1,2-7 280,2 1 0,-3-9-107,4-4 0,1-6-55,-1-4 0,4-4-34,-5-11 0,7-2-238,-2-7 1,2-6 97,-1-3-77,2-4 0,-4-4-364,6-6 624,0-1-202,0-23 0,6 8-775,3-13 371,4-7 26,1-5 0,5-7-95,0 0 0,7 7 263,-3 2 0,-1 15 284,2 5 0,-5 9 31,5 0 1,-7 5 693,2 4-275,-3 4-217,-2 18-154,-6 4 0,-2 13 706,-6-1 1,0 7-265,0 3 0,0 8 0,0 1 1,0-1-237,0-8 0,0 1-326,0-6 0,0-1 49,0-8 0,2-4-184,3-6 1,-2-1-1305,6-4 684,-6-2 206,10-7 604,-5 0 0,6-13 0,0-3 0</inkml:trace>
  <inkml:trace contextRef="#ctx0" brushRef="#br0">24668 13520 7702,'7'-8'-623,"-4"-3"847,6 6 0,-4-6-42,4 2 1,1 2 721,4 3-369,0-4-325,7 6 0,-5-4-120,3 6 0,-4 0-46,0 0-291,-1 0 0,0 0-298,0 0-8,0 0 0,-1-2-197,-3-3 750,2 4 0,-4-12 0,6 5 0</inkml:trace>
  <inkml:trace contextRef="#ctx0" brushRef="#br0">24810 13321 7952,'-6'20'0,"0"2"70,-4 7 0,-1 4 102,6 0 1,-4 7 79,4-2 0,1-2 218,4 2 1,0-8-259,0-2 1,1-6-208,4-7 0,3-1-354,6 0 1,0-6 224,0-3 1,5-4-598,0-1 1,-1-1 720,-9-4 0,10-3 0,-3-6 0</inkml:trace>
  <inkml:trace contextRef="#ctx0" brushRef="#br0">24910 13605 7952,'9'2'-143,"1"2"0,-1-2-262,6 3 0,-1-4 453,0-1 0,2 0 410,3 0 0,1-6-580,4-3 0,1 1-170,-6-2 1,5 2-482,-5-1 773,0-4 0,-5 5 0,0-6 0</inkml:trace>
  <inkml:trace contextRef="#ctx0" brushRef="#br0">25194 13335 7957,'0'14'5,"0"2"361,0 3 1,0 5 555,0 9 1,0-3-395,0 3 0,0-3-474,0-2 1,0-1-363,0-3 0,0 1 74,0-6 0,7-1-701,2-9 935,4 4 0,1-5 0,0 6 0</inkml:trace>
  <inkml:trace contextRef="#ctx0" brushRef="#br0">25521 13534 7859,'15'0'900,"-1"0"1,-5 0-189,1 0 1,-7 2-259,2 2 0,-4 0-214,-1 5 0,0 5-168,0 5 0,-6 2-149,-4-2 0,2-2 184,-1 7-107,0-7 0,-12 10 0,-1-5 0</inkml:trace>
  <inkml:trace contextRef="#ctx0" brushRef="#br0">25948 12795 7904,'9'1'104,"1"4"58,-1 9 1,5 4 83,1 5 1,0-4-1,4 5 0,-3 1 26,3 8 1,2-1 123,-2 6 1,1-6-167,-1 1 1,-3 3-140,3 2 1,-3-3-175,-2-2 0,0-3-79,0-2 0,-1-1-426,-3-3 1,-4-8-206,-6-7 120,6-6 1,-4 0 241,2-12 0,-2-2 431,-2-13 0,-6-6 0,-2-6 0</inkml:trace>
  <inkml:trace contextRef="#ctx0" brushRef="#br0">26289 12752 7904,'0'29'0,"0"-1"0,-6 0 329,-4 1 1,-2 6 152,-3 3 0,-4-2 202,0 2 1,-4-2-310,4 2 0,-2-2-183,2-2 0,4-4-195,-4 3 1,3 1 114,2 0 1,4-6-1295,1-4 1,5-7 1181,0 2 0,-4-3 0,0-2 0</inkml:trace>
  <inkml:trace contextRef="#ctx0" brushRef="#br0">26303 13264 7929,'21'-5'14,"2"0"0,4-1-83,2 1 0,-1 4-157,1-4 1,1 3 706,3 2 1,-3-4-156,3-1 1,-5-4-724,-4 4 0,1-2 162,-6 3 1,-4 2 234,-6-3 0,-6-2 0,4-1 0</inkml:trace>
  <inkml:trace contextRef="#ctx0" brushRef="#br0">26588 13065 7839,'-2'14'62,"-3"0"1,2 1 250,-6-1 1,4 5 401,-5 0 0,3 6-228,-3-1 1,-3 7-245,4 2 0,3 1-24,1-6 1,-1 5-174,1 0 0,0-4-114,5-6 1,6-5-98,4 1 0,3-10-177,1-4 0,2-3-585,3-2 0,-2-13 927,7-6 0,-1-13 0,6-4 0</inkml:trace>
  <inkml:trace contextRef="#ctx0" brushRef="#br0">26943 12709 8021,'14'0'128,"0"0"1,1 0 313,-1 0 0,5-1-342,0-4 1,5 4 140,-5-4 1,6-1-164,-2 1 1,0 0 109,0 5 1,-5 0-40,1 0 1,-4 0-63,0 0 1,-6 6-215,1 4 0,-7 2 168,1 3 1,-2 5-197,-2 4 0,0 8 326,0 1 1,0 1-121,0 0 1,-5 2 238,1 7 1,-3 4-64,3 0 1,2 7-43,-3-2 0,-1 8-108,1 2 0,0 3 166,5-9 1,-1 1-37,-4-14 0,4 1-24,-4-11 0,3-1 204,2-8 0,-6-4-115,-4-6 0,-2-1-71,-2-3 1,-9-4-126,-5-6 1,-8 0-205,-12 0 1,-7 0-539,-7 0 0,2 0 666,8 0 0,-3 5 0,3-1 0,-4-1 0,0-1 0</inkml:trace>
  <inkml:trace contextRef="#ctx0" brushRef="#br1">23389 13904 8181,'-7'8'0,"6"6"122,-4 0-62,-3 0 141,7 13 1,-6-5 60,7 7 1,0-1-33,0 0 0,5-1-122,0-3 0,6 1 73,-2-6 1,4-5-109,1-4 0,0-7 63,0 2-103,7-4 108,-5-1 1,9 0-190,-6 0-1,6-1 86,-1-4 1,-2 4 29,2-4 1,0-2-11,4 3 1,0-1-20,1 5 0,1 0-21,3 0 0,3 0-99,7 0 1,0 0 10,-1 0 0,6 0 35,-1 0 1,1 0-3,-6 0 1,-1 0 92,-3 0 1,3-5-5,-3 1 0,10-3 48,4 2 1,3 4 165,2-4 0,-3 4-171,-7 1 1,0 0-31,-9 0 0,-3 1-170,-2 4 1,-9-2 109,-5 7 1,-3-1-143,-2 5 1,0-1 67,0-4 1,-4-1 32,-1-3 0,1-3 17,4 2 0,-5-2 129,1-2 0,-1-2-41,6-2 1,-6 2 157,1-3 1,-1 4-11,5 1 1,-4 0-88,-1 0 1,-4 0-60,4 0 0,-4 0-3,5 0 0,-6 6 40,6 3-70,-7 4 0,8 1-13,-6 1-50,6-1 0,-8-2-10,6-2 1,-4 1-33,5-6 0,-6-1 114,6-4-64,-1 0 0,6 0-74,-1 0 35,0 0 1,0 0-39,1 0 0,-6-6-147,0-3 1,-5-4 129,0-1 0,3 3-17,-3-4 0,1 4 141,-5-8 1,0-1-93,0 1 0,5 0 81,0 5 1,-1 0 32,-4-1 1,0 6 397,0-1-303,7 7 0,-4-3-35,6 6 1,-4 0-73,5 0 1,-1 0 71,5 0-66,0 0 0,2 5 17,3-1 1,-3 1 68,3-5 1,3 0-81,2 0 0,-2 2-1,2 2 0,1-2 6,8 3 0,3 1 1,7-1 1,1 6-24,4-2 0,2-1-7,7 2 0,0-7-195,0 2 1,1 1 198,4-1 1,3-1 46,6-4 0,5-4 3,-1-1 1,-34 0 0,-1-1 188,36-4 0,-7-4 13,-7-5 1,4 2 207,5-7 0,7 2-424,-36 10 1,1 0 0,-3 0 0,-1-1 416,37-6 1,-10-5-156,-4 5 0,-10-1-18,-5 1 0,-7 3-291,-2-3 1,-8 2-295,-2-2 0,1-3-385,-6-7 0,-1-1-156,2-3 1,0-9-2084,4-11 2915,1-2 0,-1-6 0,4-4 0,6-5 0,-16 33 0,0 0 0</inkml:trace>
  <inkml:trace contextRef="#ctx0" brushRef="#br1">23943 15311 8080,'14'0'0,"7"0"-450,3 0 0,7-5 292,2 1 0,5-6 618,-5 5 1,5-6-208,-4 2-260,5-4 0,-9-1-66,3 0 1,-4 0-130,-6-1 1,-2 7 153,-7 4 48,-6 2 0,-2 2 0,-6 0 0</inkml:trace>
  <inkml:trace contextRef="#ctx0" brushRef="#br1">24014 15340 7988,'0'22'-55,"0"-3"1,0 3 282,0 1 0,5 6 23,0 4 1,-1-1 271,-4 6 0,5-4-109,0 9 0,1-4-123,-1 9 1,-3 1 14,2-2 1,3 5-106,-3-4 0,1 4 28,-5-5 0,0 2-18,0-1 0,0-4-144,0 3 1,0-1 68,0 1 1,0-7-155,0 2 1,5-8-19,0-1 0,1-8 116,-1-1 0,-2-12 168,6 3 1,-4-6-87,4 1 1,1-4 19,4-6 1,-3 0-23,3 0 1,-2 0 32,6 0 0,5 0-133,0 0 0,-1-2-261,2-2 0,1 0-999,9-5 1,-3-1 623,7-4 0,0-2 576,5-2 0,6-5 0,1-5 0</inkml:trace>
  <inkml:trace contextRef="#ctx0" brushRef="#br1">26005 15069 7946,'-8'0'-6,"1"0"0,7 2 238,0 3 1,0 3-205,0 6 0,5 0-146,0 0 1,0 2-223,-5 3 0,0-3 120,0 3 1,0 1-120,0-1 0,0 2 109,0-2 1,0-3 229,0 3 0,0 3 0,6-7 0,2 6 0</inkml:trace>
  <inkml:trace contextRef="#ctx0" brushRef="#br1">26019 15439 7946,'0'14'0,"1"0"-196,4 1 1,-3 4 221,3 0 1,-4 0-95,-1-5 0,5 2 49,0 3 1,-1-4-42,-4 4 1,0-1 126,0 1 1,0-4-76,0 4 0,0-3-72,0-2 0,5 1 80,0-1 0,0 0 0,-5 0 0</inkml:trace>
  <inkml:trace contextRef="#ctx0" brushRef="#br1">26062 16121 7946,'0'16'0,"0"3"0,4-3-64,1 3 1,0 3 148,-5 2 0,0-1 103,0 6 1,5-4-94,-1 8 1,1 2-181,-5-2 0,0 0 42,0-4 1,0-1-187,0 1 1,0-2 228,0-4 0,0 4 0,0-5 0</inkml:trace>
  <inkml:trace contextRef="#ctx0" brushRef="#br1">24853 15311 7941,'-8'-6'-514,"2"4"818,6-4-134,0 12 0,0 4 43,0 9 1,5 4-72,-1 10 1,7 4 137,-1 5 0,-2 6-86,1-1 1,-4 7-50,4-2 0,-5 2-55,0-2 0,0-3-131,0-6 1,-2-9 143,3-5 1,-4-7 165,-1-8-751,0 0 313,0-6 1,0-3 32,0-10 0,0-3-121,0-6 0,0-5-133,0 0 1,-1-11 144,-4 2 0,3 1 3,-2 3 1,2 7 111,2-2 31,0 3 1,6 10 509,4 6-198,-4 12-158,7 10 1,-5 7 349,6-1 1,0 1-164,0-1 0,0-1 2,1-3 0,-6-4-271,1-6 1,-1 1-467,5-1 330,1-6 1,-1-2-91,0-6 0,-6-6-768,-3-4 1021,-4-2 0,6-9 0,0-1 0</inkml:trace>
  <inkml:trace contextRef="#ctx0" brushRef="#br1">25038 15780 7947,'19'0'0,"0"0"0,4 0-58,-4 0 1,8-1 129,2-4 0,-1-3 52,5-6 0,-3 0-95,-1-1 0,-7 3-152,-3 2 0,-3-2-19,-2 2 0,-6 2-608,-3-1 750,-4 6 0,-1-16 0,0 3 0</inkml:trace>
  <inkml:trace contextRef="#ctx0" brushRef="#br1">25194 15567 7947,'0'16'0,"0"3"0,0 3 155,0 6 1,0 7 74,0 3 0,0 8 42,0 1 0,0 4-98,0-9 0,2 3-120,3-12 0,-2 0-94,6-5 1,1-6-328,4-3 0,0-8-956,0-1 1323,1-7 0,-1-3 0,0-8 0</inkml:trace>
  <inkml:trace contextRef="#ctx0" brushRef="#br1">25379 15908 7947,'10'0'-132,"-1"0"1,1-1-267,4-4 1,2 2 41,3-7 0,-8 5 665,3-4 0,-3 4-154,3-4 1,-6 4-524,-3-4 1,1 4-155,-1-5 522,0 7 0,-5-9 0,0 4 0</inkml:trace>
  <inkml:trace contextRef="#ctx0" brushRef="#br1">25536 15666 7947,'7'0'0,"0"2"-85,-7 3 0,0 3 127,0 6 1,0 8 638,0 6 0,0 2-230,0 8 1,0-6-97,0 1 1,0 2-152,0-2 0,0 0-118,0-4 0,1-7-513,4-3 0,-2 1 294,7-1 1,-2-5-1271,1-4 1403,4-1 0,-5 6 0,6-1 0</inkml:trace>
  <inkml:trace contextRef="#ctx0" brushRef="#br1">26616 15354 8035,'0'-14'0,"0"-1"0,0 6-86,0-1-26,6 7 1,2-2 362,6 10 1,5 9 310,0 10 1,0 3-312,-4 1 0,-1 2-66,0 4 1,2-4-149,3 3 0,-3-3-77,3-2 0,-4 1-232,0-1 1,0-6-17,4-3 1,-8-3-849,4-2 314,-4-6-140,-3-2 962,-2-6 0,-6-6 0,0-2 0</inkml:trace>
  <inkml:trace contextRef="#ctx0" brushRef="#br1">26829 15155 8035,'8'14'-118,"-1"2"-55,-7 3 0,-2 4 430,-3 11 1,-1 2 407,-4 7 0,-2-1-350,2 1 0,-7-1-146,-2 1 1,0 0-57,5-1 0,-5 6 84,0-1 1,0 5-661,5-4 1,-1-7 287,1-8 1,6-9 174,4-5 0,-4-4 0,0 0 0</inkml:trace>
  <inkml:trace contextRef="#ctx0" brushRef="#br1">26957 15624 8014,'30'0'0,"8"0"143,-9 0 1,-2 0 313,-4 0 1,-1-2-455,2-2 1,-2 2 55,-3-3 0,-5 2-648,1-2 1,-1 4-358,-5-4 946,-2 3 0,-1-4 0,-6-2 0</inkml:trace>
  <inkml:trace contextRef="#ctx0" brushRef="#br1">27171 15496 8009,'-5'16'63,"0"3"1,-4-2 623,4 7 0,-6 1-215,1 8 1,2 3-67,-1 7 1,6-2-194,-2-3 0,3 2-189,2-7 1,2-2 64,3-7 1,7-3-194,7-7 1,11-6-325,-1-4 1,2-4 427,-2-4 0,6-10 0,1-9 0</inkml:trace>
  <inkml:trace contextRef="#ctx0" brushRef="#br1">27768 15041 7147,'8'0'177,"4"0"1,-4 0 185,6 0 1,1 5-88,-1-1 0,0 1 96,0-5 1,0 0-139,1 0 1,4 0-7,0 0 1,4 0-26,-4 0 0,5 0-65,-5 0 1,5 0-165,-5 0 1,4 0 0,-4 0 1,-5 0-59,-4 0 1,-5 0 56,4 0-145,-6 7 117,4 0 1,-7 8 93,0-1 1,-2 0 6,-3 0 0,4 2-9,-4 3 1,-1 3-14,1 7 0,-5-1-26,6 0 0,-3 1-3,3-1 1,2 7-1,-3 3 0,4 3-17,1 2 1,1-1 12,4 1 0,-2 6 15,7 3 1,-1 8 95,5 2 0,-1-1-90,-4-4 1,3-5 50,-8 0 1,6-6-35,-6 2 1,6-6 162,-5-4 0,-1 2-25,-4-7 1,0-2 54,0-7 1,0-3-77,0-7 1,-3 0 86,-6 0 1,-4-6-181,-15-3 1,-2-3 85,-8-2 0,-3 4-416,3 1 1,-8 4-240,-1-4 1,-7 6-1227,2-1 1555,-4 9 1,-7 3 0,-1 6 0</inkml:trace>
  <inkml:trace contextRef="#ctx0" brushRef="#br1">28592 14202 8082,'0'-8'570,"2"2"-679,3 6 1,3 0 46,6 0 1,2 0 155,3 0 0,1 0-151,4 0 0,3-5 3,-4 1 1,-1-3-23,2 2 0,-7 4-203,2-4 279,-9 4 0,-4 1 0,-6 0 0</inkml:trace>
  <inkml:trace contextRef="#ctx0" brushRef="#br1">28578 14614 7666,'0'8'-511,"0"5"1,0-5 648,0 6 1,0-4-83,0-1 136,0 1 0,0 4 51,0 0-75,0-6-155,0 5 2,0-12-290,0 5 225,0-6-124,0 0 1,0-6 173,0-3 0,0-10 0,0-3 0</inkml:trace>
  <inkml:trace contextRef="#ctx0" brushRef="#br1">28607 14316 8071,'0'14'-174,"0"0"116,0 1 0,-2-1-28,-3 0 0,4 0 132,-4 0 1,3 7-75,2 3 1,0 3 16,0 1 1,0 7 98,0 3 1,0-2 10,0 2 0,0 5-51,0 4 0,-1 2-98,-4-2 0,3-1 54,-2 6 1,1 2-16,-2 8 0,3-2-96,-3 6 1,4-3 145,1 8 0,-5-8 22,0 8 1,1-9-36,4 0 1,0-2 113,0 1 1,0 1-91,0-1 1,0 1-48,0-10 0,0 3 11,0 2 0,0-5-2,0 1 0,0-1 4,0 5 0,0 6-15,0 3 0,0-3-63,0-1 0,0-4 68,0-1 0,0 0-85,0 0 1,0-2 78,0-3 0,0 0-20,0-9 1,0 3 82,0-8 0,0-5 6,0-5 1,0-1-19,0-8 0,0 0 12,0-5 1,0-4 153,0-1 1,0-4 341,0 5-165,6-7-186,-4 3-228,10-6 0,-9 0-34,7 0 0,-1 0-200,6 0 0,0-1 39,4-4 1,0-2 214,10-2 0,2-4 0,12 5 0</inkml:trace>
  <inkml:trace contextRef="#ctx0" brushRef="#br1">31024 14074 7727,'14'0'274,"-3"2"-112,3 3 1,-3-4-1,8 4 33,-3-4 1,3-1-31,0 0 0,4 2-231,-4 3 1,5-4 133,-5 4 1,0-3-45,-5-2 1,0 4 96,1 1 0,-6 0-355,1-5 11,-7 6 170,9-4 0,-10 10 80,3-2 0,-4-2 16,-1 1 0,0 6 119,0 3 1,-1 6-77,-4-5 1,3 6 28,-2-1 0,-3 3-59,3 1 1,-3 2 5,3 4 0,2-4-36,-3 3 0,4-2-23,1 2 0,0 2 29,0 3 1,0 3-15,0-3 1,-2 3-29,-3 2 1,4 0 32,-4-1 1,3 1-40,2-1 1,-1 3 42,-4 2 0,4 4 3,-4 5 0,-1-5 18,1-4 0,0 2 1,5-1 1,0-1 17,0-4 0,5-2 6,0-3 1,4 8 64,-4-4 1,4 7-95,-4 3 1,0 0 156,-5 10 0,0-3-254,0-3 0,0 4 103,0-3 1,0 3-16,0-8 0,0 4-110,0 1 1,0-5 85,0 0 1,0-6-21,0 1 0,4-3 55,1-1 1,5 4-38,-6 1 0,6-1 260,-5-4 0,4 1-156,-4 3 1,4-1-127,-4 6 0,5-6 25,-6 1 0,1 1-6,-5-5 0,5 2 127,-1-7 1,1-3-17,-5-2 1,0-3-104,0-1 0,0-6-36,0 1 0,-5-7 78,1 2 0,-6-3-36,6-2 0,-8-4 16,3-1 0,1 1-36,-1 4 1,-1-5-85,-4 1 1,0-5 76,-1 4 1,0-4-107,-4 4 1,1-5-283,-5 0 0,-6 3 149,-4-3 1,-5 6-512,5-5 0,-5-1 25,5-4 732,-7 0 0,-2-12 0,-9-4 0</inkml:trace>
  <inkml:trace contextRef="#ctx0" brushRef="#br1">29559 14117 7998,'-8'0'-546,"-4"0"1,10 6 0,-4 4 1047,-1 2 0,6 7-57,-4 0 0,3 7-53,2-3 1,0 4-149,0 2 0,2-3 89,3-2 1,-2 1-203,6-6 1,1 5 41,4-5 0,-1 0-193,-4-5 0,4-4 125,-4-1 0,4-6-188,1 2 1,-4-3-131,-1-2 44,1 0 1,2-2 96,-2-3 0,2-3-129,-2-6 0,-2 1-311,1 4 99,-6-4 400,4 5 1,-6 1-81,4 2 1,-3 5 238,2 5 1,3 7 100,-3 7 0,3 8 124,-3 1 0,-2 6-139,3 4 0,1 1 53,-1-6 1,4-1-186,-4-9 1,6-2 17,-1-7 0,-2-6-96,1-3 1,0-7 106,6-7 0,1-9-111,2-15 0,0-5 19,6-9 0,-2-2-137,1-3 0,3-2 109,-7 7 0,4 1-72,-4 8 1,0-1-286,-5 5 1,-4 8 132,-1 7 0,-5 3-1223,0 2 1021,-2 6 1,-2 3-434,0 10 0,0 4 850,0 10 0,0-3 0,0 11 0,0-5 0</inkml:trace>
  <inkml:trace contextRef="#ctx0" brushRef="#br1">30355 14415 7998,'0'15'829,"0"-6"-625,0 1 0,-6 5 148,-3 9 0,1 3-89,-2 1 1,2 6-548,-1-1 0,-4 5 34,4-5 0,2 0-539,3-5 789,2 1 0,-4 6 0,-2 1 0</inkml:trace>
  <inkml:trace contextRef="#ctx0" brushRef="#br1">29488 16619 7978,'0'-14'-365,"0"6"0,2 2 389,2 6 1,-2 7 201,3 8 1,1 5 340,-1 9 1,-1 4-216,-4 0 0,0 6-129,0-1 1,0-3-80,0-2 0,0-4 0,0-6 1,0-2-9,0-7-50,0 0 1,2-6-156,3-3 0,-4-11 43,4-8 1,1-7-166,-1-7 1,6-1 37,-1 1 1,2-7-196,3-3 1,-6-1 74,1 1 0,1 1 49,8 4 1,-8 5 138,3-1 1,-5 7-194,1 8 383,2 6 1,-5 8 108,2 9 1,2 10 122,-6 5 0,1 9-41,-1 5 1,-3 3 129,2 2 0,3 0-119,-3-1 1,6-4-68,-5 0 1,4-8-204,-4-1 0,4-3 105,-4-7 1,5-4-157,-6-6-72,7-6 0,-4 2-100,2-10 0,4-7 49,-4-7 1,-1-5-167,2 5 0,-6-5-911,6 5 1,-7 0 1213,2 5 0,-4 0 0,-1 0 0</inkml:trace>
  <inkml:trace contextRef="#ctx0" brushRef="#br1">30043 16932 7978,'20'8'0,"-4"0"404,3-4 0,-3-2-24,-2 3 0,-2 3 40,-2 1-235,3 4 1,-7 1-66,3 0 1,-2 0 100,-7 0 0,-7 5-14,-2 0 0,-4 0-255,-1-4 0,-5-1 96,0 0 1,5-5-521,4 1 255,7-7-130,-3 3 1,14-6-14,6 0 0,7-4-200,7-1 0,0-8 133,1-1 1,1-2-60,3-7 1,-8-3 485,4-7 0,-4-3 0,4-7 0</inkml:trace>
  <inkml:trace contextRef="#ctx0" brushRef="#br1">28663 15624 9225,'21'8'432,"3"-2"-716,9-6 0,8 0 57,6 0 0,7 0-259,-2 0 0,-1 0 249,1 0 1,-6-5-17,1 1 0,4-3-177,1 3 243,3 2 1,2-9 141,0 6 1,-7 0 44,-2 5 0,-6 0 0,-4 0 0,3-6 0,-4-2 0</inkml:trace>
  <inkml:trace contextRef="#ctx0" brushRef="#br1">29843 15624 8143,'37'5'0,"-4"-1"0,-3 6 48,-2-5 0,1 4 146,-1-4 0,1 1 222,-1-1 0,1-4-119,-1 4 1,-1-3-276,-3-2 0,1-2 66,-6-3 1,5 4-689,-6-4 1,1-1 83,-4 1 1,-1 0-157,0 5 0,5 0 359,0 0 0,0 0 313,-5 0 0,0 13 0,1 3 0</inkml:trace>
  <inkml:trace contextRef="#ctx0" brushRef="#br1">24284 17970 8489,'0'-21'-1015,"0"5"507,0-3 1440,-6 3-55,4 2 6,-4 6-543,6 2 0,0 8-338,0 2 0,2 6 79,2 9 0,-2 1-21,3 4 1,-4 3 83,-1-3 0,2-2-116,3 1 0,-2-4 115,6 5 0,-4-5-167,5 5 1,-3-2 52,3 1 1,3 4 98,-4-3 1,-1 3-180,1 1 0,-1 1 72,2-1 1,1-4-103,-6 0 0,6-9 5,-2 0 0,4-3-128,1-7 0,0-2 133,0-8 1,5-6-173,0-12 0,7-3 111,-3-12 1,4-4-199,2-6 0,-7 1-31,-3 4 0,-4 2 44,0 3 0,-7 5 358,-4 10 0,-2 2 32,-2 7 232,0 6-256,0 2-17,0 18 0,1 4 363,4 12 0,-3 1-123,3-1 0,2 1 179,3-1 0,3-1-120,1-3 1,-5-4-73,1-6 1,-1-4-89,5-1 1,1-5 161,-1 0 0,-5-10-153,1-8 1,-1-7-14,5-7 0,-1-7-333,-3-3 1,2-1 95,-2 1 0,1-6-445,-2 6 1,4-5 263,-4 10 0,-2 0-691,-3 4 0,-2 7-645,-2 3 33,0 10 1554,0 2 0,-6 14 0,-2 1 0</inkml:trace>
  <inkml:trace contextRef="#ctx0" brushRef="#br1">25009 18183 8387,'8'14'-432,"-1"0"360,-7 0 1,0 2 634,0 3 1,0-1-92,0 5 1,0-4-220,0 5 1,0-7-137,0 2 0,6-3-211,3-2 1,-1-1-175,2-4 0,-1-2 268,6-7 0,5 0 0,2 0 0</inkml:trace>
  <inkml:trace contextRef="#ctx0" brushRef="#br1">25436 17557 8194,'-2'-12'-287,"-2"2"-226,2-2 851,-4 10-313,6-4 1,-5 12-10,0 3 0,1 10 193,4 5 1,0 5-82,0 4 1,1 0 203,4 9 0,-4-4-136,4 5 0,-3 4 5,-2-4 0,0 3-86,0-3 0,0-1-82,0 1 1,0 0 75,0-1 1,0-6-92,0-2 0,0-6-78,0-4 0,0-4 73,0-5-191,-7-8 162,6 0 0,-5-9-188,6-3 0,0-2-90,0-8 1,0-7-111,0-6 1,4-4 191,1-10 1,6 7 66,-1-8 0,4 8-248,5-3 0,-5 13-7,0 1 1,0 7 399,-4 3 0,3 8 0,1 6 0,-2 7 600,-2 12 1,1 4-160,-6 5 1,-1 2-48,-4 3 1,0 2-60,0 3 0,0-3 36,0-7 1,0-1-375,0-3 0,0-4 103,0-6 1,2-1-1043,3-4 450,-4-2-960,12-7 1452,-5-7 0,6-7 0,0-8 0</inkml:trace>
  <inkml:trace contextRef="#ctx0" brushRef="#br1">25706 18169 8194,'13'7'-251,"-4"0"-62,10-7 0,3 0 326,2 0 0,1-7 239,-1-2 1,3 1-300,-3-1 1,-2-1 103,1-4 1,-5 0-365,1 0 1,-8 4 110,-2 1 0,-4 4 196,4-5 0,-5 1 0,2-5 0</inkml:trace>
  <inkml:trace contextRef="#ctx0" brushRef="#br1">25905 17856 8194,'-5'14'-385,"1"0"0,-6 5 357,5 0 1,-4 8 394,4 1 0,-4 2-78,4 8 1,-4-1 156,4 1 1,0 3-226,5-3 1,0-4 18,0 0 1,2-6-138,2-4 1,6-1 61,9-8 0,-2 0-395,7-10 1,-5 0-90,5-5 0,-2 0-324,1 0 1,-2-5 179,-7 0 1,-4-6 462,-1 2 0,1-10 0,4-3 0</inkml:trace>
  <inkml:trace contextRef="#ctx0" brushRef="#br1">26062 18282 8194,'7'-14'0,"5"5"0,-8-1 0,7 2 40,-1-1 1,2-4 85,3 4 0,-1 1-129,0-2 0,0 7 18,1-2 0,-1 4-256,0 1 1,-5-5-49,1 0 1,-1 1-11,6 4 299,-7-7 0,4-1 0,-4-6 0</inkml:trace>
  <inkml:trace contextRef="#ctx0" brushRef="#br1">26332 17984 8194,'0'14'-697,"0"5"1189,0 0 1,0 6-145,0-1 1,-5 3 103,0 1 0,0 2-360,5 3 0,0-3 100,0 4 1,0-4-659,0-2 0,0 0 167,0 1 299,7-1 0,1 1 0,6-1 0</inkml:trace>
  <inkml:trace contextRef="#ctx0" brushRef="#br1">26701 18012 8314,'-8'0'-175,"4"0"1,8 0 268,6 0 0,4 5 154,5 0 0,10-1-101,8-4 0,6-6-307,5-3 0,0-4 74,5-1 1,-1-5-54,-10 0 1,1 0 179,-15 5-41,-2-1 0,-12 8 0,0 0 0</inkml:trace>
  <inkml:trace contextRef="#ctx0" brushRef="#br1">26829 17756 8242,'10'0'0,"-1"0"0,-4 3 67,4 7 1,-4 3 203,5 15 0,-6 4 53,6 10 1,-7 7 100,2 3 1,-8 8-287,-2 2 0,-5-5-191,6-5 0,-1-3-711,5-2 0,3-1 307,7-13 1,5-6 455,14-8 0,-1-9 0,1-4 0</inkml:trace>
  <inkml:trace contextRef="#ctx0" brushRef="#br1">27370 17699 8253,'0'-7'-139,"0"2"-82,0 10 1,0 6 374,0 12 1,1 7 320,4 13 1,-4 1-211,4 4 0,-3 1 95,-2 3 1,0 1 137,0-5-358,0 5 1,0-15-10,0 0 1,0-8-118,0-6 0,0-3-134,0-7 117,6-6 0,2-4-59,6-8 1,-1-11-125,-4-8 1,4-6-211,-4-4 0,4-3 110,1-7 1,-1 5-172,-4 0 0,4 0 158,-3-4 0,-4 4-30,-1 0 0,1 6 288,-1-1 0,-1 9-390,-4 6 888,0 2 1,0 9-77,0 7 1,0 13 135,0 11 1,0 4-131,0 5 0,5 4 195,0 5 0,0 1-139,-5 0 1,6-7-85,3-3 0,-1-3-81,2-1 1,-1-9-15,6-6 0,3-6-261,1-8 0,5-1 34,-5-4 1,2-5-152,-2-9 0,-4-3-59,4-6 0,-1-2-311,1-3 1,-5 3 126,0-3 0,0 3-91,-4 1 0,-4 5-188,-1 1 0,-4 5-372,-1-1 0,-1 8-218,-4 2 1226,-3 6 0,-6 3 0,0 8 0</inkml:trace>
  <inkml:trace contextRef="#ctx0" brushRef="#br1">27825 18225 8182,'6'8'-6,"-3"0"0,7-3 161,-7-3 0,5 4 438,-4-6-155,-2 0 0,4 1-185,-6 4 1,0 3-2,0 6 0,0 5-171,0 0 0,-1 5 93,-4-5 0,-1 1-284,-4-1 0,-3-4-35,4-1 0,1-2-382,-1-7 142,5 0 101,-2-5 0,9-2 75,7-2 1,-1-3-67,10-2 0,2-2-41,-2 6 0,6-4 123,-1 4 1,4-2 192,5 3 0,-3-4 0,5-6 0</inkml:trace>
  <inkml:trace contextRef="#ctx0" brushRef="#br1">28009 17756 8098,'0'-14'228,"2"6"143,3 3 0,3 10-203,6 5 0,6 10 15,4 9 0,-2-1 130,2 5 1,-2 2-78,2-2 1,1 5-123,-6-5 0,5 5 70,-5-5 1,4 1-149,-4-6 1,0 0-72,-5 1 1,-1-7-978,-3-3 303,2-3-620,-10-2-116,4-6 1445,-6-15 0,0-8 0,0-14 0</inkml:trace>
  <inkml:trace contextRef="#ctx0" brushRef="#br1">28422 17657 8098,'0'14'121,"0"0"1,0 2 301,0 3 0,-7 3-121,-2 7 0,-4 1-30,-1 3 1,-5-2-90,0 7 0,-8-5 29,-1 5 0,-2-1-84,-8 1 1,6 7 107,-1-2 1,5 1-210,4-6 1,0-3-383,10-7 0,-2-1-1386,12-3 1328,-1-10 413,5-8 0,12-18 0,4-4 0</inkml:trace>
  <inkml:trace contextRef="#ctx0" brushRef="#br1">28450 18083 8098,'14'0'-94,"1"5"-49,-1 0 1,0 0 305,0-5 0,5 0 323,0 0 1,6 0-454,-1 0 0,1-7 39,-1-2 0,1 2-595,-6 3 0,0-3 246,-5 3 1,-6-3 276,-3 3 0,-3 2 0,-2-4 0</inkml:trace>
  <inkml:trace contextRef="#ctx0" brushRef="#br1">28592 17898 8175,'0'15'275,"-1"0"272,-4 4 1,3 4-107,-2 5 1,1 7 141,-2 3 1,3 3-118,-3 1 0,4 1-111,1 0 0,6-7-298,4-3 0,4-4-292,5-6 1,9-2 53,10-7 0,10-6-227,4-3 1,8-7 407,1-7 0,7-13 0,-3-15 0</inkml:trace>
  <inkml:trace contextRef="#ctx0" brushRef="#br0">23986 10947 8069,'-14'0'-915,"-1"0"1262,1 0 1,5-5-129,-1 0 1,7-1 180,-2 1 0,10 4-308,4-4 1,6 3 16,4 2 1,3 0 5,6 0 1,-4 0 55,0 0 1,-2 7-233,1 2 1,-2 4 27,-7 1 0,-4 5-11,-1 0 1,-6 4 34,2-4 0,-3 5-109,-2-5 0,-5 5-5,0-5 0,-6 0 117,2-5 1,-6 0 100,-4 0 0,4-4-98,-4-1 1,8-6 279,1 2-115,7-3 30,-3-2-234,25 0 0,-2-5-184,16 0 0,-1-6-1321,1 2 1547,3 2 0,7-5 0,0 4 0</inkml:trace>
  <inkml:trace contextRef="#ctx0" brushRef="#br0">26602 10989 8070,'-8'0'-882,"2"0"975,-1 0 203,6 0 330,-6 0-431,7 7 0,5 1 15,0 6 1,0 0-62,-5 0 1,1 0-8,4 1 0,-3 0-30,2 4 1,-2-3 5,-2 3 1,0-3-177,0-2 1,0 0 43,0 1-206,-6-8 80,4 0-83,-4-7 0,6-7-25,0-2 0,0-4-32,0-1 1,0-6 113,0-4 0,0-8-76,0-1 1,1-5 71,4 5 0,-3 0-145,2 4 1,-2 7 492,-2 3 0,1 4-26,4 0 429,-3 7 1,4 4-48,-6 8 0,0 11 165,0 8 1,-5 11-263,1 3 0,-3 5 66,3 0 1,2 4-165,-3-3 0,-1 2-91,1-7 0,0-4-568,5-6 1,5-1 261,0-8 0,6-2-2220,-2-7 2278,4-4 0,1-6 0,0 0 0</inkml:trace>
  <inkml:trace contextRef="#ctx0" brushRef="#br0">22422 13491 8305,'-29'-6'-136,"1"-3"0,-2-4-181,-3-1 0,1-7 384,-6-2 1,5-4 268,-5-2 1,5-6-274,-5-2 1,6-5 59,-1 0 0,10-13-118,4-7 0,9-1 158,5-4 0,12 1-189,7-5 0,14 6 187,15 4 0,6 2-3,8 2 0,0 0-50,0 1 0,-2 3-68,-3 1 0,-3 5-124,-6-5 1,-1 11-4,1-2 0,-2 12-142,-3 2 0,-5 9-126,-9 10-401,3-3 162,-11 12 165,-2-5 0,-10 12 662,-8 3-233,-4 4 0,-13 1 0,-1 0 0</inkml:trace>
  <inkml:trace contextRef="#ctx0" brushRef="#br0">22763 11814 8334,'-9'0'-1807,"-1"0"1807,7 0 0,-10 6 0,5 2 0</inkml:trace>
  <inkml:trace contextRef="#ctx0" brushRef="#br0">23588 11984 7814,'-8'-7'243,"1"0"-78,7 7 1,-4 7 3,-1 2 0,0 10-82,5 5 1,0 3 89,0 1 0,-1 7-259,-4 3 1,3-4-101,-2 0 1,2-6-107,2-4 1,0 1 3,0-6 0,5-5-140,-1-4 0,3-7 424,-2 1 0,2-8 0,8-4 0</inkml:trace>
  <inkml:trace contextRef="#ctx0" brushRef="#br0">23687 11913 8212,'0'21'-80,"0"3"1,0 2 161,0 3 1,0 12 176,0 6 1,0 9-271,0 5 1,0-2-410,0 2 0,-5-2-176,1-2 409,-1-7 1,5 5 0,0-4 0</inkml:trace>
  <inkml:trace contextRef="#ctx0" brushRef="#br0">12796 15482 8125,'0'-21'449,"0"4"161,0-7 0,0 2-497,0-2 1,-4-1-1,-1 6 222,2 2 0,-4 1 96,3 2 1,-6-1-510,5 1 1,-6 6 108,2 4 0,-8 2-169,-2 2 1,-2 8 154,2 6 0,3 0 34,-3 5 1,4 3-186,0 2 0,1-2 117,0 2 1,6-2-55,3 2 1,4 1 53,1-6-94,0 6 1,1-9 97,4 3 0,3-10-170,6-4 0,0-3 48,1-2 1,0-7-20,4-2 0,-3-8-73,3-2 0,-3-7-112,-2 3 0,0 1 140,1-2 1,-3 6 48,-2 0 1,1 2 269,-7 2-176,1 6 1,-5 3 352,0 10 0,0 10-166,0 14 0,0 7 157,0 12 1,0 8 71,0 11 1,2 9-283,0-36 0,1 0 1,-2 3-1,1 1 79,2-1 1,1-1-1,-1 3 1,0-1 8,1-4 0,0 0 0,6 36-320,-7-5 1,1-1 361,-5-9 1,0-5 93,0-9 1,0-9-133,0-5 0,0-4 224,0-6 0,-2-2-129,-2-7 1,-4-6 351,-6-3 1,-1-4-734,1-1 1,-5-1 389,0-4 0,-6-3-717,1-6 0,-1-5 222,1 0 1,-7-8-128,2-1 1,-1-1 54,7-4 1,-3-2-677,7 2 1,2-5 176,7 5 0,4 0-97,6 4 0,2 1 889,2 0 0,11-1 0,7 1 0</inkml:trace>
  <inkml:trace contextRef="#ctx0" brushRef="#br0">13209 15738 8119,'22'-8'0,"-2"-3"0,-5 6 0,-1 0 489,0 5 0,0 0 128,0 0-766,1 0 1,-6 6-281,1 4 1,-7 3-319,2 1 0,-4 0-109,-1 0 856,-6 0 0,-8 1 0,-9-1 0</inkml:trace>
  <inkml:trace contextRef="#ctx0" brushRef="#br0">13095 16022 8119,'-10'9'542,"1"1"180,6-7 0,-2 3-198,10-6 1,4 5-99,10 0 0,3 0-148,7-5 0,-1 0-230,1 0 0,4-5 58,0 0 0,7-4-1747,-3 4 1641,11-6 0,2 9 0,7-4 0</inkml:trace>
  <inkml:trace contextRef="#ctx0" brushRef="#br0">14488 15610 7961,'-28'-21'530,"-1"5"-530,1-4 0,1 7 385,3 4 1,-7-2-87,2 6 1,-10 0 25,-4 5 1,1 3-118,-6 7 1,9-1-217,1 10 0,11 3 130,-1 2 0,13-2 3,1 2 1,9-5-246,1 4 0,4-4 91,4 5 1,9-7-92,6 2 0,11-3 9,-2-2 0,10-4-41,0-1 0,-3-4 75,-2 5 1,-3-6 35,-1 6 0,-7-1 9,-3 6 1,-5-1-10,-5 0 1,-2 6 101,-7 4 1,-2-2-78,-3 2 1,-4 0 117,-10 4 1,2-4-103,-7 0 0,0-6 19,-4 6 0,1-6-79,3 0 0,-1-6-144,6-3 0,-5-6-19,5 2 1,5-10-207,5-4 0,5-15-238,0-4 0,-3-12 211,3-3 1,0-6 455,9-7 0,-3-8 0,10-7 0,-4-8 0</inkml:trace>
  <inkml:trace contextRef="#ctx0" brushRef="#br0">14190 15425 7961,'42'-29'-946,"-1"7"709,-3 3 1,2 5 721,-7 5 0,-5 2-70,-4 7 1,-6 7 43,1 2 0,-8 8-174,-2 2 0,-6 7-109,2-3 0,-3 6-48,-2 4 1,-7-3-180,-2 3 1,-4 2-204,-1-2 1,0 0 225,-1-4 1,1-9-325,0-6 1,5-1-22,-1-8 120,7 0 1,-3-12 14,6-2 1,1-4-26,4-1 0,3 1 187,6 4 0,0-2 181,0 6 1,1 0 139,-1 5 0,0 0-122,0 0 0,-1 7 276,-4 2 1,2 10-172,-6 5 1,0 4 58,-5 5 0,0-1-168,0 6 1,0-5 1,0 5 1,0-6-177,0 1 1,0-5-398,0-4 0,0 1-327,0-6 0,0-5 384,0-4 0,2-7-333,2 2 728,4-4 0,6-13 0,1-4 0</inkml:trace>
  <inkml:trace contextRef="#ctx0" brushRef="#br0">14787 15794 7961,'9'-30'-532,"1"-3"1,-5 3 721,4-3 1,-6 5-62,2 4 0,-3-1 491,-2 6 1,0 0-181,0 5 1,-2 6-356,-3 3 0,-4 3-61,-10 2 0,1 7 97,-5 2 0,4 10 73,-5 5 0,7 4-20,-2 5 0,9-3-188,6 4 0,2 0 53,2-1 0,2-4-561,2-5 1,4-7 151,6 2 0,2-10-22,3-4 1,-3-3 149,3-2 0,3-7 6,2-2 1,-2-4 34,1-1 1,-5 5-10,1-1 1,1 7 214,-1-2 0,0 4-80,-4 1 0,-6 1 381,0 4 1,-4 9-147,5 10 0,-7 4 412,2 5 1,-4 4-152,-1 5 1,0 3 58,0 2 1,5-1-109,0 6 0,-1 5-73,-4 4 1,0 1-221,0-5 0,-1-6 115,-4-4 0,2-4-191,-7-6 0,1-7 19,-5-6 0,0-6-42,-1 0 1,-4-3-139,0-6 0,-4-2-144,4-7 0,-7 0-21,3 0 0,2-7 108,2-2 1,2-6-593,-2-3 1,8-6-26,-3-9 832,3-4 0,-10-12 0,-1-1 0</inkml:trace>
  <inkml:trace contextRef="#ctx0" brushRef="#br0">15100 15567 7961,'6'14'-270,"-4"7"224,2 2 1,3 4 298,-3 2 1,1 5-49,-5 4 1,0-1 145,0 1 0,0-7-45,0 2 0,0-4-273,0-5 1,0 1 23,0-6 1,0-5-56,0-5-402,0-5 212,0 2-157,0-19 0,0 2 117,0-12 0,0-1-258,0-5 1,0-7 166,0-7 0,5 1 3,0-6 0,4 9 285,-4 1 0,6 11-61,-2-1 862,4 9-607,8 5 0,-6 14 581,4 9 1,-5 10-341,-4 5 0,-4 9 315,-6 5 1,0-2-207,0 2 1,0-6-209,0 1 0,0 0-148,0-5 1,0 2-78,0-11-372,-6 7 294,4-11-663,-4 0 0,6-17 338,0-12 1,5-7-435,0-7 1,6-7 223,-2-3 0,4 2 38,1-2 0,2 6 237,3-1 1,-4 9 257,4 6 1,-3 6 327,-2 3 0,1 7-252,-1 2 1,-1 8 420,-4 11 1,-3 3-260,-6 7 1,0-1-8,0 1 1,0-6-137,0 1 0,2-7-362,3 2 1,-4-8-87,4-1 1,3-7 352,1 2 0,4-10 0,1-3 0</inkml:trace>
  <inkml:trace contextRef="#ctx0" brushRef="#br0">15626 15652 7961,'0'14'1112,"0"7"-695,0 3 1,-5 4 2,0 5 0,1-3-197,4 4 0,0-6-13,0-4 1,0-4 125,0-6-321,0 1 1,6-7 34,3-4 0,-1-10-128,2-8 1,-1-2-567,5-8 1,1-4 383,-1-5 1,-2-1-148,-2 6 0,-2 0 79,-3-1 0,-4 7-14,4 3 1,-4 3-20,-1 2 1,-6 1-366,-3 4 491,-4-4 0,-6 7 235,0-3 0,0-3 0,5 8 0,0-7 0,0 1 0,1 2 0,3-1 0,4-5 0,6-5 0,0-2 0,0 2 0,8 3-41,6-3 0,0 5 37,5 5 1,-3-2 167,-2 6 0,1 0 300,-1 5 1,0 0-10,0 0 0,0 2-153,1 2 0,-6 0 333,1 5 0,-7 1-184,2 4 1,-4 0-223,-1 0 1,0 5-77,0 0 0,-1 2-174,-4-2 1,2-4-36,-7 4 1,7-3-259,-2-2 0,2-1-436,-2-3 372,4 2-499,-6-10 273,7 4 373,7-12 253,1 4 1,6-4 271,0 6 1,-4 1-59,-1 4 0,-4 3 162,4 6 1,-6 7-102,2 3 1,-3 2-11,-2 3 1,0-1-448,0 1 1,0-2 77,0-4-732,0 4 0,0-11 100,0 3 714,0-10 0,6 4 0,2-5 0</inkml:trace>
  <inkml:trace contextRef="#ctx0" brushRef="#br0">16081 15880 7961,'14'-14'70,"0"-1"0,-1-4 8,-4 0 0,4-1 36,-4 1 1,-2 2 622,-3-7 1,0 6-223,0 0 1,-2 2-365,3 1 1,-4 6 199,-1 0-445,-6 5 1,-2 0-31,-6 8 0,-5 6-63,0 9 1,0 3 197,5 6 1,1 6-24,4-1 1,-2 5-148,6-5 1,-2 5 96,3-5 1,2-2-148,-3-7 1,4-3-60,1-7 109,6-6 1,2-3 67,6-10 1,0-9 33,1-10 0,4-9-77,0-5 0,1-3 7,-1-2 0,-3-4-35,3-1 1,-3-4 1,-2 5 1,5-2-77,0 1 0,0 3 84,-5-7 0,0-1 97,0-3 0,1-3-42,-1-3 0,-5 10 86,1 0 0,-7 8 119,2 6 0,-4 8 862,-1 6-205,-6 7 0,-2 3-333,-6 9 1,0 10 189,-1 4 0,-4 12-149,0 7 1,1 9 98,3 10 1,7 3-165,4 7 0,-3 5-158,3 0 1,-1 5-228,5 0 0,0-2 6,0 1 0,5-6-733,-1 2 1,12-12 485,-2-7 0,10-7-1654,0-7 0,3-14 1872,1-5 0,-1-7 0,6-3 0,7 0 0</inkml:trace>
  <inkml:trace contextRef="#ctx0" brushRef="#br0">17048 14842 7934,'-5'-10'920,"0"1"-622,-6 6-236,3-3 0,-5 7-36,4 4 0,-4 4 1,4 10 1,-4 5-1,-1 9 1,-2 3-2,-3 7 0,2 12 1,-7 7 1,5 11-289,-4 2 1,13-31-1,2-1 274,-2 0 0,1 0 0,1 3 0,2 1-39,1-2 0,0 0 0,0 0 1,-1 0-247,3-2 0,2-1 0,2 37 903,9-3 0,9-14 143,4-6 1,6-10-2097,4-3 1,5-8 1321,9-12 0,4 0 0,9-8 0,6 0 0,7-4 0</inkml:trace>
  <inkml:trace contextRef="#ctx0" brushRef="#br0">17446 15155 7889,'-7'-15'-227,"6"8"1000,-12-6-132,11 11-198,-4-4 0,6 8-164,0 2 0,0 6 12,0 9 0,0 8-42,0 6 0,0 6-79,0-1 0,0 8-20,0 1 1,5 1-121,0-6 0,-1 1 91,-4 0 1,5-1-178,0 1 1,1-7-39,-1-2 1,-2-4 83,7-2 0,-6-7-230,6-7 59,-7 0 193,10-12 0,-7-9-50,3-12 0,2-8-11,-6-6 0,6-5-214,-1-9 0,2 1-272,3-6 1,-6 1 176,1-1 0,-1-1 88,5 5 1,0 2 424,1 9 0,-6-1-101,1 9 283,-7 4-70,9 17 0,-10 5 105,3 12 1,1 9 242,-1 15 1,0 3-196,-5 7 1,4 3 78,1-4 1,6 9-95,-1-8 0,2 1-259,2-6 0,1 0 22,-1-10 0,0 2-120,0-11 1,5-5 99,0-4 1,0-7-101,-5 2 0,1-10 20,-1-5 1,2-9-88,3-4 1,-4-9-423,4-1 0,2-13 233,-2-1 1,4-7-186,-4-3 1,0 0 138,-4 0 1,-1 1-762,0-1 0,-1 8 62,-4 6 1,2 4 952,-6 10 0,6-2 0,-3 8 0</inkml:trace>
  <inkml:trace contextRef="#ctx0" brushRef="#br0">18427 15069 8508,'14'0'424,"0"0"1,5 0-433,0 0 0,5-1-198,-5-4 0,6 2 152,-1-7 1,-4 1-1136,-1-5 1189,-3 6 0,-2-11 0,0 3 0</inkml:trace>
  <inkml:trace contextRef="#ctx0" brushRef="#br0">18498 15069 8114,'-8'7'0,"-5"-4"0,4 6 0,1-4 211,-2 5 1,2 4-45,-1 5 1,-4 11 566,4-2 1,-4 10-250,-1 0 0,0 5 53,0 4 0,-1-1 8,1 6 1,0 0 11,0 5 1,4-2-258,1-3 1,6-3-35,-2-6 1,10-7-474,4-2 1,5-12 221,5-8 1,5-2-506,9-7 0,0-6 290,10-9 1,-2-7-1097,11-2 0,-6-6 37,1 1 1096,-9 3 1,3-6-1,-4 5 1</inkml:trace>
  <inkml:trace contextRef="#ctx0" brushRef="#br0">18853 14870 7985,'0'-14'-438,"0"6"819,0 2-266,0 6 0,0 13 251,0 6 1,-1 7-64,-4 8 0,3 3 90,-2 11 1,-3 4-79,2 10 1,1-2-181,4 6 0,-5-3 43,0-1 0,1-1-96,4-9 0,-5 1-140,0-6 0,0-6 88,5-13 0,0-1-148,0-3 0,0-8 2,0-7-61,0-6 0,0 2 24,0-10 1,2-9-27,3-9 0,-2-6-83,6-4 0,-4-3-238,4-7 1,-4-6-93,5-3 1,-1-3 178,5-2 0,-4 1 293,-1 4 1,1 3-86,4 7 1,0 7 168,0 7 0,-1 5-58,-3 9 497,2 6 1,-9 10-24,7 12 1,-7 8 151,2 11 0,-4 4-137,-1 5 1,-4 3 108,-1 2 0,0-3-170,5 4 0,0 1-55,0-2 0,0-4-240,0-5 1,6-7 111,4 2 0,3-4-779,1-6 0,0-7-53,0-6 1,0-7-990,1 2 1670,-1-4 0,6-7 0,3-2 0</inkml:trace>
  <inkml:trace contextRef="#ctx0" brushRef="#br0">19123 15595 8061,'15'0'369,"-1"0"0,0-4-72,0-1 1,2-5-296,3 6 1,-2-6-110,7 6 0,-2-8-105,2 3 1,-2-4-448,-3-1 1,-8 5 341,3-1 1,-9 5-215,0-4 531,-4 6 0,6-10 0,0 5 0</inkml:trace>
  <inkml:trace contextRef="#ctx0" brushRef="#br0">19251 15482 8061,'-8'14'0,"4"0"0,2 2 372,2 3 1,0 3 32,0 6 1,0 1 46,0-1 0,0-1-416,0-3 1,5 1-372,0-6 0,4 0-72,-4-5 0,6-4 251,-2-1 1,-1-6-1185,2 2 1340,-1-3 0,5-9 0,1-1 0</inkml:trace>
  <inkml:trace contextRef="#ctx0" brushRef="#br0">19337 15681 8061,'14'0'0,"0"0"-376,0 0 1,0-5 76,1 0 0,4-4 188,0 4 0,4-6-47,-4 1 1,0 4 157,-5 1 0,-6-2 0,5-1 0,-5-7 0</inkml:trace>
  <inkml:trace contextRef="#ctx0" brushRef="#br0">19521 15453 8061,'8'0'311,"-1"0"0,-7 7 55,0 2 0,0 10 178,0 5 0,0 9-314,0 5 1,0 9-250,0 5 19,0 4 0,0 0 0,0 1 0</inkml:trace>
  <inkml:trace contextRef="#ctx0" brushRef="#br0">19820 15382 8061,'8'0'-911,"-2"0"888,1 0 0,-4 6 267,6 4 0,-6 3-64,2 1 1,-3 0-123,-2 0 1,0 2-60,0 3 0,-2-2-166,-3 7 1,-3-2 3,-6 2 1,0 1 162,0-6 0,0 0 0,-1-5 0</inkml:trace>
  <inkml:trace contextRef="#ctx0" brushRef="#br0">19976 15055 8061,'0'-9'0,"0"-1"0,2 7-81,3-2 1,-2 7 109,6 7 0,2 7 620,8 13 0,-1 4-191,5 0 1,-4 10-373,5-5 1,-5 4-215,5-9 1,-1 7-238,6-2 1,-1-4 155,1 0 1,-6-6-106,1-4 0,-7 1 245,2-6 1,-3-2 68,-2-7 0,-6 3 0,-1-6 0</inkml:trace>
  <inkml:trace contextRef="#ctx0" brushRef="#br0">20360 14885 8149,'-14'20'264,"0"-2"458,0 5 0,-2 7-197,-3 8 0,-5 10-80,-9 4 0,3 8-415,-3 1 1,8-1 40,1-8 0,6 2-106,-1-6 0,8-1-141,2-4 0,6-7 176,-2-3 0,10-3 0,3-2 0</inkml:trace>
  <inkml:trace contextRef="#ctx0" brushRef="#br0">20403 15482 8056,'-14'0'-226,"-1"0"660,8 0-236,0 0 0,9 0-90,3 0 0,2 0-43,8 0 1,0 0-188,4 0 1,-1-5 105,6 0 0,-6-6-433,6 2 0,-6-4-42,0-1 491,-2 0 0,-1-1 0,-1 1 0</inkml:trace>
  <inkml:trace contextRef="#ctx0" brushRef="#br0">20474 15354 7528,'0'16'462,"0"2"0,0 0-194,0 6 1,0 4-54,0 5 1,0 2-237,0-2 1,-2-3 26,-2 3 0,2-3-59,-3-1 1,4-6-119,1 1 0,6-11-330,4 1 1,-3-9-148,3-1 0,-1-8 648,6-6 0,-1-9 0,0-3 0</inkml:trace>
  <inkml:trace contextRef="#ctx0" brushRef="#br0">20673 14856 8056,'14'0'674,"0"0"-929,1 0 0,4 6 152,0 4 0,0-2-73,-5 1 0,6-6 161,4 2 1,-3-3-22,-2-2 0,-4 1 41,0 4 0,-1-2-9,0 7 1,-5-1 107,1 5 0,-7 7-115,2 3 1,-4 4 229,-1 5 1,0 8-118,0 7 0,-1 5 137,-4 0 1,3-4-83,-2-2 0,2-3-54,2-1 0,5-7-31,0-3 1,-1-7-15,-4-3 0,0-5 512,0 1-394,0-10 0,-6 2-181,-3-6 0,-4 0 111,-1-5 0,-7 0-146,-2 0 0,-3 0 103,3 0 0,-4-5-518,3 0 0,2-1-21,-2 1 0,7-3-227,-2-6 1,5 0 702,4 0 0,-2-7 0,4-1 0</inkml:trace>
  <inkml:trace contextRef="#ctx0" brushRef="#br0">21156 15197 8056,'27'0'0,"-3"0"0,3 0 87,-3 0 0,-2 0 54,1 0 0,3 0-59,7 0 0,-8 0 4,4 0 1,-6 0-384,1 0 0,-4 0 115,-5 0 0,-6 0-416,1 0 598,-7-6 0,-3 4 0,-8-4 0</inkml:trace>
  <inkml:trace contextRef="#ctx0" brushRef="#br0">21299 14941 8056,'0'12'38,"0"2"1,0-2 162,0 12 1,0 1 339,0 9 0,0 2-429,0 6 0,0 6 98,0-1 1,0 2-143,0-1 0,-2-9 98,-3 4 0,4-10-400,-4 0 0,3-4-105,2-6 0,0-2-870,0-7 764,7-6 0,1-3-610,6-10 1055,-6-9 0,4-15 0,-4-7 0</inkml:trace>
  <inkml:trace contextRef="#ctx0" brushRef="#br0">21498 14657 8056,'14'0'412,"0"6"-344,0 4 1,-4 9 684,-1 5 0,-4 9-266,4 5 0,-4 4-205,5 6 0,-7-4-22,2 3 1,-5 5-15,-5 5 0,2 0-161,-7 5 1,2-10 107,-1-5 0,3-4-509,6-5 0,0-10 137,0-9-455,0-3 1,1-8 295,4-3 1,1-10-86,4-5 1,2-9 45,-2-4 1,2-2 41,3 1 1,-1 2 361,0 3 0,0 8-70,0-4 1,5 11 332,0-1 1,0 5-167,-4 5 1,-3 3 240,-2 6 1,1 6-56,-7 4 1,6 1 79,-5-1 1,-1 1-99,-4-6 1,0 5-85,0-5 1,-4 5-78,-1-5 0,-6 0-10,1-5 0,-4-2-252,-5-2 0,2 3 83,-7-4 1,2-3-562,-2-1 0,-2-3 8,2-2 0,3 0-268,2 0 1,0-7 321,5-2 1,-2-4 546,12-1 0,-1-7 0,5-1 0</inkml:trace>
  <inkml:trace contextRef="#ctx0" brushRef="#br0">21668 15439 8056,'29'-6'-203,"-6"3"-51,1-7 0,-2 2 484,2-1 1,3-4 503,-4 4 1,6-4-415,4-1 0,-3 4-73,3 1 0,-1-1-490,1-4 1,-8 5 149,4-1-577,-10 7 1,1-8-192,-6 6 861,-6 0 0,-8 5 0,-8 0 0</inkml:trace>
  <inkml:trace contextRef="#ctx0" brushRef="#br0">21981 15226 8056,'0'14'0,"0"2"233,0 3 0,0 0 393,0 9 0,0-3 12,0 9 0,-5-4-159,1-2 0,-1 0-238,5 1 1,0-2-140,0-4 0,1 3-167,4-7 1,3-5-146,6-5 0,1-5-440,-1 0 0,6-5-491,4-9 0,1-1 506,-1-13 1,3-1 634,-4-8 0,4-3 0,2-7 0</inkml:trace>
  <inkml:trace contextRef="#ctx0" brushRef="#br0">22265 14487 8010,'8'-7'191,"5"6"103,-4-4 1,6 3-90,4 2 0,-2 7 0,7 2 1,-5 4-92,4 1 1,-4 0-258,5 0 0,0 1 54,4-1 0,1 0 194,-1 0 1,-1 0-305,-3 1 1,1 5 71,-6 4 0,0 4 133,-5 6 0,-6 3 163,-3 11 1,-4 4 206,-1 10 1,-1 2-276,-4 7 1,3 5 111,-2 0 1,2-36 0,0 1 359,-2 34 1,2-2-148,-3-11 0,4-1-92,1-9 0,4-7-143,1-3 1,0-10-102,-5-4 1,0-1 94,0-8 0,-6-1 57,-4-9 0,-14 4-182,-4-4 1,-16 1-24,-4 4 0,-13-3-649,-10 8 1,30-8-1,-2 0 612,-4 1 0,-1 0 0,-4 0 0,0 1 0,-2 3 0,-1 1 0,-1 3 0,0 0 0</inkml:trace>
  <inkml:trace contextRef="#ctx0" brushRef="#br1">17559 14501 8109,'-19'-33'0,"0"-1"0,-3 8 638,8 7 1,-3 9-243,7 5 0,-2 5-158,-3 5 1,1 5-52,0 9 0,-2 11-147,-3 12 1,-3 7 54,-6 8 0,1 5-129,3-1 0,-1 6 96,6-6 0,-5 1 117,5-5 0,0 4-241,5 1 0,0 6 101,0-2 0,-1 4 248,1 1 0,0-3 65,0 3 0,4 0-233,5-29 1,1 1 0,2-1 0,1 0 8,-2 5 1,1 1 0,1-7 0,2 0 19,1-1 1,1 0-1,6 38-61,10-7 1,11-10 109,13-13 0,6-12-319,8-7 0,6-14-28,3-10 0,2-13 41,-2-11 1,-28 4 0,-1-3 147,-2-5 0,1-1 0,4-3 0,2 0-266,1 1 0,-1 0 1,-1-4-1,-1-2 261,3 0 1,-1-2-1,-7-5 1,-2-1-23,-1 0 1,-2-1 0,-4-4 0,-2-1 59,-4 3 0,-2 0 0,0-3 0,-1-1-34,-2 2 1,-2 0 0,-1 0 0,-2 0-122,0 3 1,-1-1-1,-3-2 1,-1 0 105,1 0 0,-2 0 0,-2 0 0,-1 0-49,2 2 1,-1 0 0,-4 1 0,-3-1 32,-1 1 1,-2-1 0,-1-2 0,-2 0-81,-3 0 1,-1 0 0,1 2 0,-2 2-38,0 3 1,-1 0 0,-16-33-10,-10 5 1,2 3-346,-11 6 0,-2 8 167,-7 6 0,9 8-847,-1 12 0,11 4 1144,9 9 0,-1 4 0,11 6 0,-4 0 0</inkml:trace>
  <inkml:trace contextRef="#ctx0" brushRef="#br1">21782 14302 8109,'-14'-29'-9,"-5"2"4,0 4 0,-5 7 71,5 6 0,0 7 25,5-1 0,-6 10 89,-4 8 0,-8 19 264,-1 15 1,-6 9-254,1 9 1,18-27 0,0 2-374,0 8 1,2 2 0,3-2 0,2 1 374,2 2 1,3 1 0,0-2 0,2 0-38,0 1 0,2 1 1,0 4-1,2 1 16,1 1 0,2 0 1,2 5-1,2-1 20,1-6 1,2 0 0,3 3 0,3 0-35,2-3 0,1-1 0,5 0 0,1-3-172,-3-4 0,2-3 1,1-3-1,2-2 85,-2-4 0,1-3 0,22 18-213,6-14 0,-5-19 159,6-10 0,-1-20 86,5-12 1,10-18-63,-31 14 1,0-3 0,2-5 0,-1-1-302,3-6 1,-4-2 0,-5-3-1,-2-2 266,1-2 1,-3-2-1,-5-2 1,-3-1 10,-1 2 0,-3-1 1,-2-8-1,-4-2-1,-1-1 1,-1-1 0,0-1-1,-2 1-3,-1 2 1,-3 2 0,-1-1-1,-1 0-108,-3 0 1,-2 0 0,-3 1 0,-3 1 34,0 2 0,-4 2 0,-4 0 0,-4 2-62,-5 3 0,-4 2 0,-1 2 1,-3 3 16,-5-3 1,-1 3 0,2 7 0,0 4-209,3 3 0,0 2 1,0 6-1,0 2-369,-28-11 0,2 16-729,3 7 1411,-4 13 0,2 2 0,-3 9 0,2 4 0</inkml:trace>
  <inkml:trace contextRef="#ctx0" brushRef="#br0">11005 2431 8046,'0'-14'0,"0"0"1,0 4-386,0 1 0,2 4 347,2-5 1,6 7 577,9-1 1,3-3-342,6 2 1,1 1-156,-1 4 0,1 1 12,-1 4 0,-6-2-115,-3 7 0,-5-1-38,-4 5 152,-4 7 0,-6-1-121,0 4 1,-6 3 71,-4-3 0,-9 7-92,-4 2 1,-9 7 48,-1-2 0,-5-3-18,5-2 1,1-5 30,9-4 19,2-4-32,7-12 17,6-1 0,9-18-149,14-4 1,0-8 91,9-1 0,5-3-137,4-1 0,0 4 90,-5 0 0,-4 9-102,0 0 134,-1 1 1,0 12 43,-4-2 0,-10 8-4,-4 6 0,-4 4 133,-1 5 0,0-1 49,0 5 0,-1-5-90,-4 1 1,3 1 302,-2-1-256,2 0 1,2-5 70,0 0-73,0-6-55,0 5-88,0-11 1,2 4-445,2-6-168,-2 0 670,11 0 0,-12 0 0,6 0 0</inkml:trace>
  <inkml:trace contextRef="#ctx0" brushRef="#br0">11360 2630 8047,'0'-9'0,"0"-1"0,2 2-264,3-1 1,-4 1 228,4 3 755,-3 3-456,-2-4 0,1 6-96,4 0 0,-3 2 56,2 2 1,-2 9-40,-2 6 0,0 11-33,0-1 1,0 4 31,0 0 1,0-5-180,0 1 0,0-1-41,0-4 0,0-4-130,0-1 0,0-8-404,0-1 442,6-7 1,-4 2-190,2-10 0,-2-4 103,-2-10 0,0-3-29,0-7 0,0-1-12,0-3 1,0 1-42,0-6 1,0 5 227,0-5 1,0 11 123,0-1 0,5 9 95,0 0 1,4 3-4,-4 2 95,6 6-127,-3 2 1,6 12 250,0 4 1,-4 4-133,-1 5 0,-4 1 66,4 4 0,-6 3-323,2-3 0,2 2 28,-3 3 0,1-2-428,-5-4 1,2-2-28,2-7-300,-2 0 749,4 1 0,-6-7 0,0-2 0</inkml:trace>
  <inkml:trace contextRef="#ctx0" brushRef="#br0">11659 2403 8747,'0'28'587,"0"-3"-247,0 4 1,0 2-45,0 12 0,0 8-71,0 5 0,0-4-155,0 5 0,0-3-230,0 3 0,2-7 8,2-2 0,-2-5 145,3-6 0,1-7-833,-1-6 357,6-6-372,-10-4 480,6-8 0,-9-14-48,-3-6 1,2-7 98,-6-7 0,4-2 324,-5-3 0,1-4 0,-5-5 0,0-1 0,-1 1 0,1-7 0,0-2 0,0-6 0</inkml:trace>
  <inkml:trace contextRef="#ctx0" brushRef="#br0">11574 2587 8047,'1'-26'-168,"4"2"1,-2 3-197,7 7 0,-6 1 537,6 4 0,-1-2-60,6 6 1,-1-4 51,0 4 0,0-1-49,0 1 1,1 3 86,-1-2 0,0 2 47,0 2-115,1 0 1,-1 6-39,0 4 1,-6 4-20,-3 5 0,-4 3-79,-1 7 0,0-1 120,0 0 0,-6 2-208,-4 4 1,-4-4 92,-5 3 1,3-5-223,-3-4 0,4 1 68,0-6 0,6 0-542,-1-5-17,7-6 252,-9-1 0,10-9 457,-3-3 0,4-9 0,1-8 0</inkml:trace>
  <inkml:trace contextRef="#ctx0" brushRef="#br0">11872 2403 8047,'8'-8'290,"-2"3"26,-6 10 1,-1 7-86,-4 7 1,4 8 26,-4 2 0,-1 1 8,1 7 1,0 0-16,5 1 1,0 1-219,0-6 1,2-1 141,2-8 1,0-4-666,5-6 409,0 1 1,6-7-313,-1-4 1,0-8 188,0-6 1,-4-9-69,-1-5 1,-4-2-47,5-3 1,-7-4-127,1 0 0,-2-5 162,-2 5 0,0 1 83,0 8 0,0-2 288,0 2 0,0 3-91,0 2 0,-2 10 834,-2 4-613,2 4 1,-4 4 117,6 6 0,5 5-28,-1 10 1,6 8 98,-6-4 1,3 4-216,-2-4 0,-4-4-274,4 0 0,1-5-1056,-1 4 627,6-5-151,-3 2 0,1-12 278,1-3 1,-7-10 382,2-4 0,-4-4 0,-1-1 0</inkml:trace>
  <inkml:trace contextRef="#ctx0" brushRef="#br0">12057 2488 8047,'14'-5'0,"1"0"0,-1-4 18,0 4 0,5-6-82,0 2 1,5-4-178,-5-1 0,4 1-151,-4 4 0,0-4 97,-5 4 295,-6 2 0,5-5 0,-5 4 0</inkml:trace>
  <inkml:trace contextRef="#ctx0" brushRef="#br0">12114 2331 8820,'0'29'982,"0"1"-416,0 3 0,5 5-50,-1 9 0,1 4 76,-5 6 0,5-2-417,0-3 1,6-3 84,-2-6 0,10-7-1637,5-3 1377,9-9 0,10-3 0,7-7 0</inkml:trace>
  <inkml:trace contextRef="#ctx0" brushRef="#br0">12668 3071 7932,'-7'-2'-111,"2"-3"0,3 2 1115,2-6-510,-6-1 0,4-9-97,-2 0 1,0 0-156,0 5 1,2 0-24,-3 0 1,-3 0-96,-1-1 0,-4 3 54,-1 2 1,0-1-71,0 6 0,-1 2 65,1 8 1,-2 3-184,-2 6 0,0 7-20,-6 2 0,7 6 117,-2 4 1,8-3-81,2 3 0,5 2 50,0-2 0,2-4-213,2-6 0,2-7 65,2-2 1,4-1-65,7-8 0,3-2-37,1-8 1,2-4-153,-2-10 0,1-4-156,4-5 1,1-2 163,-6-3 0,0 8-49,-4-4 1,-3 9 102,-2-4 1,1 11 205,-7-1-116,1 3 186,-5 3 1,0 8 36,0 10 1,-1 4 194,-4 5 0,3 3 231,-2 6 1,-3 2-195,3 3 0,-1 4 33,5 5 1,0 7-119,0 4 1,-2 0-108,-3-1 1,4-1 73,-4-4 1,2-2-124,-2 2 1,2-9 81,-6-5 0,4-5-29,-5-4 0,6 1 111,-6-6 1,1-1-100,-6-9 1,1-1 126,0-3 1,-6-4-92,-4 4 0,-3-5-63,-1-5 0,-1-2 73,1-8 0,-1 0-318,1-4 0,1 1-182,3-5 1,4 0-226,5 0 0,8-3-464,2 7 0,3-4-19,2 4 1075,13-6 0,3 2 0,12-5 0</inkml:trace>
  <inkml:trace contextRef="#ctx0" brushRef="#br0">12740 3284 7856,'0'14'317,"0"0"1,0 2-26,0 3 1,0-1-317,0 5 1,-5-1 88,0 2 0,-6 1-160,2-6 0,-4 5 103,-1-5 1,-1 5-84,1-5 0,5-2-45,-1-8 1,1 2 82,-5-6 2,6 6 1,0-9-8,3 3-29,3-4 56,2-7 1,8 0 1,7-4 0,-1-3 58,0 4 1,0 3 54,0 1-42,1-3 1,-1 6 134,0-2 1,-4 2 143,-1 2-282,-6 0 0,4 2 480,-7 2-296,0 4 1,0 7-68,0-1 0,0 0-165,0 0 1,-2-4-360,-3-1 33,4 1 1,-7-1 33,3 1-1294,3-7 664,-4 3 915,6-6 0,-6 0 0,-2 0 0</inkml:trace>
  <inkml:trace contextRef="#ctx0" brushRef="#br0">12811 3483 7933,'9'-5'147,"1"1"108,-7-1 0,3 11 97,-6 4 0,0 4-160,0 5 1,-5 1-1,1 4 1,-1 3-60,5-3 1,-5-4 306,0-1-482,1 3 1,4-6 214,0 3-793,0-10 380,0-2 0,4-14 2,1-2 0,5-5-34,-6-5 1,6 3-182,-5-3 0,4-2 106,-4 2 1,6 1 110,-2 3 0,-1 3 330,2 2 0,-6-1-119,6 6 0,-5 1 844,4 4-532,-6 6 0,8 2 14,-6 6 1,0 0 11,-5 1 1,1-1 204,4 0-745,-3 0 207,4 0 1,-4-1-1194,2-3 619,-2-4-563,4-6 1157,-6 0 0,7-6 0,0-2 0</inkml:trace>
  <inkml:trace contextRef="#ctx0" brushRef="#br0">13010 3497 7933,'8'2'49,"-4"3"0,-2-2 164,-2 6 1,5 2 53,-1 8 1,1-1 107,-5 5 1,0-1-270,0 2 1,0 3 112,0-3 1,2 4-189,2 5 1,-2-1 134,3 6 0,-2-5-123,2 5 0,-4-7-158,4 3 1,-3-6-410,-2-4 1,0-4-925,0-6 668,0 1 236,0-7 1,0-8 543,0-10 0,-7-9 0,-1-3 0,-6-6 0</inkml:trace>
  <inkml:trace contextRef="#ctx0" brushRef="#br0">13052 3540 7933,'7'-14'0,"1"-1"0,6 1 1,0 2 173,0 2 0,-4-1 55,-1 6 1,1-4-13,4 4 1,-5 0 216,1 5-269,-7 7 0,8 1 14,-6 6 0,0 0-141,-5 0 1,0 0 54,0 1 0,0-1-34,0 0 1,-5 5-17,0 0 1,-6 0-161,1-5 0,3 5-24,-3 0 0,1 0-191,-6-5-162,1 0 0,2-4-44,2-1-244,-3-5 474,12 2 1,-5-12 307,6-4 0,6-9 0,2-3 0</inkml:trace>
  <inkml:trace contextRef="#ctx0" brushRef="#br0">13195 3540 7933,'7'0'-647,"0"0"1400,-7 0 1,0 6-218,0 4 1,0 7-264,0 2 1,0 5-128,0-5 1,0 1 100,0-1 1,0-3-203,0 3 1,0-3 278,0-2-926,6-6 515,2-2 0,5-7-410,-4-4 0,2-3 124,-6-6 0,1-2-22,-1-3 1,-2 2 103,7-7 0,-7 7-27,1-2 0,-2 3 220,-2 2-157,6 6 831,-4 1-432,4 7 0,-4 8 340,3 6 0,-4 1-195,4 4 0,-2-4-6,2 0 1,-4 4-64,4 0-212,3-1 1,-5-5-1194,7-3 911,-7 2 0,5-10-977,-4 3 1251,-2-4 0,4-1 0,-6 0 0</inkml:trace>
  <inkml:trace contextRef="#ctx0" brushRef="#br0">13379 3597 7933,'8'-7'0,"5"6"-6,-4-4 0,4-1 129,1 1 0,0-4-346,1 4 1,-1-1-87,0 1-140,0 3-219,-6-10 668,-1 10 0,-1-11 0,2 5 0</inkml:trace>
  <inkml:trace contextRef="#ctx0" brushRef="#br0">13436 3455 7933,'-8'1'603,"4"4"0,2 8-38,2 6 1,0 6-73,0-2 0,0 6-213,0 4 1,0-3-123,0 3 1,0-7-113,0-3 0,6-5-736,4 1 0,2-5 523,3-5 1,0-2-1874,4-7 2040,-3 0 0,11-13 0,-5-3 0</inkml:trace>
  <inkml:trace contextRef="#ctx0" brushRef="#br0">13664 3284 7886,'6'-8'184,"-3"0"68,7 3 0,-1 4 121,5-4 1,1 4 360,-1 1 1,5-2-782,0-3 0,1 4 80,-1-4 1,-3 3-413,3 2 0,-3 0-669,-2 0-592,-6 0 1640,-2 0 0,-6 7 0,0 1 0</inkml:trace>
  <inkml:trace contextRef="#ctx0" brushRef="#br0">13635 3469 7886,'-8'0'1120,"15"0"0,2 0-785,10 0 1,3 0-638,2 0 0,3 0 223,1 0 79,1 0 0,5-7 0,3 0 0</inkml:trace>
  <inkml:trace contextRef="#ctx0" brushRef="#br0">14403 3199 7892,'-14'-15'0,"0"1"0,-1 0 95,1 0 1,0 0 133,0-1 0,-1 1 138,1 0 0,-5 1-88,0 4 1,-1 3-177,1 6 0,-3 1 43,-7 4 0,6 4-91,-1 10 1,7 3-9,-2 7 1,4 1 108,6 3 1,3-3-336,6 3 0,1-3 118,4-1 1,4-7-269,10-3 1,5-5 160,9-5 1,-3-2-159,3-7 1,2-2 96,-2-3 0,-4 4 63,-6-4 0,-5-1 202,1 1 1,-8 2-150,-2 8 0,-6 3 288,2 6 1,-5 2-78,-5 2 0,-2 3 15,-8 3 0,1 3-49,0-4 1,-5-2-88,0-2 0,0-5 20,5-5 1,0-2-92,-1-7 0,3-7-328,2-2 0,4-10 162,6-5 0,0-9-207,0-5 0,0-4 467,0-6 0,2-1 0,2-3-194,-2 3 1,11 0 0,-6-1 0</inkml:trace>
  <inkml:trace contextRef="#ctx0" brushRef="#br0">14275 3057 7898,'16'-15'0,"3"1"0,-3 1-154,3 4 0,-2 3 175,2 6 0,-3-5 317,3 0 1,1 0-123,-1 5 1,-5 7-267,-4 2 1,-7 4 48,2 1 0,-4 0-7,-1 1 1,0 0 57,0 4 1,-6-1-157,-3 5 1,-4-5-52,-1 1 0,-1-4 66,1 0 1,5-6-194,-1 1 204,7-7 0,-3 2-42,6-10 95,0 3 1,1-9 20,4 6 0,3 1 24,6 4 0,-4 0 109,-1 0 0,-1 8 117,2 6 1,1 2-69,-7 7 0,6 1 45,-5 4 0,-1-2-74,-4 2 1,5-4-247,0 4 0,0-1 150,-5-8 1,0 0-231,0-5 0,1 0-198,4 1 0,-2-7-750,6-4 1127,-5-2 0,8-15 0,-4-3 0</inkml:trace>
  <inkml:trace contextRef="#ctx0" brushRef="#br0">14758 3256 7898,'7'-15'56,"-6"6"134,4-1 1,-3 1-43,-2-5 0,-2-1 68,-3 1 1,2 5-165,-6-1 0,-1 7 136,-4-2 1,5 4-166,-1 1 0,-1 1 7,-8 4 1,3 9 9,-3 10 0,8 4-40,2 6 1,1-4 60,-2 3 0,4-8-92,6-1 1,0-7 110,0 2-384,0-3 0,6-8 152,4-3 1,2-5-176,3-5 0,4-5-28,0-9 0,0 4-31,-5-4 0,5-2 103,0 2 1,-5 5 98,-5 4 1,-4 7 176,5-1 1,-7 5 6,2 9 0,-4 7 363,-1 16 0,0 2-224,0 3 1,-5 9 422,1 1 0,-1 1-183,5 3 1,0-6-50,0 1 0,0 0-147,0-4 0,0 1-200,0-11 1,0-4-6,0-6 1,0-10 141,0 1-195,0-3 0,-6-3 2,-4-3 1,-3-3-235,-1-2 0,0-7-66,0-2 0,-5-4-61,0-1 0,0-2-160,5-3 594,-1-3 0,1-13 0,0-1 0</inkml:trace>
  <inkml:trace contextRef="#ctx0" brushRef="#br0">14858 3241 7898,'0'21'-50,"0"3"0,0-2 0,0 1 0,0 1 569,0 5 1,0-6-128,0 1 1,0-5-389,0 5 1,0-7 19,0 2 1,0-8-173,0-2 112,0-5-520,0 2 372,0-6 0,0-6-32,0-4 1,2-7-159,2-2 1,-1-7 96,7 3 1,-1-4 15,6-1 1,-1 4 95,0 0 1,0 7 248,1-2 1,-1 5 64,0 4 1,-5 4 255,1 6 0,-7 1-195,2 4 1,-4 9 138,-1 10 1,0 3 274,0 1 0,0-1-163,0-3 1,0 1-121,0-6 0,0 5-116,0-5 0,0-5-411,0-5 215,0-5-588,0 2 0,0-8 167,0-2 0,2-6-45,3-9 0,-2-5-291,6-9 0,-4 3 235,5-3 0,-6 5 317,6 4 0,-5-1 176,4 6 0,-4 1 173,4 9-246,-6 3 0,5 6 227,-3 0 1,-3 11 57,2 3 0,-2 10 210,-2-1 1,0-1-439,0 2 1,0-7 125,0 2 1,0-3-1028,0-2 917,0 1 0,0-8 0,0 0 0</inkml:trace>
  <inkml:trace contextRef="#ctx0" brushRef="#br0">15199 3355 7898,'0'14'0,"0"-4"0,0-1 0,0 1 327,0 4 1,-5 0 32,1 0 1,-1 1-239,5-1 1,0 0 71,0 0 0,0-4-285,0-1 1,6-6 126,4 2 1,2-3-165,3-2 1,-1-2 98,0-3 1,0-3-536,1-6 0,-6 0 150,0 0 1,-1-2 44,2-3 1,1 3 25,-6-3 174,-1 4 0,-5 0 274,-4 1 1,-3 5-77,-6-1 1,0 7 37,0-2 1,-1 4-21,1 1 0,-2 0 9,-3 0-311,4 0 1,-6 0-74,7 0 328,6 0 0,-5-13 0,5-3 0</inkml:trace>
  <inkml:trace contextRef="#ctx0" brushRef="#br0">15285 3042 7898,'18'0'-72,"1"0"0,0 0 99,-4 0 1,-3 2 467,-2 3 0,1 3-84,-6 6 1,-1-5-139,-4 1 0,0-1-158,0 5 0,0 5-141,0 0 0,-1 0-116,-4-5 1,2-4-958,-7-1 392,7 1 1,-5-2 46,3-3 305,4-4 0,-5-2 355,6-4 0,1 2 0,4-7-63,-4 7 27,12-3 0,-10 6 200,7 0 0,-7 6 394,2 3 1,1 6 71,-1 4 1,-1-2-261,-4 7 0,0-5-8,0 4 1,0-4-77,0 5 0,0-7-488,0 2-146,0-3 0,0-2-311,0 1 0,5-6 659,0 1 0,0-7 0,-5 3 0</inkml:trace>
  <inkml:trace contextRef="#ctx0" brushRef="#br0">15683 3355 7898,'4'-24'0,"1"1"0,0 5-329,-5-1 0,0 4 132,0 0 0,-2 3 445,-2 2 0,0 4-75,-5 6-161,-1 0 0,-4 6 6,0 4 0,6 9 29,3 4 0,-1-1-26,1 2 1,1-5 27,4 5 0,0-2-112,0 2 1,0 1 49,0-6 0,0-5-13,0-4 1,4-6-14,1 6 7,6-7 1,-3-3-105,6-10 0,-4-2 78,-1-2 1,1-7-158,4-3 0,0-2 43,0-3 0,0-6-33,1-3 0,-1 4 174,0 0 1,0-2 30,1-2 0,-1 2-18,0-2 1,0 5 17,0-5 0,1 2 326,-1-2 1,2-3-136,3 3 0,-5 1 471,0-1 1,-1 12-267,-9-3 1,1 10 1010,-5 0-454,0 3-555,0 2 0,-6 8-249,-4 6 0,-2 6 0,-2 8 0,-5 9 4,0 5 0,-5 2 63,5 8 1,0 0-107,5 5 0,4-1 120,1 1 0,6 4-266,-2 1 1,2 1-7,-2-2 0,3 2 30,-2 3 0,2-3-237,2-6 0,8-9-1103,6-5 1352,0-7 0,20-8 0,-4 0 0</inkml:trace>
  <inkml:trace contextRef="#ctx0" brushRef="#br0">16294 2843 7635,'0'-8'186,"6"-3"-161,4 7 1,7-6 6,2 5 1,5-6-123,-5 2 0,1 1 76,-1-2 1,-3 3-400,3-3 0,-8 4-53,-1 6 466,-7 0 0,-3-7 0,-8 0 0</inkml:trace>
  <inkml:trace contextRef="#ctx0" brushRef="#br0">16294 2786 7760,'-8'0'22,"-3"7"301,6 2 1,1-1-221,4 2 0,-7 4 51,-2 5 1,1 6 9,-2-1 1,1 3 38,-5 1 1,-1 7 5,1 3 0,0 3-45,0 1 1,0 9-16,-1 6 0,1-5-41,0 5 0,6-10 71,3 1 0,4-4-38,1-2 0,0 0 24,0-5 0,6-3-187,4-11 0,2 3 36,2-7 1,5-2-270,0-8 1,2-2-99,-2-7 1,1-2-274,4-3 0,-2-4-15,-3-10 1,-2-3 243,7-7 1,-5-4 396,5 0 0,-7 0 0,4 4 0</inkml:trace>
  <inkml:trace contextRef="#ctx0" brushRef="#br0">16593 3000 8022,'0'-8'379,"0"1"79,0 7-116,0 0-173,0 7 1,0 1-5,0 6 1,1 5 22,4 0 0,-4 8-41,4 1 0,-3 7-128,-2 7 0,-7 6 89,-2-1 0,3-1-165,1-8 0,-1 0 53,1-10 1,0 2-3,5-11 0,2-4-127,2-6-42,4-6 0,7 2-100,-1-10 1,0-7 94,0-7 0,2-11-229,3 1 0,-3-9 119,3 0 1,-2-3 2,2-1 0,-3 0 59,3 5 0,-5-3 121,-5 7 1,3 4-10,-8 6 544,7 5 274,-9-2-544,4 12 0,-6 3 233,0 10 1,0 3-107,0 6 0,2 2 51,3 3 0,-4-2-118,4 7 1,-2 0 142,2 4 0,-4 7-176,4 3 1,-2 1-34,2-1 0,-3 2-149,2-7 1,-2 5 42,-2-5 0,5-6-136,-1-8 1,6-4 39,-5 0-18,6-7 0,-5-4 99,3-8 1,4-9-154,-3-6 1,2-13 41,2-1 0,1-6-159,-1-4 0,0-6 15,0-3 0,1 1-173,-1-1 1,-5 11 9,1-1 0,-7 8-275,2 1-200,-4 10 42,-1 2 820,0 13 0,0 8 0,0 10 0,-6 9 0,-2 3 0</inkml:trace>
  <inkml:trace contextRef="#ctx0" brushRef="#br0">17147 3298 7990,'-6'-8'-192,"-2"2"0,-5 12 21,4 4 0,-4 4 402,4 5 1,-4-2-56,-1 7 0,4-5-250,1 5 0,4-7 71,-4 2 1,5-3-75,0-2 0,-3 0-46,3 0-71,-1-6 0,5 0 51,0-3 1,1-3 88,4 2 0,-2-4 66,7-4 0,-5-3-137,4-2 245,1-4 1,4 7-27,0-4 0,-5 4 83,1 6 1,-5 0 272,4 0-332,-6 0 1,4 6 49,-7 4 0,0 2-89,0 3 1,0-1 112,0 0 0,-2 0-84,-3 1 0,2-1-124,-6 0 122,5 0 0,-2 0-424,6 1-79,0-7-98,0-2-221,0-6 0,5-6 716,0-4 0,6-3 0,-3-1 0</inkml:trace>
  <inkml:trace contextRef="#ctx0" brushRef="#br0">17247 3426 7990,'0'14'463,"0"1"1,0-1-168,0 0 1,-5 5-271,0 0 0,-1 1 133,1-1 0,3-3-145,-2 3 1,2-3 51,2-2 1,0-4-518,0-1 417,0-6 0,2 4-208,2-7 1,3-2 8,2-3 1,4-3-115,-4-6 0,2-5 100,-1 0 1,3 0 77,-4 5 0,4 0 173,1 0 0,-1-1-80,-4 1 1,4 2 206,-4 2 1,-1-1 20,1 6 217,-5 1-23,2 4 0,-6 1 126,0 4 0,0 3-50,0 6 1,0 5-116,0 0 1,0 1-294,0-1 0,0-3 59,0 3 1,0-3-864,0-2 0,2 0 166,2 1 624,-2-7 0,17-2 0,-3-6 0</inkml:trace>
  <inkml:trace contextRef="#ctx0" brushRef="#br0">17488 3014 7819,'7'8'-289,"0"-2"230,8-6 0,-1-1-24,0-4 0,7 2 122,2-7 0,3 2 30,-3-1 1,3-2-511,-7 6 0,0 0 441,-5 5 0,0-6 0,0-2 0</inkml:trace>
  <inkml:trace contextRef="#ctx0" brushRef="#br0">17574 3014 7915,'6'-8'-1067,"-5"3"1386,4 10 0,2-2-11,-3 7 1,1 4 1,-5 5 1,0 6-163,0-1 0,0 4-25,0 5 1,-2 4 87,-2 5 1,2 1-23,-3 0 1,2-5-179,-2-1 1,4-3 96,-4 4 0,4-12-126,1 3 1,0-10-18,0 0 0,6-5 16,3-5 0,4-2 30,1-7 1,2 0-139,3 0 1,2 0-274,2 0 0,4-2 178,-3-3 0,-2 2-396,2-6 0,-7 4 26,2-4 592,-3-1 0,-2-4 0,0 0 0</inkml:trace>
  <inkml:trace contextRef="#ctx0" brushRef="#br0">17957 2829 7915,'0'-8'-794,"0"3"1301,0 10 1,-4 5-107,-1 9 0,0 3-166,5 6 1,-5 7-1,1 3 1,-6 3 13,6 2 1,-6 5-87,5 5 0,-6 5-16,2-1 1,-2 3-277,1-8 0,-1-5 119,6-4 0,1-2-50,4-8 0,0-6-5,0-8-530,0-9 138,0-4 189,6-25 1,-3 6-4,7-15 0,-1 3 117,5-4 0,1-6-29,-1-2 0,0-3 70,0 2 1,0-6 77,1 6 0,-1 0-75,0 10 0,-4 6 187,-1 3 1,-4 8 140,4 1 22,-6 7 1,4 5-14,-7 12 0,0 6 129,0 9 0,0 1-45,0 3 1,0 2-68,0 3 0,0 1-216,0-6 1,0 0 158,0-4 1,0-1-653,0 1 1,1-7-39,4-3 0,-3-3-273,2-2 0,3-5 776,-3 1 0,8-7 0,-5 3 0</inkml:trace>
  <inkml:trace contextRef="#ctx0" brushRef="#br0">18142 3426 7915,'14'0'-144,"1"0"1,-1-5 136,0 1 0,0-7 15,1 1 0,4-2-102,-1-3 1,0 1-577,-9 0 276,4 0-87,-11-1 481,4 8 0,-6-6 0,0 5 0</inkml:trace>
  <inkml:trace contextRef="#ctx0" brushRef="#br0">18228 3298 7926,'-8'2'451,"3"3"0,3 2-233,2 8 0,0 5 123,0 4 1,-4 4-55,-1 5 0,0-3-23,5 4 0,0-4-186,0-2 0,0-1-148,0-3 1,6-4 16,4-6 0,-2-1-164,1-3 0,1-4-594,4-6 1,0 0 377,0 0 0,-4-5-257,-1 0 1,-4-6 689,5 2 0,-7-4 0,3-1 0</inkml:trace>
  <inkml:trace contextRef="#ctx0" brushRef="#br0">18284 3554 7915,'0'-8'73,"7"0"112,2 4 0,4 2-125,1-3 1,2-3 27,3-1 0,-2 1-91,7-1 0,-7 4-72,2-5 1,2 6-251,-2-6 1,-5 7-670,-5-2 522,-5-3 472,2 7 0,-6-6 0,0 7 0</inkml:trace>
  <inkml:trace contextRef="#ctx0" brushRef="#br0">18540 3227 7915,'8'0'33,"-1"2"147,-7 2 0,0 6 83,0 9 0,-2 3 103,-3 6 1,2 6-258,-6-1 1,4 0 108,-5-5 0,7 1-434,-1-1 1,2-4 210,2 0 0,0-7-345,0 2 0,0-8 350,0-2 0,6-5 0,2 2 0</inkml:trace>
  <inkml:trace contextRef="#ctx0" brushRef="#br0">18725 3483 7906,'8'0'546,"-2"6"-329,-6 4 0,0 2 158,0 3 0,-1 0-115,-4 4 1,-3-1-330,-6 5 0,0 1-237,0 5 0,-5-1 306,0 0 0,0 1 0,4-1 0</inkml:trace>
  <inkml:trace contextRef="#ctx0" brushRef="#br0">18853 2985 7727,'0'-7'75,"2"0"666,2 7 1,1 8-269,9 6 1,-3 7-137,8 7 0,-1 2-16,1 3 0,-2-1-106,7 6 1,-5-2-180,5 2 0,-7-3-206,2-7 1,1 1-272,-1-1 1,0-1 248,-4-3 1,-6-4-687,0-5-958,-5-1 942,8 0 894,-10-6 0,4-2 0,-6-6 0</inkml:trace>
  <inkml:trace contextRef="#ctx0" brushRef="#br0">19123 3014 7885,'0'14'350,"0"0"1,-4 7 280,-1 3 1,-5 2-282,6 3 0,-7 1-138,1 3 0,-3-1-140,-1 6 0,2-5 109,2 5 1,-3-7-519,4 2 0,-4-4 233,-1-6 1,6 0-897,3-4 0,2-8 1000,-1 3 0,-4-3 0,-7 3 0</inkml:trace>
  <inkml:trace contextRef="#ctx0" brushRef="#br0">19123 3469 7885,'21'-8'-106,"-4"-5"-55,7 4 1,-2 1 211,2-2 1,1 3-37,-6-3 0,5-3 26,-5 4 0,0-2-7,-5 1 1,0-1-873,0 7 449,-6-7 389,-2 9 0,-6-11 0,0 5 0</inkml:trace>
  <inkml:trace contextRef="#ctx0" brushRef="#br0">19337 3199 7885,'-10'0'485,"1"0"1,5 8-17,0 6 0,-3 2-75,3 7 1,-7 6-225,1 4 1,2 5 17,-1-5 0,6 5 27,-2-5 1,3-3-164,2-1 1,0-9-204,0 8 0,2-9-711,3 0 1,-2-8-17,6-1 37,1-7 1,4-3-77,0-9 917,0-10 0,1-3 0,-1-7 0</inkml:trace>
  <inkml:trace contextRef="#ctx0" brushRef="#br0">19450 3014 7885,'15'0'-1,"-1"0"1,-5 0 103,1 0 0,-1 0 171,5 0 0,1 0-75,-1 0 1,2 0-132,3 0 86,-4 6 1,6 2-274,-7 6 1,-6 5 7,-3 0 0,-4 6 129,-1-1 0,0 9 292,0 5 1,0 3-102,0 2 1,0 0 9,0-1 1,-4-4-58,-1 0 1,0-6 114,5 1 0,0-9-47,0-5 0,0-4 47,0 0-180,0-8 0,-1 0-157,-4-7 0,2 0-608,-7 0 1,-4-5 377,-5 0 0,-6-1-276,1 1 0,-3 4 34,-1-4 532,-1 3 0,1-4 0,-1-2 0</inkml:trace>
  <inkml:trace contextRef="#ctx0" brushRef="#br0">19905 3384 7870,'-14'0'-57,"0"0"157,0 0 0,4-2 311,1-3 16,6 4-225,-4-6 1,14 7 37,2 0 1,5 0-210,5 0 1,-1 0 41,5 0 1,1 0-45,4 0 0,-4-1-581,0-4 0,-2 2 309,2-7 0,-4 6-1075,-6-6 656,1 1 662,-1-6 0,-6 1 0,-2 0 0</inkml:trace>
  <inkml:trace contextRef="#ctx0" brushRef="#br0">20019 3142 7873,'0'11'-61,"0"3"0,0-1 471,0 10 0,0 3-272,0 7 1,0-3-176,0 3 1,0-3-65,0-1 1,0-3 63,0-2 0,0 1-402,0-6 182,0 0-513,0-5 515,0 1 0,0-9 130,0-6 1,6-13-1,2-9 1</inkml:trace>
  <inkml:trace contextRef="#ctx0" brushRef="#br0">20261 2758 7875,'6'-22'-495,"-4"9"356,2 13 0,-2 19 595,-2 14 0,0 8-20,0 7 1,0 4-93,0 10 0,0-2-283,0 6 1,5-6 135,-1 2 1,6-6-229,-5-3 1,4-4 88,-4-7 0,0-6-70,-5-2 1,0-9 26,0-1-147,0-7 101,-7 4-358,6-14 0,-6-2 23,7-10 0,0-7 30,0-7 1,7-5 79,2 5 0,4-4 94,1 4 0,5-5-38,0 5 0,6 0-13,-1 5 1,1 4 50,-1 1 0,1 6 162,-6-2 0,0 3 0,-5 2 0,-4 7 0,-1 2 0,-6 8 67,2 2 1,-3 0-102,-2-4 1,-5 4 199,0 0 1,-6-1 1278,2-3 1,1 4-792,-2 0 0,-1 0-602,-8-5 0,4 0 33,-4 0 1,3-4-850,2-1 329,-1-6 1,1 2-240,0-10 0,4-7-484,1-7 1158,6-7 0,-10-2 0,5-8 0</inkml:trace>
  <inkml:trace contextRef="#ctx0" brushRef="#br0">20588 3156 7875,'14'6'0,"-1"2"358,-4 6 1,-3-4-79,-6-1 1,0 1 36,0 4 0,0 2-90,0 3 1,0-3-278,0 3 0,-4-4-117,-1 0 1,-5-1-168,6 0 1,-6-4 34,5-1 1,-1-6 169,1 2 1,4-2-927,-4 2 382,4-4 533,1 6 1,1-7 147,4 0 1,-2 0 488,6 0-302,1 0 0,4 1 177,0 4 1,-6-2-41,-3 7 1,1-1-24,-1 5 0,0 1 7,-5-1 1,0 0-73,0 0 1,0 5-249,0 0 0,-5 0-114,0-5 1,-6 1-234,2-1 0,2-5-93,3 1-212,-4-7-694,6 3 1350,-4-6 0,6-12 0,0-4 0</inkml:trace>
  <inkml:trace contextRef="#ctx0" brushRef="#br0">20744 3384 7875,'14'0'-28,"-6"0"0,-1 6 603,-7 3 0,0 9-259,0 1 0,0 4-161,0-4 0,0 5 19,0-5 0,0 5 108,0-5-365,0 0 1,0-5 128,0 0-781,0-6 555,0-2 1,0-7-249,0-4 1,6-3 160,3-6 1,-1-5 15,2 0 1,-1-5 6,5 5 0,1 0 71,-1 5 0,0 0 291,0 0 0,1 4-100,-1 1 416,0 5 1,-1 0-187,-4 8 1,-1 0 194,-3 5 0,-4 1-181,4 4 0,-3 0-84,-2 0 1,0-4-215,0-1-814,0 1-699,0-2 1549,0-2 0,-7-6 0,-1 0 0</inkml:trace>
  <inkml:trace contextRef="#ctx0" brushRef="#br0">20872 2587 7952,'-5'10'0,"1"-1"185,-1-5 79,5 8 1,3-6 49,7 4 1,1-2-126,12-3 1,3-4-258,7 4 1,-2-4 117,7-1 0,-5 0-236,5 0 0,-8 0 96,-1 0 0,-2 0 25,-8 0 0,0 2-12,-5 3 0,-2-2 19,-2 6 0,-4 1 44,-6 4 0,0 2 199,0 3 0,0 3 152,0 6 0,0 1-108,0-1 1,0 12-7,0 2 1,-5 4-50,1-3 1,-1 6 141,5 3 0,0 8-123,0 2 1,0-1-15,0-4 0,2-3-24,2-7 1,-2 1-129,3-11 1,-2-2 45,2-2 0,-4-9 56,4-5 1,-4-3-14,-1-2 1,-1-4-3,-4-1 1,-3-6-196,-6 2 0,-7-4-306,-2-1 0,-6 0-388,-4 0 1,-5 0-1640,-9 0 2414,-4 0 0,-18 13 0,-4 3 0</inkml:trace>
  <inkml:trace contextRef="#ctx0" brushRef="#br0">12498 4407 8076,'-8'8'640,"2"-2"-305,6-6-268,0 0 1,0-6-56,0-3 0,0-4 128,0-1 0,0-2-224,0-3 0,0 3 66,0-3 1,-7 0-78,-2 5 1,-4-3 12,-1 7 1,-5 4 38,0 1 0,-6 3 15,1 2 0,-1 8 31,1 7 0,-1 0 129,6 9 0,0 0-73,5 4 1,4 7 147,1 3 1,6-2-99,-2 2 1,5-6-73,5 1 0,2-5-75,8-4 0,0 1-169,4-6 1,-1-6 152,6-8 1,-1-4-82,6-1 0,-1-1-69,1-4 1,-6-5 8,1-9 0,-7-3-83,2-6 1,0-1 80,-5 1 1,4 0 34,-9-1 1,-1 5 95,2 1 1,-7 5-33,2-1 448,-4 4-254,-1 7 1,-1 8 197,-4 9 0,2 12-119,-7 7 1,2 9 200,-1 10 0,-2-1-114,6 6 0,0 0-31,5 5 0,-4 0-110,-1 0 1,0-2 5,5-3 0,0 2-127,0-7 1,0-1 118,0-8 1,0-5-33,0-9 97,0 3-146,0-12 0,-6 0 43,-4-11 1,-2-2-197,-3-2 1,0-2 36,-4-2 1,1-4-65,-5-7 0,0-5-409,0-4 1,-3-4 232,8-5 0,0-5-494,9-10 1,2 4 310,7-3 0,7 4 501,2 5 0,10-3 0,3 5 0</inkml:trace>
  <inkml:trace contextRef="#ctx0" brushRef="#br0">12811 4791 8076,'-10'-14'-1100,"1"0"1181,-1-1-56,-4 1 0,0 1 485,0 4 1,4 4-242,1 10 1,4 3-157,-5 6 0,2 7 71,-1 2 1,-2 6-42,6 4 0,0-2-65,5 7 1,0 0 61,0 5 1,5 4-121,0 1 1,4-6 78,-4-4 0,5-6-343,-6 1 0,6-8-87,-5-1 0,-1-7-81,-4 2 0,5-3-304,0-2 237,0-6 0,-7-1 181,-3-7 0,2 0 298,-6 0 0,-7-7 0,-6-1 0</inkml:trace>
  <inkml:trace contextRef="#ctx0" brushRef="#br0">12597 5217 8076,'-6'-22'0,"4"-3"-31,-2 6 0,2 5 196,2 4 1,2 2 109,2-1 0,4 3-41,7 6 0,-1 0-478,0 0 0,5 0 220,0 0 0,1 0-648,-1 0 0,-3 0 672,3 0 0,-3-7 0,-2-1 0</inkml:trace>
  <inkml:trace contextRef="#ctx0" brushRef="#br0">12796 5018 8076,'0'15'-324,"0"-1"0,-1 0 376,-4 0 0,4 5 14,-4 0 719,3 0-187,2-5-848,7 1 211,0-8 1,8 0-57,-1-7 0,-5-7 17,1-2 0,-5-2-75,4 1 0,-1-2-151,1 2 218,-2-2-10,-7-3 49,0 1 0,-7 6 143,-2 4 1,1 2-88,-1 2 0,-1 0 60,-4 0 0,4 0-50,1 0 31,-1 0-29,-4 0 15,6 0-278,2 0 243,6 0 0,2 0-210,2 0 0,-1-5 47,7 1 1,-1-6-114,6 5 0,-1-4 75,0 4 0,0-6 200,0 2 0,1 2 0,-1-12 0,0 4 0</inkml:trace>
  <inkml:trace contextRef="#ctx0" brushRef="#br0">12939 4947 8076,'7'-6'-249,"6"4"421,-11-4 0,4 8 71,-6 2 0,2 0 0,2 5 0,-2 1-61,3 4 0,1 2 63,-1 2 1,4 0-133,-4 6 1,4-7 62,-4 2 0,5-3-202,-6-2 0,3-1-30,-3-4 0,-2-1-17,3-3 1,-4-5 100,-1 0 1,0-7 20,0-7 0,5-6-253,0-4 1,4-8 61,-4-1 0,4 2-221,-4 7 0,2-1 131,-3 6 1,-2 0-676,3 4 306,3 8 224,-1 0 1,3 9 108,-1 3 0,-4 2 268,5 8 0,-7-1 0,9 0 0,-4 0 0</inkml:trace>
  <inkml:trace contextRef="#ctx0" brushRef="#br0">13308 4905 8076,'0'-15'-271,"0"8"0,-1-5 601,-4 8 0,2-1-58,-7 5 0,6 0-269,-6 0 1,5 0 95,-4 0 19,-1 6 2,-4 2 1,5 6-32,-1 1 1,7-1-102,-2 0 1,-1 0 83,1 1 0,1-6-442,4 0 258,6-5 0,2 2-43,6-6 0,-5 0 16,1 0-141,-1-6 1,6-2 35,-1-6 1,-5 1-25,1 3 0,-5 4 371,4 6-179,-6 0 1,3 2 332,-6 2 1,0 11-107,0 8 1,0 10 54,0 5 1,5 5 90,0 4 0,0-2 27,-5 2 1,1-4-127,4-5 0,-3 1-227,2-6 1,-2-6 1,-2-8 0,0-3 171,0-2-137,0-6 55,0-2 0,0-7-168,0-4 1,-2-4 98,-2-10 1,0 3-340,-5-3 0,4-2-11,-4 2 0,4-4-111,-4 4 0,4-7-69,-5 3 0,7-3 537,-2 3 0,4-4 0,-6-2 0,0-7 0</inkml:trace>
  <inkml:trace contextRef="#ctx0" brushRef="#br0">13294 5061 8076,'14'-8'-1411,"0"3"1340,1 4 1,4 1 648,0 0 1,1 0-228,-1 0 1,3-2-89,7-2 1,-1 0-438,1-5 0,-3-1 120,-2-4 1,1 0-198,-6 0 200,0 0 1,-6-1-218,-4 1 0,-2 5-311,-7-1 260,-7 7 1,-5-5 87,-7 3 0,-2 4 231,2-4 0,2 3 8,-7 2 1,7 0-75,-2 0 779,3 0-500,2 0 0,6 7 349,3 2 0,4 4-113,1 1 1,0 7 55,0 2 1,1 4-181,4 2 0,3-3-48,6-2 1,0 1-538,1-6 1,-1 0 213,0-4 0,0-8-660,0-2 0,1 2 361,-1-3 0,0 1-421,0-5 1,-6-6 765,-3-4 0,3-9 0,0-3 0</inkml:trace>
  <inkml:trace contextRef="#ctx0" brushRef="#br0">13635 4890 8076,'10'-7'-31,"-1"2"0,1 3 40,4 2 1,0 0-169,0 0 1,2 0 140,3 0 1,-3-5-431,3 1 0,-3-3 448,-2 3 0,6-4 0,3-6 0</inkml:trace>
  <inkml:trace contextRef="#ctx0" brushRef="#br0">13749 4763 8070,'-13'6'-226,"4"3"1,-2 10 608,6 5 1,-4 4 247,4 6 1,-1-3-193,1 7 0,3-6-727,-3 1 0,10-5 242,5-4 0,4-5 46,5-10 0,3 4 0,6-5 0</inkml:trace>
  <inkml:trace contextRef="#ctx0" brushRef="#br0">13934 4876 7995,'1'8'311,"4"-3"0,-2-4-85,7-1 0,-1 0-121,5 0 1,1-4 148,-1-1 1,5-6-395,0 1 0,1 3 56,-1-3 0,-8 7-100,4-2 1,-9 4 4,3 1 0,-7 1-297,-2 4 0,-6 3 22,-9 6 1,0 7 98,-4 2 0,3-1 293,-3 2 1,3 0 61,2 4 0,1-1-115,4-3 517,-4-4 533,12-6-123,-6-6 0,9-1-348,3-7 0,2 0-22,8 0 0,0-2-114,4-3 0,4 4-705,5-4 1,5 2 332,0-2 1,5 2 43,-5-6 0,7 5 0,-4-2 0</inkml:trace>
  <inkml:trace contextRef="#ctx0" brushRef="#br0">14687 4635 8081,'-1'-29'117,"-4"1"0,-3 4-79,-6 0 1,0 7 185,-1-2 0,1 3-19,0 2 1,-5 6-61,0 3 1,-5 5-40,5 5 0,-6 9 3,2 10 1,-3 3 145,3 1 1,2 5-142,7 1 0,1 4 84,4-5 0,2-5-44,7-4 1,8-7-299,6 2 1,7-3-80,7-2 1,-1-6-44,-3-3 0,8-4-59,-4-1 1,4 0 95,-4 0 0,0 0 53,1 0 1,-5 0-113,-1 0 210,-5 0 1,-4 7-63,-9 2 0,-4 4 238,-1 1 0,-6 5-47,-4 0 0,-7 5 92,-2-5 0,-1 0-87,1-5 1,3 0-45,-3 0 0,3-6-314,2-3 251,0-4 0,1-4-324,4-6 0,2-2 85,7-13 1,0 0-421,0-4 710,0-7 0,0-1 0,0-7 0</inkml:trace>
  <inkml:trace contextRef="#ctx0" brushRef="#br0">14872 4436 8081,'24'-8'-251,"0"3"1,-9 10 293,0 4 0,-3 5 520,-7 5 1,-2-1-364,-8 5 1,-2 1-228,-8 4 0,-1 1-69,-2-1 0,-5 1 131,-5-1 1,0-4-92,-1 0 1,7-12 86,3 2 0,8-4-544,1-1 350,7-2 0,-3-9-45,6-3 0,6-2-11,4-8 1,7 3-66,2 2 1,5-1 293,-5 6 0,5-4-136,-6 4 1,6 0 348,-5 5 0,0 2-96,-5 3 0,-4-2 292,-1 6 0,-6 2-136,2 8 1,-3-1-83,-2 5 1,0 0 51,0 0 1,0 3 98,0-8 0,0 6-564,0-5 0,0 0 149,0-5 1,1-4-1450,4-1 1136,3-6 0,8 1 376,3-14 0,-4 1 0,6-12 0</inkml:trace>
  <inkml:trace contextRef="#ctx0" brushRef="#br0">15228 4691 8074,'4'-14'0,"1"0"0,0 0 111,-5 0 1,0-1 280,0 1 1,-5 0-281,0 0 0,-6 6 294,2 3-437,-4 3 1,-1 10 100,0 7 0,0 0 80,-1 9 0,3 0 24,2 4 1,4-4-114,6 0 0,0-7-174,0 2 1,0-3-129,0-2 1,6-1 68,4-4 1,2-3-139,3-6 0,-1-6-6,0-3 0,0-4 64,0-1 1,5-5-29,0 0 0,0 0 57,-4 5 0,-6 1 132,0 4 89,-5-4 0,2 13 249,-6 0 1,0 8 45,0 11 0,0 3 196,0 6 1,0 7 136,0 3 0,0 3-207,0 2 0,0-1-56,0 1 0,6 4-15,4 1 1,-2-1-435,1-4 0,-4-7 22,4-3 0,-1-4-65,2-6 0,1-2 92,-6-7 1,-1 0-138,-4 1 208,0-1 0,-6 0-1,-4 0 0,-2-6-51,-2-3 1,-5-4 69,0-1 1,-2 0-316,2 0 1,3-1-121,-3-4 1,-1-4-143,1-10 0,2-5 11,7-9 0,-3-10-221,4-9 0,3-3 349,1-2 1,3 2 385,2 2 0,0 5 0,0 5 0</inkml:trace>
  <inkml:trace contextRef="#ctx0" brushRef="#br0">15398 4691 8042,'22'0'0,"-1"2"0,-7 3 0,0-1 452,1 11 1,-3-3-55,-2 12 1,-4 0-17,-6 4 1,0 1-225,0-1 1,0-1-109,0-3 0,0 1 60,0-6 1,0 0-228,0-5-32,0 0 165,0-6 1,0-3-477,0-10 1,2-4 218,2-10 0,-1-3-366,7-7 0,-5-1 137,4-3 0,1 3-61,4-3 0,0-2 414,0 2 0,-4 4 10,-1 6 1,1 5 134,4-1-28,0 4 446,0 7 1,-6 12-242,-3 11 1,-3 4 436,-2 0 1,0 3-168,0 6 1,0-4-18,0-1 1,0 0-160,0 0 0,-5 3-44,0-8 1,0 3-405,5-2 92,-6-10-140,4 10-141,-4-11 1,6-1-216,0-7 50,0-13 1,6-4-378,4-7 578,3 0 0,-4-3-57,1 4 0,-6-3 111,6 7 0,-2 1 353,1 3 0,2 6-128,-6-1 1,1 7 951,-1-2-716,-3 4 1,4 7 373,-6 4 0,5 2-225,-1 2 0,1 2-75,-5 3 0,0-1-153,0 5 0,0-5-205,0 1 1,0-2-683,0 2 1,0-8 156,0 3 596,0-9 0,6 8 0,2-5 0</inkml:trace>
  <inkml:trace contextRef="#ctx0" brushRef="#br0">15953 4663 8024,'0'21'25,"-7"-4"-13,-2 7 1,3-2 708,1 1 1,-1 4-218,1-3 0,0 1-345,5-1 0,2-4 38,2-5 0,1-3-437,9-2 1,-3-4 202,8-6 1,-1-1-136,1-4 1,-2-3-67,7-6 0,-7-5-112,2 0 1,-3 0 110,-2 5 1,-6-1-136,-3 1 1,-4 0 245,-1 0 0,-1 4-17,-4 1 0,-4 6 200,-10-2 1,-4 3-94,-5 2 0,1 0-9,3 0 1,-6 0-68,7 0 0,-6 0-465,10 0 476,0 0 103,5 0 0,0 0 0,0 0 0</inkml:trace>
  <inkml:trace contextRef="#ctx0" brushRef="#br0">16109 4450 8004,'22'0'0,"-3"0"0,-3 0 395,-2 0 1,0 1-28,1 4 0,-7 3-64,-4 6 1,-2 5-64,-2 0 0,-6 6-195,-4-1 0,-3-2-30,-1 2 0,-5-2-161,0 2 0,2-4 39,7-6 0,-2-1-624,2-3-460,4 2 852,0-10 0,6-2 36,0-10 1,6-2 31,4-3 0,2 1 287,2 0 0,1 5 46,-1-1 168,0 7 1,0-3 188,0 6 0,1 0-237,-1 0 0,-5 6 252,1 3 0,-7 10-128,2 5 0,-4-2-101,-1 2 0,0-2 22,0 2 1,0 1-509,0-6 0,0 5-127,0-6 1,0 1-1000,0-4 1406,7-7 0,1 4 0,6-4 0</inkml:trace>
  <inkml:trace contextRef="#ctx0" brushRef="#br0">16479 4805 7985,'8'-14'526,"-2"0"-279,-6 0 1,-2 6-370,-2 3 1,-4 3 35,-6 2 1,-1 2 50,1 3 1,5 7 308,-1 7 1,2 2-116,-1-2 1,1 1-63,3 4 0,4 1 3,-4-6 1,3 5-202,2-5 0,0 0 78,0-5 1,2-6-112,3-3 0,-2-4 16,6-1 1,1-12-2,4-7 0,5-2-49,0-3 1,1-4 58,-1-5 1,2-5-151,3 5 0,1-7 121,-6 2 0,5-3 22,-6-1 1,6-3 9,-5-2 1,5 3 149,-5-4 0,-2 4 22,-7 1 1,1 7 130,-7 3 0,1 9 343,-5 5-355,0 10 0,-1 4 484,-4 10 1,-5 6-256,-9 13 1,4 2 322,-4 17 1,3-2-247,2 11 0,-1-1-185,1 1 1,6 2-225,4-7 0,2 0-197,2-4 1,3-8-369,7-7 0,5-2 218,14-12 265,6 3 0,1-15 0,7 4 0</inkml:trace>
  <inkml:trace contextRef="#ctx0" brushRef="#br0">17019 4308 7996,'6'-10'436,"4"1"0,4 4-50,5-5 0,3 6-264,7-6 1,5 2 59,4-1 1,2-7-309,-2 7 1,1-7-203,-6 6 1,-6-1-978,-8 2 33,-3-4 745,-8 12 527,-14-6 0,-10 14 0,-13 0 0</inkml:trace>
  <inkml:trace contextRef="#ctx0" brushRef="#br0">17033 4450 7996,'-8'14'-121,"2"0"0,6-4 770,0-1 1,0 2-179,0 8 1,0-1-36,0 5 0,0 1-143,0 4 1,0 7-29,0 3 1,-2 3-49,-2 2 0,1-5 37,-7 0 1,7-7-271,-2 2 0,4-4 97,1-6 0,1-2-270,4-7 1,4-6 99,10-3 0,10-5-910,9-5 0,9-9 999,5-10 0,4-3 0,0-1 0</inkml:trace>
  <inkml:trace contextRef="#ctx0" brushRef="#br0">17588 4364 7999,'-7'-7'28,"6"0"70,-12 7 1,10 2 436,-6 3-351,5 9 0,-3 8 97,2 6 1,3 12-15,-3 2 1,-1 4 8,1-3 1,1 0-37,4-1 1,0-4-216,0 0 1,0-6 147,0 1 1,0-5-561,0-4 60,6-4 77,2-12 0,5-3 127,-4-10 0,4-4-60,-4-10 0,-1-2-206,2-2 1,-3-6 80,3 1 0,1-2-22,-6-8 1,6 5 86,-2-5 0,-1 5 57,2-5 1,-2 6 22,1-1 0,2 9 272,-6 5 0,0 8 114,-5 2-71,6 6 1,-5 9 386,4 13 0,-3 6-251,-2 4 0,0 5 254,0 4 1,0 3-154,0 2 0,1-5-38,4 0 1,-2-7-157,7 3 0,-6-6-187,6-4 1,-1-1 106,6-8 0,-1-3-96,0-7 0,0-5-62,0 0 0,2-6 2,3-9 0,-3-7-156,3-6 0,2-2 90,-3-8 0,1 0-207,-4-5 1,-1-4-2,0 0 1,-6-1-16,-3 6 0,1 4-84,-1 0 0,0 8-277,-5 1 1,0 7 69,0 8 0,-2 6 621,-3 3 0,4 4 0,-18 13 0,3 4 0</inkml:trace>
  <inkml:trace contextRef="#ctx0" brushRef="#br0">18100 4834 7988,'-7'-8'-298,"-1"-5"0,-6 7 335,0-4 1,4 4-17,1 6 788,0-6-561,-6 4 0,3-3-289,2 10 1,2 0 175,4 9 1,2-3-47,-3 8 0,4 3-134,1 2 1,-5 7 136,0 3 0,0 0-130,5-1 0,5 2-159,0 3 1,1-5-206,-1-9 0,-3 1 93,2-6 0,-2 5-91,-2-5 1,0-5 136,0-4 0,-6-3 263,-4 3 0,-3 1 0,-1-6 0,-2 1 0,-3-1 0,-3-4 0,-6 6 0</inkml:trace>
  <inkml:trace contextRef="#ctx0" brushRef="#br0">17758 5303 7967,'-7'-7'-278,"-5"0"-69,8-8 1,-1 1 922,5 0 0,3 0-114,7-1 1,1 0-309,12-4 1,1 1 82,4-5 1,7 4-618,3-5 1,-3 2-28,-2-2 0,-4 0-238,-6 10 0,1-3 645,-10 7 0,4-2 0,-11-2 0</inkml:trace>
  <inkml:trace contextRef="#ctx0" brushRef="#br0">18114 4976 7967,'-8'6'0,"2"2"28,6 6 0,-5 0 158,0 1 0,0 4 86,5 0 0,0 4-97,0-4 1,0 6-126,0-1 1,5-3 41,0-2 1,6-8-207,-2-2 0,-1-6-52,2 2 196,-1-3 1,4-9-215,-4-2 0,2-10 6,-6-5 0,0-3-24,-5-1 0,0 1 26,0 3 0,0 2 104,0 3 0,-5 3 30,0-2 0,-6 6-37,2 3-106,-4 6 138,-1-3 1,1 12 59,4 3 1,3 4-57,6 1 0,0 0-138,0 1 1,1-6-6,4 1 0,-2-7-248,7 1 434,-1-2 0,5-7 0,0 1 0,-4-7 0,-1 1 0,1-3 0,4 1-80,0 2 1,-4-1 79,-1 6 0,1 1 0,-1 10 289,1 4 0,-7 2 427,2 2 1,-4 5-383,-1 0 1,0 5 49,0-5 1,0 5-78,0-5 0,0 4 156,0-4-422,-6 0 78,4-5-237,-4-6 0,6-8-16,0-9 0,6-5-7,4-5 0,2-3 62,3-7 1,0 2-93,4 4 1,0-4-366,10 3 0,-9 3 58,9 3 478,-4 2 0,4 2 0,-1-1 0</inkml:trace>
  <inkml:trace contextRef="#ctx0" brushRef="#br0">18384 4563 7943,'6'-12'241,"4"2"0,9-1-80,4 7 0,6-6-108,4 5 0,-3-4-117,3 4 1,-4-4-301,-6 4 1,3 0-684,-7 5 557,0 0 490,-5 0 0,-6 6 0,-2 2 0</inkml:trace>
  <inkml:trace contextRef="#ctx0" brushRef="#br0">18583 4507 7920,'0'15'-162,"0"4"0,0 0 660,0 10 0,0-1-70,0 15 1,-5-4-168,1 9 0,-6 1-47,5-2 0,-4 0-27,4-4 1,0-7-170,5-2 0,7-6 145,2-4 1,4-5-521,1-10 0,0-3 241,0-6 0,5-11-443,0-3 1,0-9 84,-4-1 0,-1-1-96,0 1 0,-1-1 142,-4 6 1,-1-2 427,-3 2 0,-4 3 0,6-11 0,-7 5 0</inkml:trace>
  <inkml:trace contextRef="#ctx0" brushRef="#br0">18768 4279 7515,'0'14'271,"0"1"1,0 7 126,0 6 1,0 7 102,0 8 0,0-1-182,0 1 1,1 1-102,4 3 1,-3-2-161,2 2 1,3-3 133,-2-1 1,-1-5-323,-4 0 0,0-7-42,0 3 1,0-9-42,0-2 0,0-10-27,0 1 72,0-9 0,0 0-35,0-10 1,5-9-89,0-10 1,4-4-164,-4-5 1,6-9 148,-1-5 1,2 0-28,2 4 1,1 2 74,-1 3 1,-5 5 400,1 9 0,-5 5 158,4 10-127,-6 2 1,3 14 332,-6 2 0,0 15-227,0 4 0,0 9 195,0-4 1,0 3-123,0-7 1,0 5-328,0-10 1,2 5 126,3-11 0,-2 6-671,6-5 1,-4-5 150,5-4 0,-6-5-439,6 4-465,-7-6 1270,10 4 0,-12-7 0,6 0 0</inkml:trace>
  <inkml:trace contextRef="#ctx0" brushRef="#br0">18953 4919 7920,'14'0'-181,"0"0"1,5-5 114,0 0 1,6-4 326,-1 4 1,4-6-54,6 2 0,-6-2-581,0 1 1,-1-3-38,-8 4 135,0 3 1,-6-2 70,-4 3 204,-2 3 0,-7-10 0,0 4 0</inkml:trace>
  <inkml:trace contextRef="#ctx0" brushRef="#br0">19166 4720 7829,'0'19'623,"0"0"0,0 6-213,0-1 0,0 7-268,0 2 0,0 1 53,0-6 0,0-4-279,0-1 0,0-5-210,0 1 0,2-3-241,2-2 0,-1-6-1045,7-4 962,-1-2 618,6-8 0,-1-2 0,0-6 0</inkml:trace>
  <inkml:trace contextRef="#ctx0" brushRef="#br0">19265 4947 7920,'15'0'-39,"-1"0"147,0 0 1,0-1-59,1-4 75,-1 3 1,0-9-280,0 7 1,-1-3 74,-4 3-810,-2 2 889,-7-11 0,6 5 0,2-6 0</inkml:trace>
  <inkml:trace contextRef="#ctx0" brushRef="#br0">19436 4720 7920,'8'11'304,"-3"3"0,-4 10-48,-1 0 1,-1 4 112,-4 5 0,3 2-73,-2 3 0,2-3-382,2-7 0,0-1-518,0-3 24,0 2 1,2-11-283,2-1 862,4-6 0,7-8 0,-1 0 0</inkml:trace>
  <inkml:trace contextRef="#ctx0" brushRef="#br0">19820 4763 7912,'-10'14'-677,"1"0"0,4 5 1372,-4 0 0,1 6-269,-2-1 0,-2 3-483,2 1 1,-1-1-129,2-3 0,2 1-378,7-6 563,0 0 0,0-11 0,0-2 0</inkml:trace>
  <inkml:trace contextRef="#ctx0" brushRef="#br0">19777 4322 8282,'0'14'849,"0"0"-627,0 0 1,2 1-40,3-1 0,3 5 311,6 0 0,0 4-93,0-4 1,2 5-84,3-5 1,-2 2-94,7-2 0,-5-4-249,5 4 0,-7-3-9,2-2 1,2 1-29,-3-1 0,1 5-281,-4 0 1,-1 0-513,0-5 1,-6 0-350,-3 0 1,-4 1 1202,-1-1 0,0 0 0,0 0 0</inkml:trace>
  <inkml:trace contextRef="#ctx0" brushRef="#br0">20047 4336 7993,'8'-8'415,"-1"2"1,-7 7-219,0 4 1,0 3 107,0 6 0,0 2 74,0 3 0,-7 8-136,-2 6 0,1 6 11,-1-1 0,4-3-278,-5-2 0,6 2 100,-6-2 0,5 0-207,-4-4 0,6-1 42,-2 1 1,-1-6-2151,1 1 2239,0-7 0,-1 4 0,-2-7 0</inkml:trace>
  <inkml:trace contextRef="#ctx0" brushRef="#br0">20062 4734 7972,'20'-14'29,"-2"0"154,5-1 0,-4 1 48,5 0 0,0 0 20,4 0 1,-4-1-415,-1 1 0,-4 5 180,5-1 0,-11 5-357,1-4-247,-3 6-337,-3-4 924,-2 1 0,-6 5 0,0-6 0</inkml:trace>
  <inkml:trace contextRef="#ctx0" brushRef="#br0">20318 4407 8119,'-10'8'641,"1"6"0,-1 7-233,-4 7 0,0 5 24,0 1 1,-1 3-111,1-3 0,5 5 32,-1-1 0,7-3-432,-2-2 0,4-3 111,1-2 1,1-6-157,4-3 1,3-3 143,6-2 1,2-6-902,3-3 0,-3-6 399,3-9 0,1 1-427,-1-10 1,0-4 304,-5 0 1,-4 1 602,-1-2 0,-6 0 0,4-4 0</inkml:trace>
  <inkml:trace contextRef="#ctx0" brushRef="#br0">20460 4265 7934,'14'0'281,"-5"0"-48,1 0 1,-5 0 57,4 0 0,-4 0-57,4 0 0,-4 0-199,5 0 0,-6 0-4,6 0 1,-5 0-119,4 0 1,-4 0 156,4 0 0,-4 2-105,4 2 0,-5 4-104,0 6 1,-2 7-10,-2 3 1,0 4 290,0 5 0,0 4-82,0 5 0,5-4 160,-1 0 0,1-6-85,-5 1 1,2 2-33,2-2 1,-2-2 23,3-7 1,-4 1-4,-1-6 0,5 5 9,0-5 1,0 0 85,-5-5-265,0 7 1,-7-6 73,-2 4 0,1-4-284,-2-6 1,1 4-206,-5-4 0,-5-3-274,0-1 1,-2-3 733,2-2 0,-3 0 0,-6 0 0</inkml:trace>
  <inkml:trace contextRef="#ctx0" brushRef="#br0">20687 4563 7671,'14'0'717,"2"0"-400,3 0 0,10 0-147,9 0 0,7-6-150,3-3 1,4-4-250,-5-1 0,1-5-6,-6 0 0,-7 0-310,-6 5 1,-7 0-394,-8-1 938,0 7 0,-6-4 0,-2 4 0</inkml:trace>
  <inkml:trace contextRef="#ctx0" brushRef="#br0">21014 4265 7954,'0'-8'115,"0"2"1,0 18 156,0 7 1,0 13 115,0 6 1,0 14-273,0 5 1,0-2 65,0-3 0,0-3-122,0-1 1,2-3 116,3-11 0,1-6-696,3-4 0,4-7-391,-4 2 246,4-10 1,1-2 280,1-7 383,-1-7 0,0-7 0,0-8 0</inkml:trace>
  <inkml:trace contextRef="#ctx0" brushRef="#br0">21284 4080 8035,'0'-14'0,"0"0"-254,-6-1 236,5 8 990,-6-6-580,7 11 0,0-2-25,0 8 1,5 11 51,0 8-233,6 4 1,-10 13 61,4 2 0,-2 4-53,2-3 0,-3-1-97,2 1 1,-2 4-51,-2 1 0,0-1-223,0-4 1,0-8-514,0-7 284,0 0 48,0-12 56,0 5-282,0-13 358,0-2 1,5-12-82,-1-4 0,7-2 44,-1-3 1,2 1 246,3 0 0,1 0-47,2-1 1,0 6 59,6 0 0,-1 5-24,6 0 1,-2 2 140,-4 2 1,2 5 159,-6 0 1,0 6-144,-4-2 1,-7 4 162,-4 1 0,-2 0-73,-2 0 1,0 1 39,0-1 1,-5 0-61,0 0 0,-7 0-57,-2 1 1,-2-1-35,-8 0 0,7-4-105,-2-1 0,-2-6-410,2 2 0,0-3 211,5-2 0,1-2-720,4-3 1,-2-3 73,6-6 838,0 0 0,5 0 0,0-1 0</inkml:trace>
  <inkml:trace contextRef="#ctx0" brushRef="#br0">21910 4421 7969,'0'-14'-938,"-6"1"1387,-4 4-207,-2 3 0,-3 6-48,1 0 0,0 1-43,0 4 0,4 8 150,1 6 0,4 7-93,-5 3 0,7-1 48,-1 5 0,2 2-142,2-2 1,0 1-152,0-6 1,2 0 5,2 1 1,-1-5-343,7-1 1,-5-5-284,4 1 1,-6-4 328,2 0 1,-3-1-41,-2 0 0,0-5 32,0 1 0,-2-5 335,-3 4 0,-3-6 0,-12 10 0,-2-5 0</inkml:trace>
  <inkml:trace contextRef="#ctx0" brushRef="#br0">21626 4876 7967,'-8'-14'0,"1"5"0,7-1 0,0 1 247,0-6 0,7 3-67,2 2 1,10-2-15,5 2 1,-2-1-455,2 2 1,-5-2 209,4 6 1,-5-5-615,1 6 1,0-3 156,-5 3 535,3 2 0,-9-11 0,6 5 0</inkml:trace>
  <inkml:trace contextRef="#ctx0" brushRef="#br0">21896 4635 7967,'0'19'-213,"0"-1"0,0 1 728,0-4 1,0-1-258,0 0 1,0-4 112,0-1-822,0 1 333,6-3-45,2 0 0,1-14 159,1-2 0,-7-4-140,2-1 1,-4 0 48,-1 0 1,0 4-297,0 1 298,0-1 0,-4 1 14,-1-1-40,-6 7 1,5-2 55,-4 10 0,-1-2-443,6 7 164,1-7 342,4 10 0,0-12 0,0 5 0</inkml:trace>
  <inkml:trace contextRef="#ctx0" brushRef="#br0">22024 4635 7967,'12'6'-760,"-2"3"923,2 4 1,-8 6 423,5 0 1,-6 0-259,2-5 1,-3 0-150,-2 0 0,-5 1 63,0-1 232,-6 0-615,3 0 182,-6-6-248,6-1 0,2-14-260,6-2 76,0-4 0,0-3 65,0-3 0,6 4 102,4-4 1,-3 3-110,3 2 0,-1-1-7,6 1 1,-1 0 338,0 0 0,7-7 0,1-1 0</inkml:trace>
  <inkml:trace contextRef="#ctx0" brushRef="#br0">22280 4123 7953,'14'-8'0,"-5"-3"-157,1 6 0,-1 0 113,6 5 0,-1 0 556,0 0 0,0 5-134,0 0 1,-4 4-338,-1-4 1,1 5-43,4-6-96,0 7 0,-1-8 57,-4 7 0,4-7 201,-4 2-173,-2 3 0,4 0 64,-6 6 1,1 2 40,-1 3 0,-4-2-39,4 7 0,-3 1 99,-2 8 1,0 3-33,0 7 0,0 0 105,0-1 1,0-4-68,0 0 1,-2-6 8,-3 1 1,4-5 35,-4-4 0,3 1-68,2-6 0,-1 0 42,-4-5 0,2-4-36,-7-1 0,-1-1-209,-8 2 0,-4 4-374,-10 0 0,-5 2 441,-10 8 0,-9 6 0,-7 6 0</inkml:trace>
  <inkml:trace contextRef="#ctx0" brushRef="#br0">15597 6312 7919,'-1'-22'97,"-4"3"0,2 2 149,-7-2 0,6 3-163,-6-3 0,1 5 75,-6 4 0,1-2 27,0 2 0,0 2-277,0-1 1,-2 4 101,-3-4 1,3 5 38,-3 0 1,3 2 96,2 2 1,0 6 25,0 4 1,1 9-88,3 5 1,-2 6 143,2 7 0,-1 1-136,2 10 0,-2 1 55,6-2 0,0-4-214,5-5 1,0-12 74,0 3 1,7-12-386,2-2 1,10-8 172,5-7 0,3-6-262,1-3 0,-3-10 169,4-5 0,-9-4-44,9-6 1,-9 4 9,4-3 1,-8-2-82,-2 2 1,-6 5 317,-8 4 1,0 7-145,0-2 445,0 9 1,-6 4-184,-4 6 0,-3 14 470,-1 10 1,0 4-221,0 10 1,0 5 155,-1 4 1,7 7-26,4-2 0,-3 0 117,3 5 0,-1-3-269,5 7 1,0 1-234,0-5 0,0 1-129,0-10 0,0-2 108,0-9 0,-2-2-34,-2-6 1,0-6 18,-5 1 1,-1-7-55,-4 2 0,-5-4-25,0-6 0,-4 2 72,4-6 0,-7 4-58,3-4 0,1 0-158,-2-5 1,7-2-367,-2-3 0,0-7 253,4-7 1,0-6-149,10 1 0,0-8 499,5-1 0,0-6 0,0 2 0</inkml:trace>
  <inkml:trace contextRef="#ctx0" brushRef="#br0">15512 6938 7967,'0'14'217,"0"0"-106,0 0 1,-5 7 108,1 2 1,-3 0 190,2 0 1,4-1-119,-4 2 0,4 1-199,1-6 1,6-1-73,3-9 1,4-2-180,1-7 0,-4 0 230,-1 0 0,1-7 75,4-2 0,0-9-180,0-1 0,-1-6 9,-4 1 0,-2 4-171,-7 1 1,0-2-382,0 2 122,0 0 1,-2 7-112,-3 2 1,2 4 369,-6 6 141,-1 0 0,-2 2-203,2 2 0,4 4 83,6 6 1,0-4 25,0-1 147,0 1 0,6 4 0,2 0 0</inkml:trace>
  <inkml:trace contextRef="#ctx0" brushRef="#br0">15711 6838 7940,'-2'17'-236,"-2"7"0,1-5 272,-7 10 0,7-4-22,-2 3 0,-1 1 550,1-1 0,0-1-167,5-3 0,0-4-589,0-6 136,0 1 1,2-6-432,3 1 289,-4-7 1,10-3 33,-6-10 0,5-2-130,-6-3 1,6-4 64,-5 1 0,1-3-82,-1 2 0,-4 3 76,4-3 0,1 3 249,-1 2 0,0 5-14,-5-1 427,0 7-277,0-3 0,0 7 69,0 4 0,0 3 107,0 6 0,0 0-100,0 1 0,0 0-147,0 4 1,0-3 193,0 3-607,0-3-183,6-2-194,-4 0 454,4-6 0,-6-3 257,0-10 0,6-3 0,2-6 0</inkml:trace>
  <inkml:trace contextRef="#ctx0" brushRef="#br0">15796 6938 7940,'15'0'-438,"-1"0"1,0 0 772,0 0-244,0-7 1,1 6-480,-1-4 1,-5-1-77,1 1 464,-7 0 0,3-1 0,-6-2 0</inkml:trace>
  <inkml:trace contextRef="#ctx0" brushRef="#br0">15882 6767 7940,'0'16'-78,"0"3"0,-5-2-118,0 7 1,-1 0 689,1 4 0,4 0-104,-4 1 1,3-2-354,2-4 1,0 3 56,0-7 0,0 0-609,0-5-79,7 0-393,0 0-35,8-6 1022,-1-2 0,0-12 0,0-2 0</inkml:trace>
  <inkml:trace contextRef="#ctx0" brushRef="#br0">16010 6838 7940,'8'6'-457,"-4"4"0,-2 3 489,-2 1 1,0 6-23,0 4 0,0-2 661,0 2 1,0-5-265,0 4 1,0 1-227,0 5 0,1-6-200,4 1 0,-3-2 121,2 2 0,0 3-102,0-4 0,-2 3 100,3-3 0,-4 3-405,-1-8 0,2 1 17,3-4-968,-4-7 812,5-2 0,-6-8 9,0-2 1,0-11 434,0-8 0,-6-4 0,5-8 0,-6-1 0</inkml:trace>
  <inkml:trace contextRef="#ctx0" brushRef="#br0">16038 6895 7940,'6'-8'-73,"-2"-3"63,5 6 1,0 1 100,6 4 0,-1 0 130,0 0 0,0 4-59,1 1 1,-1 6 85,0-1 1,-5-3-276,1 3 0,-7-5 38,2 4 107,-4 1-35,-1 4 1,-1 0-35,-4 0 1,2 0-26,-7 1 0,1-1 62,-5 0 0,4 0-248,1 1 1,-1-1 92,-4 0 0,0-1-290,0-4 0,4 2 134,1-6 1,6 1-958,-2-1 635,3-3 547,2-2 0,7-8 0,0-7 0</inkml:trace>
  <inkml:trace contextRef="#ctx0" brushRef="#br0">16251 6838 7940,'0'19'-225,"0"0"1,-1 6 826,-4-1 0,3 3-136,-2 1 1,2 1-203,2-1 1,0 1-180,0-1 1,0-4-198,0-1 1,2-5 85,2 1 0,0-10-169,5-4 0,-4-3-200,4-2 1,-1-2 236,2-3 1,-2-4-169,-4-10 1,-1 1 8,7-5 0,-7 4 107,2-5 1,-4 7 44,-1-2 0,0-2 211,0 2 54,0 0 123,0 5 108,0 6 0,0 3-149,0 10 1,0 8 169,0 6 1,0 4-103,0-4 1,2 5-345,3-5 0,-4 5 140,4-5-438,-3 0-314,4-5-410,-4-6 466,4-2 650,-6-6 0,6-6 0,2-2 0</inkml:trace>
  <inkml:trace contextRef="#ctx0" brushRef="#br0">16379 6980 7940,'5'-9'0,"0"-1"0,6 7-182,-2-2 1,-1-1 176,2 1 0,-1 1-273,5 4 0,1 0 151,-1 0 0,-5-5-410,1 0 537,-7 0 0,10-1 0,-6-2 0</inkml:trace>
  <inkml:trace contextRef="#ctx0" brushRef="#br0">16479 6852 7940,'-8'2'111,"3"3"1,-1 3 248,1 6 1,0 6-64,5 4 0,-1 3 138,-4 1 0,3 1-397,-2-1 0,4-1 41,4-3 0,4 1-79,7-6 0,5 0 0,2-5 0</inkml:trace>
  <inkml:trace contextRef="#ctx0" brushRef="#br0">16721 6554 7925,'0'-10'-14,"0"1"0,7 6 79,8-2 1,0 3-18,9 2 0,-2 0-274,2 0 138,3 0 1,-11 2-45,3 3 0,-4-2-195,0 6 1,-8-4 48,-2 5 1,-3-1 178,-2 5 0,0-4 99,0-1 0,-13 7 0,-3 6 0</inkml:trace>
  <inkml:trace contextRef="#ctx0" brushRef="#br0">16721 6739 7925,'-19'4'-461,"0"1"0,1 1 1360,9-1-505,-4-3 1,13 4 41,0-6 0,13 0-166,10 0 1,6 0-328,4 0 1,2-5-214,3 1 0,3-1-304,-3 5 1,-2 0 573,2 0 0,0-7 0,5 0 0</inkml:trace>
  <inkml:trace contextRef="#ctx0" brushRef="#br0">17389 6255 7913,'0'-19'-64,"0"0"0,-7 5-319,-2 5 383,-4-1 343,-7 2 0,2 2 145,-5 6-329,5 0-114,-9 6 58,5 2 1,-6 13 104,-1 2-109,1 4 17,6 2 1,3-1-3,9 1 15,4-1 0,6 0 0,0-5-254,6 3 76,9-4 0,2 1-99,7-4 1,-1-4-103,6 0 201,6-8 1,-5 5 4,3-8 1,-5 6 26,-4-6 0,1 8-16,-6-3 0,-1-1 21,-9 1-8,-3 1 1,-6 4 52,0 0 1,-1 2 15,-4 3 1,-3-3 35,-6 3 1,-2 1-68,-3-1 1,-3 7-116,-6-3 0,1-2 73,3-2 0,-3-3-330,4-2 0,2-2 55,2-2 0,3-4-90,2-6 1,1-12 67,4-7 0,-2-7 321,6-2 0,0-7 0,5-1 0</inkml:trace>
  <inkml:trace contextRef="#ctx0" brushRef="#br0">17488 6397 7913,'21'0'0,"-10"0"-167,3 0 1,-8 2 110,4 3 1,-7 3 447,2 6 1,-4 2-81,-1 3 0,-6-4-354,-3 4 0,-4 2 4,-1-2 1,1 0-89,4-5 1,-4-5-92,3 1 1,3-7 0,-3 2-305,7-4 306,-3-1 1,7-1 79,4-4 1,-2 2 34,7-7 1,-1 7 129,5-1 0,-4 2 49,-1 2 464,1 0-290,4 0 1,-6 6 128,-3 4 1,-4 2 48,-1 3 1,0 5-108,0 4 0,0-2-127,0 2 1,0-2 20,0 1 0,0 3-406,0-7 1,0 0-498,0-5 16,0 0 1,2-6 173,2-3 1,3-5-644,2-5 1138,4-9 0,-5-8 0,6-7 0</inkml:trace>
  <inkml:trace contextRef="#ctx0" brushRef="#br0">17773 6497 7913,'0'-22'-341,"0"3"1,0 3 563,0 2-8,0 6 735,-7 2-561,-7 6 1,-2 6-343,-3 3 1,4 10 118,0 5 1,3-2 11,2 2 0,4-5-255,6 5 0,0-2 75,0 1 1,0-2-79,0-7 1,1-4 30,4-1 1,3-6-230,6 2 1,-4-5 79,-1-5 0,1-3-3,4-6 1,0-5 37,0 0 0,-1 0-75,-3 5 0,2 5 304,-2-1-104,-4 7 0,5 3 152,-6 9 1,-1 12-43,-4 7 0,5 9-98,0 10 0,0 10 13,-5 9 1,4-3 1009,1-1 1,0 1-333,-5-1 1,5-1-290,-1-4 1,1-6-179,-5-4 0,-5-9 20,1-5 1,-3-9-37,3-5 1,-4-5 26,-7-4 1,0-4-458,-4-6 1,1 0 156,-5 0 0,-1-6-488,-4-4 1,-1-2-112,1-3 0,4 1-264,0 0 0,2 0 154,-2-1 1,4-3 799,6-1 0,-7-7 0,-1 4 0</inkml:trace>
  <inkml:trace contextRef="#ctx0" brushRef="#br0">17972 6412 7927,'-15'0'-605,"8"3"614,2 6 0,2 7 162,-2 12 0,3 2 477,-2 4-342,2-4 0,2 11-161,0-3 1,5-4-68,-1 0 1,1-4-123,-5-2 0,5-6 48,0-3 1,-1-8-218,-4-1 142,0-7-45,0 3-92,0-19 1,0 2-129,0-12 0,-4 4-135,-1-5 1,0-4 165,5-6 1,2 0 48,3 1 0,2 3 256,8-4 0,-1 6 0,0 4 0,-4 4 67,-1 5 1,1 8 27,4 2 1,0 5 126,0 5 0,-4 4 313,-1 10 0,-4 3 16,4 7 1,-5-6-161,0 1 1,-2-2-189,-2 2 0,0 1 27,0-6 0,0 0-144,0-5 0,0 0 19,0 1 1,0-6-333,0 1-511,0-7 410,0 3-147,0-19 0,0-2 210,0-14 1,1 1-229,4-1 0,-2-5 147,7-4 1,-5 1 196,4-1 1,-1 8 181,1 2 1,2 6 58,-6 8 21,6 6 0,-4 5 349,2 12 0,2 7 65,-6 12 0,0 1-237,-5-1 0,1 4-28,4-4 1,-4 4-39,4-9 0,-2 3-328,2-3 0,-2-2-416,7-7-370,-7-6 507,10-2 0,-7-7-159,3-4 0,-2-3 542,-7-6 0,6-7 0,2-1 0</inkml:trace>
  <inkml:trace contextRef="#ctx0" brushRef="#br0">18356 6511 7927,'9'2'-500,"1"2"0,-6 3 911,6 2 0,-6 4-87,6-4 1,-5 4-235,4 1 0,-1 0 13,2 1 0,1-1-124,-7 0 0,6-4 105,-5-1 5,6-6-136,-3 3 226,6-6-385,-6-6 149,-2-2-30,-6-6 0,-6 1 27,-4 4 1,-2-2-144,-3 6 0,-4-1 85,0 1 0,-4 4-91,4-4 0,-5-2 18,5 3 1,0-1 91,5 5 1,4-6-154,1-4 1,6 2 75,-2-1 0,3-2 176,2-8 0,7-3 0,1-7 0</inkml:trace>
  <inkml:trace contextRef="#ctx0" brushRef="#br0">18469 6156 7927,'10'6'-209,"-1"4"1,-4-3 596,4 3 0,-5 1 8,0 8 1,3-3-45,-3 3 1,1-2-550,-5 2 0,0-3 133,0 3 1,0-3-46,0-2 0,0-5 27,0 1-258,-6-1 153,4-1-360,-10 5 84,10-12-17,-4 6 221,6-7 1,0 0 417,0 6 0,4 2-99,1 6 1,2 0 209,-3 0 1,-1 5-110,7 0 0,-5 0 39,4-4 0,-4-1-27,4 0 0,-6 0 51,2 0-352,3 1 216,-6-1-780,4 0 293,-6 0-608,0-6 526,0 5 481,0-12 0,6 6 0,2-7 0</inkml:trace>
  <inkml:trace contextRef="#ctx0" brushRef="#br0">18825 6525 7927,'0'-14'0,"0"0"0,0 0-386,0-1 1,0 6-49,0 0 744,-7 5-173,0-2 0,-3 6 128,1 0-116,5 0 0,-7 6 200,7 4-168,-1 2 1,0 3 14,0-1 0,1 0-83,4 0 0,0 5 50,0 0 1,0 0-22,0-5 0,0 1 71,0-1-133,6 0 0,-3-1-138,7-4 0,-1-3 49,5-6 1,-4 0-190,-1 0 0,2-11-66,8-3 1,-3-9 92,3-1 0,2-3-74,-2-1 1,1-7 30,-1-3 0,-3-3 14,3-2 0,1-1 84,-1-3 0,-5 2-37,-4-2 0,-5 3 62,4 1 0,-6 2 33,2 3 0,-3 3 213,-2 7 1,-2 6-8,-3 3 104,-3 3 1,-6 8-66,0 3 0,0 5 352,0 5 0,4 9-202,1 10 0,1 4 304,-2 6 1,-1 4-186,6 9 1,-1-1-81,1 6 0,4-5-551,-4 5 1,3-6 203,2 2 1,7-10-415,2-5 1,5-5 277,5-4 1,4-4 106,5-5 0,7-1 0,1 0 0</inkml:trace>
  <inkml:trace contextRef="#ctx0" brushRef="#br0">19379 6028 7544,'14'0'55,"1"0"1,-1 0 320,0 0 0,5 0-479,0 0 0,5 0 12,-5 0 0,4 0-243,-4 0 1,-4 0 114,-6 0 0,-6 1-119,2 4 1,-7-2 337,-7 7 0,-1 6 0,-10 6 0</inkml:trace>
  <inkml:trace contextRef="#ctx0" brushRef="#br0">19379 6156 7917,'0'9'216,"0"1"0,0 1 58,0 8 1,0 3 125,0 6 0,-1 7-30,-4 3 1,2 5-107,-7 4 1,6-3 143,-6 4 1,2-9-118,-1-1 0,-2-2-142,6 2 0,0-8-109,5-6 1,2-7-240,2 2 1,4-8-167,7-1 1,0-9-539,4-1 1,3-6-1087,7-8 1989,6 0 0,1-7 0,7-1 0</inkml:trace>
  <inkml:trace contextRef="#ctx0" brushRef="#br0">19763 6056 7870,'0'-14'-592,"0"0"432,0 6 1,0 3 620,0 10 1,0 4-41,0 10 1,-1 7-132,-4 11 1,3 3-48,-3 12 1,-1-5 35,1 6 1,-1-8-156,1 3 1,4-6 79,-4-4 0,3-3-255,2-6 0,0-7 85,0-3-464,0-4 240,7-7 0,-1-3-135,4-10 0,2-9-123,-2-10 1,2-2 172,3-3 1,-1-6-3,0-3 1,0-4 73,0-6 0,-1 4-105,-3-3 1,2 3 112,-2 1 1,-4 8 266,-1 7 0,1 6 252,-1 7-60,-1 1 0,-4 8-132,0 6 1,0 6 16,0 8 1,0 9 338,0 5 0,-4 7-177,-1 7 0,0 1 111,5 0 1,0-1-69,0 1 1,5-5-249,0 0 0,4-8 36,-4-2 1,1-1-156,-1-8 0,-2-5 141,7-4 1,-6-7-125,6 2 1,-2-10-53,1-5 1,4-9 50,-4-4 0,4-10-167,1-5 1,5-5 63,0-4 0,2-2-210,-2-3 1,-4-1-70,4 11 0,-4-2-48,-6 10 1,2 3 20,-6 7 1,0 4-204,-5 5 39,-7 7 0,-2 8 570,-10 10 0,3 9 0,-4 3 0</inkml:trace>
  <inkml:trace contextRef="#ctx0" brushRef="#br0">20104 6454 7881,'-14'14'-366,"0"2"270,0 3 0,6-3 439,3 3 1,-1 2-89,1-3 0,0 6-15,5-5 1,0 2-17,0-2 0,0-2 91,0 7 0,0-7-230,0 2 1,5-8 122,0-1-274,6-1 0,-3-1 84,6-3 0,-1-10-182,-4-5 1,4-2 63,-4-2 0,-1-7-21,2-3 1,-7 2-83,1-1 1,-2 5-364,-2-1 57,0 3-182,0 2 294,-6 6 1,3 2 71,-7 6 0,5 0 212,-4 0 1,6 2 112,-2 2 0,3-1 0,2 7 0,0-7 0,0 5 0,0-3 0,2-4 0,3 4 0,3-10 0,6-3 0</inkml:trace>
  <inkml:trace contextRef="#ctx0" brushRef="#br0">20232 6497 7325,'-6'14'348,"4"0"-143,-2 1 1,-3-1-12,3 0 0,-1 0-13,5 0 0,0 5 15,0 0 0,0-4-62,0-6 1,0 1-54,0 4-142,6-6 0,0 0 50,4-4 1,3-2-215,-4 3 1,-1-9 100,1 0 0,-1-7 2,2 1 1,2-7-5,-2-2 0,-2-2-164,1 2 0,-1 4 4,2-4 0,1-2-14,-6 2 1,4 0 307,-4 5-159,-1 0 190,3-1-153,-6 8 405,6 0 0,-7 9-122,0 3 1,-2 2 170,-3 8 1,4-1-64,-4 0 0,3 0-46,2 1 0,0-1-70,0 0 1,0 0-36,0 0 1,0 1-82,0-1 0,2 0 78,3 0 0,-2-4-402,6-1 1,-4-6 8,5 2-1030,-1-3 831,5-2 0,-4-5 469,-1 0 0,1-12 0,4 1 0</inkml:trace>
  <inkml:trace contextRef="#ctx0" brushRef="#br0">20403 6497 7881,'-8'0'410,"2"0"0,7 0-297,4 0 0,3 0 103,6 0 1,0 0-374,1 0 1,4-2-16,-1-2 0,1 0 8,-4-5 0,-1 4-93,0-4 0,-1 4 25,-4-4-697,4 5 310,-12-2 619,6 6 0,-14 0 0,0 0 0</inkml:trace>
  <inkml:trace contextRef="#ctx0" brushRef="#br0">20559 6341 7881,'0'-10'33,"0"1"225,0 5-6,0 11 0,0 4 74,0 12 0,0 1 5,0 5 1,-1 1-117,-4 3 0,3-3-129,-2 3 1,2-3 112,2-2 0,0 1-671,0-1 1,2-6 119,2-3 1,4-9-584,7-5 935,-1-4 0,0-1 0,0 0 0</inkml:trace>
  <inkml:trace contextRef="#ctx0" brushRef="#br0">20687 5971 7616,'7'8'-869,"5"-2"1069,7-6 1,6 0-64,-1 0 0,3-6-325,1-4 1,-1 2 114,-3-1 1,1 6-148,-6-2 1,-5-1 219,-4 1 0,-7 0 0,3 5 0</inkml:trace>
  <inkml:trace contextRef="#ctx0" brushRef="#br0">20744 6042 8026,'8'0'-384,"-2"0"0,-7 0 722,-4 0 0,3 2-32,-2 2 0,-3 11-174,3 8 0,-6 6-5,5 4 1,-6 3 164,2 7 1,3-5-140,1 0 0,-1-5 140,1 5 1,0-8-190,5-2 0,0-1-214,0-8 0,6-2-362,4-7 0,2 1 270,3-6 0,-1-1-109,0-4 0,2-6 75,3-3 1,1-9-341,4-1 1,1-6-45,-6 1 620,7-3 0,-11-1 0,6 0 0</inkml:trace>
  <inkml:trace contextRef="#ctx0" brushRef="#br0">21071 5701 8026,'-8'14'-410,"-3"7"287,6 2 0,-4 10 817,4 5 0,-4 3-221,4 2 0,-1 6-105,1 3 0,2 8-323,-7 2 1,7 1 119,-2-1 1,-1-4-112,1 4 1,1-10 140,4-5 0,0-11-489,0-7 1,0-7 170,0-8 0,1-6-300,4-3 1,3-11 69,6-9 1,-1-5-65,-4-9 0,4-5 126,-4-4 1,4 0 68,1-5 0,-1 4-40,-4-9 1,2 9 26,-6 1 1,1 11 347,-1-1 0,-3 9-72,2 0 775,-2 3-603,-2 8 0,0 5 283,0 12 1,0 7-176,0 12 0,0 7-27,0 3 1,0 2-319,0-2 0,0 1 93,0-6 0,0 0-687,0-4 0,0-5 336,0-1 1,0-5-408,0 1 1,0-8-20,0-2 708,0-6 0,6 10 0,2-5 0</inkml:trace>
  <inkml:trace contextRef="#ctx0" brushRef="#br0">21114 6511 7963,'5'-9'-76,"-1"-1"1,7 5 157,-1-4 1,4 4 152,5-4 0,-2-1-147,7-4 1,0 0-137,4 0 0,1-1-396,-1 1 1,-6 0 210,-3 0 1,-5 4-630,-4 1 609,2 6 1,-12-4 252,0 7 0,-6-6 0,-8-2 0</inkml:trace>
  <inkml:trace contextRef="#ctx0" brushRef="#br0">21242 6312 7811,'0'10'42,"0"-1"0,0 5 664,0 5 1,0 6-413,0-1 0,0 3-57,0 1 0,0-1-238,0-3 1,0 1 88,0-6 1,0 0-376,0-5-497,0 1 94,6-7 0,2-4 255,6-8 1,-4 0-166,-1-5 0,-4-1 600,4-4 0,-5 0 0,8-7 0,-4-1 0</inkml:trace>
  <inkml:trace contextRef="#ctx0" brushRef="#br0">21313 6497 7963,'0'-8'-38,"0"2"170,0 6 0,1 0 30,4 0 1,-2 0-341,7 0 0,-1 0 158,5 0 0,5-2-162,0-3 0,0 4 129,-4-4 0,-1 2 53,0-2 0,0-3 0,0-6 0</inkml:trace>
  <inkml:trace contextRef="#ctx0" brushRef="#br0">21498 6298 7963,'8'-6'-41,"-2"4"0,-5-4 408,4 6-200,-3 0 1,4 3 24,-6 6 0,0 2 14,0 13 0,-5 0-12,1 4 1,-3 1-99,3-1 0,2 0-372,-3 1 1,2-2 216,-2-4 0,4 3-739,-4-7 1,5-2 797,5-7 0,-4 2 0,6-4 0</inkml:trace>
  <inkml:trace contextRef="#ctx0" brushRef="#br0">21782 6369 7921,'8'-2'219,"-3"-2"55,-4 2 54,-1-4-197,0 6-110,0 6 57,-6 8 0,-2 4-90,-6 5 1,0 3 24,-1 7 1,1-3-215,0 3 1,1-3 200,4-2 0,-4 1 0,5-1 0</inkml:trace>
  <inkml:trace contextRef="#ctx0" brushRef="#br0">21697 5871 7987,'0'-8'-500,"0"2"1,6 6 1457,4 0-347,2 6-261,2 9 0,1 7 73,-1 6 0,0 2-260,0 3 1,0 4-95,1 5 0,-6-4 73,1 0 0,-1-1-134,5 0 0,-4 3-930,-1-7 462,1 0 120,-2-11 1,0 4-863,-4-7 423,-2 0-8,4-11 787,-6-2 0,-6-12 0,-2-2 0</inkml:trace>
  <inkml:trace contextRef="#ctx0" brushRef="#br0">21938 5800 7987,'-1'27'0,"-4"-3"0,-3 3 0,-6-4 0,0 9 0,0 1 0,4 0 291,1-4 1,-1-1 337,-4 1 0,0 1-574,-1 3 1,1-3 13,0 3 0,1-5-167,4-4 1,-2 1-1231,6-6 678,0-6 650,5 0 0,-6-5 0,-2 6 0</inkml:trace>
  <inkml:trace contextRef="#ctx0" brushRef="#br0">21938 6170 7964,'19'0'0,"0"0"0,0-5-93,-4 0 28,5-6 20,-4 10 0,4-7-440,-5 3 373,-1 4 1,-2-7-341,-2 3 195,-4 3 257,-6-4 0,0 6 0,0 0 0</inkml:trace>
  <inkml:trace contextRef="#ctx0" brushRef="#br0">22066 6014 8048,'-9'7'526,"-1"8"1,3 5-107,-3 9 1,2 5-254,3 4 1,4-1-1,-4 1 0,4-5-57,1 5 0,0-12-164,0 3 1,1-10-1127,4 0 629,3-10 293,6 4-850,0-11 543,0-2 231,1-8 1,-3-8 333,-2-3 0,2-3 0,-10-13 0,4-1 0</inkml:trace>
  <inkml:trace contextRef="#ctx0" brushRef="#br0">22166 5886 7964,'8'0'0,"4"0"-124,-2 0 1,3 0-186,1 0 0,0 0 342,0 0 0,5 0 243,0 0 0,0 1-279,-5 4-114,-6-4 191,5 6 3,-5-7 1,0 6-7,-4 4 172,4 2-107,-6 2 1,4 7 7,-6 3 0,0 9 124,0 5 1,-5 4-77,1 6 0,-1-2 12,5 6 0,-5-5-224,0 5 1,1-8 154,4-1 0,0-7-99,0-7-89,0-7-98,0-1 1,0-15 115,0-6 1,-2-8 34,-3-11 0,-2 3-91,-8-3 0,-1 3-222,-2 2 1,-5 5-117,-5-1 233,0 7 72,-1-3 1,7 1-877,3 0 477,3 1 523,2 4 0,0-7 0,0-1 0</inkml:trace>
  <inkml:trace contextRef="#ctx0" brushRef="#br0">22408 6113 9573,'9'5'484,"1"0"0,-1-1-504,5-4 1,7 0-183,2 0 1,0-4-36,0-1 0,1-6-340,4 1 1,-4 2-541,0-1 1117,-7 6 0,4-10 0,-7 5 0</inkml:trace>
  <inkml:trace contextRef="#ctx0" brushRef="#br0">22493 5886 7874,'0'14'0,"0"0"0,0 7 421,0 2 0,-2 10 603,-2 5 1,0 8-743,-5 2 1,4 4-544,-4-5 1,6 0-680,-2-4 0,3-7 940,2-2 0,0-4 0,0-2 0</inkml:trace>
  <inkml:trace contextRef="#ctx0" brushRef="#br0">19607 7051 7923,'0'-14'-169,"0"6"1,1 10 263,4 12 1,-3 8 91,2 11 0,-2 4 268,-2 5 0,-2 1-192,-2 0 1,0 1-160,-5 3 0,4-4-3,-4 0 1,4-2-14,-4-8 0,4 0-163,-5-5 1,7-6 103,-2-3 1,-1-8-349,1-1-51,1-7-82,4 3 256,0-12 1,0 1-437,0-9 359,6 3 84,2-16 1,8 10-112,3-7 1,3 7 167,6-2 0,7 3 168,3 2 1,-3 6-79,-2 3 1,-3 10 252,-2 4 0,-6 6 422,-3 4-374,-9-4-131,2 12 0,-10-9 533,3 5-344,-4 1-119,-7-2 0,1 0 104,-9-3 0,3-3-156,-8 3 0,2 1-126,-2-1 0,-2-1 25,-3-9 0,-2 2-248,2-6 1,3 0-737,2-5 522,-3 0 36,6 0-373,2 0 407,2-7 347,10 0 0,2-8 0,8 1 0</inkml:trace>
  <inkml:trace contextRef="#ctx0" brushRef="#br0">19934 7563 7923,'0'-8'-201,"0"3"-51,0 10 0,-2 3 426,-3 6 1,2 7 393,-6 3 1,4 4-33,-4 5-173,5-3-205,-2 11 0,6-11 320,0 3-121,0-9-356,0 3 1,6-16-158,4 3 1,2-9 82,3 0 0,4-10-107,0-4 1,0-10 64,-5-5 0,-5-1-94,1 1 0,-2-6-144,1 6 136,-3-6 52,-6 14 1,0-9-225,0 6 35,0 7 234,-6-1 0,3 11-210,-6-2 217,-1 2 1,-4 4-120,0 2 70,6 4 0,0 6-157,3 1 319,3-7 0,-4 4 0,12-10 0,2 4 0</inkml:trace>
  <inkml:trace contextRef="#ctx0" brushRef="#br0">20090 7577 7923,'0'15'38,"-1"4"73,-4-1 108,3 1-6,-4 2 1,4-4 81,-2 7 1,2-7 33,-3 2-274,4 3 0,1-6 124,0 3 0,1-9-167,4-6 1,-2-2 33,7-2 1,-6 0-234,6 0 1,-5-6-505,4-4 352,1-9 106,-3 3 0,6-6-156,-3 3 0,-4 4-132,-1-4 186,3-3 158,-7 6 18,5 2 264,-6 7-53,0 7-48,0 0 0,0 7 275,0 2-120,0 4-13,7 1 0,-6 2-70,4 3 1,-2-8-120,2 3-70,-3-3 1,5 2-132,-2-4-425,-3-3 326,4-6 343,-6 0 0,0-6 0,0-2 0</inkml:trace>
  <inkml:trace contextRef="#ctx0" brushRef="#br0">20218 7705 7923,'14'-8'-153,"1"4"1,5 1-192,4-2 0,3 3 527,1-3-132,0-2-7,1-1 1,-2 0-551,-4 3 228,-2-3 0,-7 7 278,0-6 0,1 7 0,-1 0 0</inkml:trace>
  <inkml:trace contextRef="#ctx0" brushRef="#br0">20389 7492 7923,'0'14'-90,"0"7"144,0 2 1,0 6 861,0 4-361,0-3-319,0 11 0,0-11-34,0 3 0,0-3-158,0-1 1,0-7-231,0-3 0,6-5-104,3-4 1,4 1-358,1-7 1,-4 0-61,-1-9 1,1-3 706,4-6 0,0-7 0,0-1 0</inkml:trace>
  <inkml:trace contextRef="#ctx0" brushRef="#br0">20673 7094 7923,'8'0'208,"5"0"0,-10 2-69,6 2 0,1-2 257,4 3 1,-3 1-163,3-1-49,-3-1-74,10-4 0,-2 0-2,0 0 27,6 0-93,-3 0 0,5-4-106,-3-1 0,1-5 119,-6 6 0,5-1-105,-5 5 1,-1 0 95,-3 0 1,-7 6-47,-4 4 1,3 4 183,-3 5 1,1 3-26,-5 7 0,-1 5 156,-4 4 1,2 5-54,-7 4 1,2 4 89,-1 6 0,-2-5-51,6 0 0,-4-6 99,4 1 1,-6-4-197,1-5 1,2-4-25,-1-5 1,-1-1 42,-4 1-5,0-7-56,0 5 1,-8-12-291,-7 4 81,-6 4-177,-7-1 0,-2 8-367,-4 3 0,-6 5 110,22-15 0,-2 1 0,-3-1 0,-2 0 16,-7 3 0,-3 0 0,3 0 1,-1 0 199,-2 3 0,-1-1 264,3-3 0,1 1 0,0 1 0,2 1 0,-2-2 0,1 0 0,0 2 0,0-1 0</inkml:trace>
  <inkml:trace contextRef="#ctx0" brushRef="#br1">11716 3312 8498,'-14'0'-1400,"-1"0"1077,1 0 1133,0 0-294,6 0-185,2 7 1,4 2-89,-3 10 0,4-1-100,-4 5 0,4 1-8,1 4 1,-5 1 72,0-1 1,0 5-17,5 1 0,0 10 159,0-2-105,0 4-117,-6 3 0,4-3 118,-2 6-957,2 0 785,2 5 0,-5 0 40,1 0 1,-1 0-128,5 0 0,0 4 42,0 1 0,0 7 69,0 2 1,5 1-279,-1 3 0,6-2 267,-5-2-787,6 0 716,-10 0 1,10 7 14,-8-38 1,-1 0 58,3 38-82,-5-1 1,0-6 12,0 0 0,0 0 226,0 0 1,-5 0-144,0 0 0,-4-4 33,4-1 0,-4 1 2,4 4 0,-5-5 46,6 0-96,-7 1-144,3 10 1,0-35 0,0 0 191,-2 2 1,1 2 0,1 1 0,-1 1-110,-3-3 1,0 0-1,3 0 1,0 1-10,0-1 0,0 0 1,0-2-1,2 0 55,0-1 0,0 1 1,-8 36 151,1-8 1,6-6-168,3-4 0,4-4-90,1-5 0,6-8-31,4-6-102,2 0 106,3-1 1,-3 2 217,-2-6 0,2 0-262,-2-4 1,2-1 282,3 1 1,-6 1-181,1 3 0,-6-3 395,6 3 1,-7 2-389,2-2 0,-2 2 184,2-2 1,-4-3 49,4 3-194,-4-3-23,6-1 1,-4-3-10,6-2 11,-5 3 0,11-11-79,-5 3 0,10-3 84,-5-2-65,8 0 1,1-6-100,9-3 0,-3-4 63,3-1 1,4 0-36,1 0 0,-2 0 46,2 0-15,-7 0 31,4-6 1,-2 4 212,1-2-189,-1 2 4,1 2 0,4 0 95,10 0 0,2 0-74,7 0 0,3 0 9,-3 0 1,3 0-104,-8 0 0,2 0 87,-2 0 1,-1 0-138,-4 0 1,7 0 63,12 0 1,0-2-180,10-2 1,-9 2 227,-6-3 1,-4 4 16,-5 1 0,4 0 3,-4 0 1,5 1 6,4 4 1,-1 1 42,7 4 0,-6 3 137,6-4 1,-12 2-2,2-1 1,-4 2-136,4-2 1,6-2 155,4 1 1,2-4-145,2 4 1,5-4-3,0 4 0,-10-5 11,-4 0 1,1 3-31,13-3 1,-36-1-1,1-1-80,4-2 1,0 0-1,35 0 49,1 0 1,-9 0-133,-5 0 1,9 0 85,-1 0 0,6 0-30,0 0 0,-1 0 62,-9 0 0,-1 0-4,-9 0 1,-1-5 0,7 1 1,-1-1 2,5 5 1,3-2 8,-2-2 1,-5 2 3,-10-3 1,-5-1-92,1 1 0,-1-1 92,5 1 0,1 4-6,4-4 1,-9 2-1,4-2 1,-5 3-19,0-2 0,-3 2 2,-6 2 0,-5 0 8,0 0 1,0 0-61,5 0 1,-1 0-10,1 0 0,4 0-74,1 0 0,1 0 57,-2 0 1,-8-1 172,4-4 1,-5 3-133,0-3 1,-3 4 111,-7 1 0,1 0-89,-1 0 1,0 0 111,1 0 1,4 0 33,0 0 1,7 0-129,-2 0 0,1 0 25,-1 0 0,8 0-3,-3 0 1,1 0-95,-6 0 1,1 0 32,-6 0 1,2-5-99,-2 0 0,4-4 103,5 4 0,1-1-9,0 1 0,-1 4 44,1-4 0,0 3 12,-1 2 0,-1 0 93,-3 0 1,2 0-124,-7 0 0,5 0 72,-5 0 0,0 0-21,-4 0 1,1 0-5,3 0 1,3 5-10,7 0 1,-1-1-9,1-4 0,0 5-57,-1 0 1,1 0-11,0-5 0,-5 0-67,-1 0 0,-5 0 98,1 0 1,-3-2-15,-1-3 0,-1 4 39,1-4 1,1 3 5,3 2 1,-2 0-2,7 0 1,-5 5 98,5 0 0,-6 1-59,1-1 1,2-3-33,-2 2 1,-5 3 0,-4-3 1,0 1-3,4-5 0,-4 2-86,0 2 1,-7-2 74,2 3 1,2-4-6,-3-1 1,6 0 2,-5 0 0,2 0 5,-2 0 0,3 0 5,6 0 0,1 0 1,-1 0 1,1 0-8,-1 0 1,0 0 5,1 0 1,-2 0-17,-4 0 0,3 0-34,-7 0 0,1-4-18,-1-1 1,-3 0 50,3 5 0,-3-1 7,-2-4 1,0 3 85,0-3 1,1 2-53,-1-1 0,0 2 6,0-3 0,0 4-15,1 1 0,-1 0-9,0 0 1,2 0-32,3 0 1,-3 0-7,3 0 0,3-5-14,1 0 1,-1 0-14,2 5 1,0-1 33,4-4 1,-4 4-15,0-4 1,-5 3 46,4 2 1,-5 0-35,1 0 0,1 0 112,-1 0 1,2 0-87,-2 0 1,-4 0 5,4 0 0,2 0-5,-2 0 1,1 0 5,-1 0 0,-1-5-8,5 1 0,1-6 8,5 6 0,-1-6-23,0 5 1,3-4 12,2 4 1,1-1-26,4 1 0,2 3-27,-7-2 1,2-3-7,-2 3 0,-8-1 42,4 5 1,-6 0-5,1 0 0,1 0 17,-6 0 0,5-2-21,-5-2 0,0 2 96,-5-3 1,5 4-85,0 1 0,6-2 41,-1-3 0,3-1-35,1-3 0,1-2 4,-1 6 0,1-5-1,-1 6 1,0-6-6,1 5 1,-2-4-25,-4 4 0,3 0 22,-7 5 0,4 0-60,-4 0 0,0 0 50,-4 0 1,-1-4-28,0-1 0,-1-1 34,-4 1 0,4 2-13,-4-7 20,-2 1 0,4-5 1,-7-1 1,3 6 115,-3-1 109,-2 1 1,4-5-154,-6-1 1,2 6-24,3 0 1,-4-1-129,4-4 0,-4 4 66,-1 1 1,0-1-116,0-4 0,0 0 97,0 0 0,0 0-11,0-1 1,0 1-4,0 0 0,0 0 27,0-1 1,0 1 69,0 0 1,0 0-76,0 0 0,0-1 72,0 1 1,0-2-40,0-3 0,0 2 14,0-7 0,0 5 43,0-4 0,0-1 8,0-4 1,0 4-15,0 0 1,2 2-33,3-2 1,-2-3-56,6 4 1,-5 1 55,0-2 0,3 5-103,-3-5 1,6 2 68,-5-1 1,1-4-10,-1 3 1,-4 2-21,4-2 1,-2 0 0,2-4 0,-4 0 25,4-1 0,-3 1-5,-2-1 1,0 1 37,0-1 1,5 1-35,-1 0 0,1 4 64,-5 0 0,0 2-34,0-2 1,0-1 4,0 6 1,0-5 24,0 6 1,-2-6 5,-2 5 1,2-5-37,-3 5 0,4-1-4,1 1 1,0 1-100,0-5 1,0 1 102,0-2 0,0-3-66,0 3 1,0-3 2,0-1 0,0 4-11,0 1 1,5 1 43,-1-2 0,3-1 6,-3 6 1,-2-5 4,3 5 0,1-5 13,-1 5 0,-1-1 30,-4 1 1,5 1-43,0-5 0,0 1 26,-5-2 0,4-3 32,1 3 1,1-1 2,-1 1 0,-3-2-11,3 2 1,2-3 8,3-1 0,-2-1-118,1 1 0,-1-1 86,2 1 1,2-1 1,-2 1 1,2 0 4,3-1 1,-3 1-14,-2-1 1,1 1-31,-6-1 1,4 1-49,-4 0 0,4-3-70,-4-2 1,0 3 6,-5-3 1,1-2-60,4 2 1,-3-2 387,2 2 0,-2 2-155,-2-7 1,0 6-2,0-1 0,5 1-6,-1-1-14,1 3 0,0-4-238,0 5 230,6-6 0,-10 4-53,4-7 1,1 5-13,-1-5 0,1 5 5,-1-5 1,-3 1 25,2-1 1,-2 2 3,-2 3 1,5 3-14,-1-3 0,1 3 25,-5 1 1,0-1-3,0-3 0,0 3 8,0-3 0,0-2-10,0 2 1,0-7 2,0 3 0,0-4-3,0-2 1,-5 0-3,1 1 0,-1-1 4,5 0 0,0 2-2,0 3 0,0-3 0,0 3 0,0-3-1,0-1 0,0 1 0,0 3 0,0-3 43,0 3 1,0 1 5,0-1 0,0 7-15,0-2 0,0 3-20,0 1 1,-2 1 7,-2-1 1,2 1-19,-3-1 0,4 1-1,1 0 0,-2-1 0,-3 1 0,4 1-5,-4 3 1,-1-3 11,1 4 0,-6-3-4,2 3 1,1 1 6,-2 3 1,-1 3 1,-8-3 1,2 5 67,-7 4 1,5-2-65,-5 2 0,1 4-23,-6 1 0,-2-1 4,2 1 0,-2-5-3,7 6 1,-3-3 6,-1 3 1,-2 2-4,-3-3 1,1-1-28,-6 1 0,0-4 24,-5 4 0,-7-6-21,-7 2 1,5 1 19,-5-2 0,5 2 20,0-1 0,-2-4 55,7 4 1,-7 1 7,2-2 1,-10 6-289,-4-6 0,-4 5 266,-1-4 0,3 6 51,7-2 0,-2-3-60,6-1 1,0 1-34,-5-2 1,-3 1-17,-1-6 0,-3 6-11,-3 0 0,8-1-10,2-4 0,4 0-17,1-1 1,-6 1 24,-4 0 0,-4 1-10,-5 4 0,2-4 9,33 8 1,1 1 0,-24-4-11,-3-2 0,4 7 15,-8-2 1,-3-1 1,34 4 1,-1-1 0,-33-1-3,-7 4 0,12 0 30,3 0 0,4 0 9,-4 0 0,-2 0 19,-8 0 1,-2 0 11,-2 0 1,9 0-8,9 0 0,-1 0-36,1 0 0,-6 0-4,2 0 0,-5 0-41,-5 0 1,4 0-5,-4 0 0,9 0 58,6 0-86,2 0 63,-4 6 1,-2-4-20,-6 2 0,-5 3-5,1-3 1,5 3 43,8-3-28,-2-2-6,5 11 0,-10-10 19,2 6 1,-4-4-10,-5 4 0,5-4 4,0 5 0,5-7-1,4 2 0,4 1-8,-4-1 1,-4 4 3,-5-4 0,-2 0-2,-7-5 1,12 1 116,1 4-113,7-3 0,-3 4 0,3-6 95,-6 0 1,-2 0-62,-8 0 1,5 0 7,0 0 0,11-2-32,8-2 1,-1 2-144,-3-3 0,-6 4 114,0 1 0,-6 0-11,2 0 1,3 0-46,1 0 87,4 0-14,7 0 0,1 0-36,2 0 40,4 0-12,-11 0 0,3-2 3,-10-3 1,4 4-19,-4-4 0,4 3-1,1 2 0,9-4 13,1-1 1,4 0-9,-9 5 1,2 0-42,-3 0 1,-7 0 42,4 0 0,-4 0 26,3 0 0,6 0-37,4 0 0,2 0-1,3 0 0,-1 0 12,1 0 0,-6 0-3,1 0 1,-7 0 41,2 0 1,-2 0 40,2 0-319,-3 0 303,11 0 0,-1 0 87,7 0 1,5-5-127,-5 1 1,5-3-1,-5 3 1,5 1 1,-5-7 0,2 5-5,-2-4 0,-6 6-9,6-2 0,-5-1 380,10 1 0,-5 0-382,5 5 0,-4 2 7,9 2 0,-4 0-11,9 5 1,-4-6-5,-2 2 1,1 1 12,0-1 1,-6 1-2,1-1 1,-2-3 1,2 2 0,2-2 1,-7-2 0,1 0 0,0 0 1,-3 0 0,7 0 0,0 0 23,4 0-5,1 0-11,-1 0 1,1 0-4,0 0 1,-1 0 3,1 0 1,-2 0 0,-4 0 1,3 0-10,-7 0 202,6-6-196,-9 4 1,10-9-17,-7 6 1,8-6 1,1 2 1,1-4-103,4-1 0,4 4 151,1 1 1,3-1-167,2-4-48,-1 6 167,1-4 1,0 9-32,0-7 0,0 7 28,-1-2 0,1 4 4,0 1 0,0 0 7,0 0 1,4 0 106,1 0 1,-1 0-22,-4 0-57,0 0 33,6 0 30,-5 0-79,5 0 0,-1 0 19,-1 0-85,7 0-15,-3 0 37,6 6 0,-2 2-97,-3 6 0,4 0-59,-4 0 145,4 1 10,1 5 0,-5-2 16,0 5 0,-4 1 33,4 4 0,-1 1 3,1-1 1,2 7 10,-7 3 1,7 0 145,-2 4 0,4 0-152,1 10 0,0 1 17,0 9 0,0-8-1040,0 3 1037,0-4-12,0-2 1,0-2-660,0-7 474,0 1 143,0-7 1,0-1-12,0-6 1,0-3 12,0-2 0,4-3-19,1-7 19,0 0 0,-4-1 446,4-4 0,-3-1-393,3-3 257,-4-4 0,1 6-274,2-7 1,-2 1 100,3 4-55,-4-3 1,4 10-2,0-2 0,6-2 12,-2 1 0,4-1-46,1 2 0,8 1 6,7-7 1,6 1-565,7-5 1,15-2 76,9-2 160,-26 0 0,3 0 0,5-3 0,3 0 0,3 0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21526 2459 8106,'-14'-14'0,"6"6"0,-3 0 448,6 4 59,0 2-329,5-4 0,0 4 259,0-3-200,0 4 47,0-5 119,0 6 47,7 0 29,1 0-248,6 0 0,-1 1 202,-4 4-262,4-4-52,-5 12 24,-1-11 1,1 12-5,-3 0 55,-3 7-98,4 7 0,-6 7 27,0 3 0,-2 14-20,-2 5 0,-3-2-21,-2-3 1,-2-1-6,6 1 0,-1 2-151,1-7 1,3 0-263,-2-4 243,2-7 22,2-1 0,0-7-554,0 1 299,0-7-444,0-1-607,0-7 954,0-6 0,0-4-116,0-8 0,5-11-91,0-8 630,6-10 0,-3-10 0,6-8 0</inkml:trace>
  <inkml:trace contextRef="#ctx0" brushRef="#br0">21853 2346 8106,'8'-8'1173,"-2"1"-886,-6 7 0,0 2 29,0 3 1,0 7-84,0 7 0,0 7 0,0-3 1,0 11 340,0 3-336,7 5-181,-6 13 0,6-1 184,-7 12 1,0-1-53,0 1 1,0-3-145,0-6 0,0-2-86,0-3 1,0-3-309,0-6 1,4-7 301,1-2 0,0-4 13,-5-2 1,0-4-2648,0-1 1257,0-5 497,-7-4 927,0-1 0,-14-5 0,-1 6 0</inkml:trace>
  <inkml:trace contextRef="#ctx0" brushRef="#br0">21355 3128 8310,'0'9'257,"0"1"1,7-1 151,2 5 0,1 8 624,4 7 1,-1 7-33,10 12-555,1-4-31,-2 5 1,5-5 161,-3 3 0,3-2-192,1 2 1,-4-3-153,-1-1 1,-1-7-9,2-3 1,1-4 41,-6-6 0,2-2 271,-2-7-99,-3 0-264,4-6 0,-4-8 527,3-9-517,-3-16 1,11-12-52,-4-15-51,4-9 0,8-9-368,-16 33 0,0-2 0,4-8 1,1-2 92,2 2 1,0-1 0,0-4 0,-1 0-194,1 4 0,0 1 0,-3 2 0,0 0-1026,1 2 1,-1 1 1410,-1-1 0,1 0 0,0 4 0,-1-1 0,0-2 0,-1-1 0,-1 0 0,-1 1 0</inkml:trace>
  <inkml:trace contextRef="#ctx0" brushRef="#br0">16308 6682 8430,'-8'0'874,"15"0"-429,2 0 1,13 0-82,-3 0 1,3 0-92,7 0 0,2-2-260,7-3 0,6-2 109,13-8 0,5 1-357,0 0 1,-1 1 220,-4 4 1,-13 1-215,-6 3 1,-8 4-246,-6-4 0,-5 10-1026,-10 4 1499,-2 10 0,-7 3 0,0 6 0</inkml:trace>
  <inkml:trace contextRef="#ctx0" brushRef="#br0">16351 7094 8430,'-8'14'442,"3"-1"-373,10-4 0,4 2 396,10-6 1,10 0-90,9-5 1,15 0-457,9 0 0,6-8-176,3-6 0,-1 0-212,-4-5 1,-6 3 35,-13 2 0,-6 1 432,-12 3 0,-1-2 0,1 4 0</inkml:trace>
  <inkml:trace contextRef="#ctx0" brushRef="#br0">16991 6341 8374,'20'0'0,"-2"6"0,5 3 0,7-1 439,8 2 0,3-1-50,2 5 0,0 2-125,-1 3 0,1-3 195,0 3 0,-2-3-141,-3-2 0,-1-1-54,-8-4 1,1 2 32,-11-6 0,0 6-33,-5-2 0,-6-1 0,-3 2 0,-4-1 33,-1 5 0,-14 9-108,-10 5 1,-17 8-644,-16 12 1,20-20 0,-3 1-457,-7 3 0,-1 2 0,2 0 1,-1 1 909,-3 1 0,0-1 0,5 1 0,0 1-1078,1 1 1,-2 0 1077,0-2 0,-1 1 0,4 2 0,-1 1 0,-1-2 0,0-1 0,2 3 0,-1-1 0</inkml:trace>
  <inkml:trace contextRef="#ctx0" brushRef="#br0">16379 11387 8407,'-6'-14'1611,"4"0"-1965,-4 6 243,6 2 44,6 6 1,4 0 1175,9 0-456,3 6-330,6-4 1,12 4 64,3-6 1,13-2-276,1-2 0,3-4-128,-3-7 1,-3 1-21,-7 0 1,-1 0-307,-13 0 0,-1-1-1141,-8 1 771,-4 6-235,-6 2-721,-6 6 975,-1 6 692,-14 2 0,-7 13 0,-8 1 0</inkml:trace>
  <inkml:trace contextRef="#ctx0" brushRef="#br0">16479 11643 8407,'-27'10'0,"3"-1"813,4 1-433,12-2 0,3-2 24,10-6 1,4 5 111,10-1 1,11 1-311,13-5 0,7 0-17,12 0 1,1-8-1640,4-6 1436,-4 0 36,-13-7 0,-1 7-645,-6 0 501,-13 6-302,3 2 0,-12 6-461,2 0 0,-4 1 252,-9 4 633,-4-4 0,0 6 0,2-7 0</inkml:trace>
  <inkml:trace contextRef="#ctx0" brushRef="#br0">17019 10989 8394,'14'15'-131,"2"-1"39,3 0 1399,3 6-783,0-4 1,7 5-102,-1-7 1,5 5-172,5 0 0,2-2 1,-7-7 0,6 2 10,-1-2 0,-3 1-201,-2-2 0,-4 4 129,-6-3-95,-2-4 211,-7 7-184,0-6 1,-6 8-13,-3-1-38,-3 6 1,-10-1-116,-7 10 0,-18 4 17,-14 14 1,14-20 0,-2 0-365,-5 6 0,-1 0 1,-2-1-1,-2 0-778,-3 5 0,1 1-497,1 0 0,1 0 1664,1 1 0,2 1 0,2 3 0,0-1 0,0-3 0,-1-2 0,1 0 0,0-1 0</inkml:trace>
  <inkml:trace contextRef="#ctx0" brushRef="#br1">19891 8928 7875,'-5'-10'0,"1"1"927,-1 6-109,5-4-6,0 7-477,0 0 0,1 8-63,4 7 0,-2 0-31,7 9 0,-5 6 414,4 8-369,-6 9 0,3 4-177,-6 6 0,0 3 65,0-3 0,0 3-239,0-8 1,0-3 124,0-2 1,0-3-513,0-1 1,0-2 242,0-3 0,0 2-162,0-7 1,0-2-160,0-7 0,-1 1-308,-4-6 0,2-5-190,-6-4 1,-1-7 1027,-4 2 0,0-16 0,-1-5 0</inkml:trace>
  <inkml:trace contextRef="#ctx0" brushRef="#br1">19706 9468 7875,'7'-8'353,"-6"2"1,7 6-49,-3 0 1,-2 1 145,6 4 0,-4 9 21,5 10 0,-6-2 59,6 2 1,-5 4-146,4 6 0,-6 0 112,2-1 1,3-1-32,1 6 0,-1-6-197,2 1 1,-2-5-47,1-4 0,4-4 17,-4-5 0,4-3-51,1-2 1,0-4 23,0-6 1,1-2-43,-1-2 1,0-6-58,0-9 1,5-8-174,0-6 1,2-6-539,-2 1 1,-3 2 364,3-2 1,1 0-1479,-1-5 0,0 2 1709,-5 3 0,7-3 0,1 5 0</inkml:trace>
  <inkml:trace contextRef="#ctx0" brushRef="#br1">20531 9767 7877,'-8'-2'179,"3"-3"468,4 4 996,1-6-1178,-7 7 0,-1-4-198,-6-1 0,0 0-151,0 5 0,-2 0 125,-3 0 0,2 0-145,-7 0 1,-1-4-18,-9-1 0,4-2-94,-3 3 1,-1 2-162,0-3 1,0-1 128,0 1 1,4-1-48,-3 1 0,6 4 70,-1-4 1,3 3 56,-8 2 1,2 0-8,3 0 0,-2 0 47,-3 0 0,1 0 4,-6 0 0,5 2 29,-5 3 1,5-2 47,-5 6 0,7-4-68,-3 5 0,4-1-39,2 5 1,0 0 27,-1 1 1,1 0 15,-1 4 1,6-1-17,-1 6 0,2-6 22,-2 6 0,3-5-5,7 5 0,0-1 12,0 6 1,1-1 10,4 1 0,-2-1-33,6 1 0,-1 5-70,1 4 1,3 2 71,-2-2 1,2 6 1,2-6 1,0 5-6,0-10 0,6 5 70,4-5 0,2-2-60,3-7 0,5 1 13,4-6 0,3 0 85,1-5 0,1 1-95,-1-1 0,2 0 130,3 0 0,10-1-106,9-4 0,3 4-102,2-3 0,5-4 113,-1-1 1,1 1-231,-5-1 1,-5-1 30,0-4 1,-4 0-106,4 0 0,0 0 79,5 0 1,0-4 94,-1-1 0,1-6 65,0 1 1,-6-2-75,-4-2 4,-3-7 0,-7 5 13,-4-3 1,2-3 42,-2-2 1,0-4 83,-5-5 1,1 1-89,-1-6-19,-6 0 0,-1-4-53,-7-1 1,-1 5 56,-4 0 1,-2 0-57,-7-4 40,0-1 0,-2-4-75,-3-1 1,-7-10-872,-7 1 775,-7 3-934,4-7 1067,-13 15 1,4-9 35,-7 12 0,5 2 53,-5 3 1,0 5-255,-5 9 1,-6 4 109,-3 5 1,-9 7-276,-6 4 0,-7 10-115,-2 8 1,7 7-1814,7 7 2281,10 1 0,1 4 0,7 3 0,1 5 0,4 5 0</inkml:trace>
  <inkml:trace contextRef="#ctx0" brushRef="#br1">24739 11999 7986,'-6'-15'299,"4"6"-42,-2-1 0,-3 1 397,3-5 1,-7-5-245,1 0 0,-3 0-129,-1 5 1,0-5 61,0 0-128,-7 0 2,-1-2 0,-6 6 80,-1-4 0,-4 8-123,0 1 0,-5 2-1,5-1 1,-7 2 28,2 7 1,2 0-28,-2 0 1,-4 0-72,-6 0-145,-6 0 205,10 0 0,-11 7-100,3 2-802,-4 4 797,6 1 1,1 0 37,6 0 1,5 7-18,0 3 1,7 2-111,-2 3 0,-4 10 120,-1 4 0,2 4-107,-2 1 0,2 7-1365,-2 7 1302,3-1 44,7-4 0,6-6-665,3-4 693,9-3 81,4-1 0,6-7 772,0-2-842,0 2 91,13 0 0,-2 2 138,12 0 0,1 0-96,4 5 1,2-6 63,4 1 1,2-6-289,7 1-485,-1-3 670,7-8 0,3-6-172,10-6 1,11-7 30,-31-1 1,1 0 0,2-1 0,0-2-19,2 0 0,1-2 1,-1-1-1,-1-2 57,-1-3 0,0-1 0,1 2 0,1 0-4,3-1 0,0 0 0,-1-1 0,0 1-1,-1 1 1,-2 1-1,-5-2 1,-1 1 30,31-2 0,-9-1 643,-1 2 1,-10-4-587,-8 4 1,-2-4 459,-8-1 1,-6 0-317,-8 0 0,-5-7 119,-5-3 1,2-9-213,-6-5 1,0-3-24,-5-1 0,-6-7-12,-4-4 0,-9-5-62,-5-8 1,-2-5-133,11 31 1,1-1-1,0 0 1,0 1-480,-15-31 0,1 3-219,-1 12 435,-5 5 117,4 2 1,-11 19-86,3 6 0,0 9 47,-5 5 1,2 5-186,-11 10 1,8 1-227,1 4 0,8-2 695,11-3 0,1 1 0,9 3 0,3-2 0</inkml:trace>
  <inkml:trace contextRef="#ctx0" brushRef="#br1">31749 4834 8481,'0'-19'-7,"0"0"1,0 0 48,0 5 1,1-1 144,4 1 0,-2 0-25,7 0 1,-1 4-18,5 1 0,1 6 45,-1-2 1,5 3-169,0 2 0,1 5 42,-1 0 0,-3 6 35,3-2 0,-3-1-26,-2 2 0,0-3-142,0 3 95,1 3 1,-1-7-18,0 3 1,0-1 74,0-3 1,-4-3 53,-1 2 135,1-2-129,4 4 1,-4-3 148,-1 7-172,-6-1 1,8 7 25,-6 3 1,0-3-40,-5 3 0,1 3 4,4 2 1,-3 3-118,2 1 1,-2 2 58,-2 3 0,0 2-123,0 3 0,0 8 54,0-4 0,0 1-67,0 0 1,0-2 78,0 11 0,-5-5-10,0 5 0,1 2 40,4 8 0,-5-6-159,0 1 0,1 5 291,4-5 0,-2 3-85,-3-3 0,4-4 51,-4 4 1,3 3-40,2 11 0,0-3 2,0 3 0,0-7-68,0 7 1,0-8 16,0 3 0,0-3 17,0 8 0,2-1-233,0-30 0,1 0 0,0 35 75,6 1 0,-6-9 135,2 0 1,1-1-56,-1 5 0,0 5 46,-5 0 0,0 0 3,0-5 1,0 0 66,0 0 0,0 2 11,0 2 1,0 0-143,0 5 0,-2-4 57,0-36 1,0 1 0,0 33 102,-3 2 1,2-7-79,-2 2 1,4 4-40,-2-33 0,1 1 1,1 36-14,1-3 0,0-2-14,0 2 0,0-2 26,0 6 1,0-4-13,0 5 0,1-5 27,1-36 1,1 0 0,-2 34 4,4 2 0,-3 3 38,-2 2 0,0-2-43,0 1 0,0-1 34,0 2 0,0-2-42,0-3 0,0 1-7,0 4 1,0-40 0,0 0 12,0 35 0,0-1-2,0-3 1,0-3-29,0-3 0,0 4-7,0-4 1,0 2-189,0-2 1,0-2 211,0-7 0,0-1 47,0 1 0,0-5-90,0 1 0,0-3 62,0 2 1,0 3 57,0-2 1,0 0 6,0-1 0,0-3-53,0-6 1,0-2 136,0-3 1,-5 2-155,0-7 1,1 0 319,4-5 1,0 1-354,0-1 1,0-1 230,0-3 0,0 1-164,0-6 0,0 0-6,0-5 1,0 0-62,0 1 1,0-6-2,0 1 0,0-6-20,0 6-35,0-7 71,0 10 0,0-10 109,0 6 1,0-4-95,0 4 0,0-4 0,0 5 1,-2-7 113,-3 1 18,4-2 2,-12 4 0,10-4-58,-7 3 0,6-4 443,-6-1-225,7 0-191,-10 0 0,10-1 41,-6-4-81,6 3 0,-5-6 56,3 4-338,3 2 117,-10-4 1,4 1 79,-6 0 0,4-1-110,1 1 1,-6 4 61,-4-4 1,-6 2 16,1-2 0,-9 4-41,-5-4 0,-7 5-82,-3 5 1,-6 4-157,2 10 1,-9 3-417,-6 7 1,30-13 0,-1 2 339,-3 1 1,1 0-1,-1 1 1,0 1-446,0 1 0,1-1 0,-29 17 839,12 0 0,8-7 0,11 2 0,5-3 0,3-1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12043 6554,'-8'-24,"2"-1,6 23,-7-4,6 25,-6-14,7 20,7-11,-6 2,6 4,-7 1,0 1,0 7,0-1,0 0,0 7,0 1,0 1,0-2,0-7,0-6,6 5,-4-5,10 0,-10 5,4-5,-6 0,0-1,0-13,0 4,0 3,0 0,0 6,6-7,-4 0,4 7,-6-5,0 4,0 1,0 1,0 6,0 1,0-1,0 1,0-1,0 0,0 1,7 6,-6-12,6 4,-7 0,0 3,0 13,0-1,0-12,0 3,0-10,0 5,0 0,0-5,0 3,0-3,6 11,-5 9,6 1,-7 5,6-6,-4-13,4-3,-6 0,0-10,6 16,-4-17,4 11,-6-5,0 6,0 7,0 1,0-6,0 10,0-23,0 23,0-17,0 18,0-11,0 12,0-12,0 4,0-12,0-1,0 6,0-10,0 10,0-6,0 7,0 2,0 5,0-7,0 1,0-7,0 5,0-5,0 6,6 7,-4 1,4 1,-6 4,0-11,0-2,0-7,0-7,0 6,0-4,0 11,0 1,0 2,0 12,0-12,0 4,0-12,0-1,0-1,0-4,7 5,-6-7,6 7,-7 1,0 6,0 7,0-5,0 5,0-13,0 5,0-5,0 6,0-6,0 5,0-5,0 7,0-1,0-6,0-1,0-7,0 6,0 3,0-1,-7-2,6 1,-6-12,7 10,0-17,7-53,1-20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12057 6454,'-8'-30,"-4"10,10 13,-4 1,6 30,6-12,-4 45,2-9,-2 2,-2-7,5 6,-1 3,1-2,-5 3,0-1,0 5,2-7,2-2,-2-4,3-2,-2 1,2 0,-4-1,6 3,-7 2,0-1,0 6,0-6,4 7,1-5,0-1,-5-4,0 0,0-1,4 1,1-1,0 1,-5 12,0 4,0 6,0-2,0-19,0 3,0-4,0 14,5 0,-1 0,1-12,-5-7,0-4,0 3,0 1,0 5,0-5,0 0,0-7,0 4,0 0,0 8,0 7,2 5,2-2,-2-11,4 12,-6-2,0 6,2-2,3-14,-4 1,6 0,-7-5,0 0,0-1,1 16,4-1,-3-5,2-9,-2-6,4 15,-4-9,4 11,-6-13,6-7,-4-9,4-6,-6 7,0 1,0 0,0 5,0 1,0 2,-6 11,4-17,-4 9,6-11,0 13,0-5,0 5,0 0,0-5,0 5,0-13,0 11,0-16,0 10,0-6,0 1,-6 0,4-2,-4-12,6-1,-6-39,4 5,-4-28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16095 11856,'-24'0,"-1"0,17 0,-6-6,6 5,-5-6,12 1,20 4,0 2,22 8,-13 6,1 1,-1-1,7-6,-5-2,5-6,-1 0,3 0,-1 0,5 6,-11-4,11 11,-11-12,11 6,-4-7,5 0,-5 0,-3-7,-12 6,5-6,-11 7,11 0,-11-6,11 4,-12-4,12 0,-5-2,7-6,-7-1,-2 1,-5 0,-1 0,0 6,0-5,1 12,-8-6,6 1,-5 5,6-12,-6 5,5-13,-12 6,12-12,-12 11,6-5,-7 7,0-6,0 4,0-11,0 11,0-11,0 5,0-6,0-1,0 7,0-11,-7 16,6-23,-5 17,6-12,-7 0,6 5,-6 2,1 1,4 11,-4-11,0 11,4-11,-10 5,10-6,-11-7,12 5,-12-5,12 13,-12 2,11 6,-10-1,10-5,-10 4,10-11,-4 5,6-6,0-7,0-1,0-1,0 2,0 1,-7 4,6-11,-6 11,1-11,5 4,-6-5,7 5,0 2,0 7,0 0,0-1,0 1,0-7,0 5,0-11,-6 11,4-11,-4 11,6-5,0 7,0-1,0-6,0 5,-6-4,4-1,-4 5,6-5,-7 13,6-5,-5 5,6-6,0-1,0 1,0 6,6-5,-5 5,6 0,-7-5,0 5,0-7,0-6,0 5,0-4,0 5,0 1,0-1,-7 1,6 0,-12-1,5 1,0-7,-4 5,10-11,-4 11,6 1,0 3,0 10,0-11,0 11,0-17,0 9,0-17,0 11,0-5,0 20,0 8,-6 40,4 1,-4 21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13905 11984,'16'16,"9"-3,-2-13,7 0,11 0,-5-6,7-9,-1-7,-5-13,4-1,-18 0,11-5,-25 17,10-9,-17 17,4-11,0 5,-4-6,10-7,-10-1,11-7,-5 7,-1 1,6 6,-11 7,10-5,-10 5,4-6,-6-1,7-5,-6 4,5-5,-6 0,0 5,0-5,-6 7,-2 0,0-7,2-1,0-7,4 0,-4 1,-1 5,6 2,-5 7,-1 6,-1-5,0 11,2-11,0-1,4-2,-4-11,6 5,0-1,-6-4,4 11,-11-5,5 1,-6 4,0-11,6 4,2-5,6-1,0 0,0 1,0 5,0 3,0 5,0 7,-6 1,-9 1,-1-2,-4-13,6-1,6-7,2 7,6 1,0 0,0 12,0-11,-7 6,6-2,-6-11,1 11,4 1,-4 3,0 10,-2-5,0 1,-5-2,12-7,-12-6,12-1,-12-7,11 1,-4 12,0-3,4 23,-4-9,6 11,-7-6,6 0,-5 0,6-7,0 5,0-11,6 12,-5-12,12-2,-5-1,13-17,-12 9,10-11,-11 6,0 1,-2 5,-6 9,0 1,6 11,9-10,7 3,6-5,1 0,5 5,-10-3,9 3,-17 1,5 8,-7-5,0 10,7-12,-6 1,12 4,-11-5,5 7,-1 0,-4 0,11-1,1 1,8-5,7 0,-7 0,10 0,-3 0,-2 0,-3 5,0-2,5-2,-2 0,-4-6,0 9,-4 0,-3 1,17 13,-21-6,7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5460 3327 11901,'-14'-5'-946,"0"0"-82,-1-6 195,1 3 1770,6 0-356,-4 2 673,10 0-345,-11 4-288,12-4-151,-5 6-388,6 0 0,1 0 174,4 0 1,4 0 33,10 0 0,-1 0-194,5 0 0,1 0 21,4 0 0,6 0-156,-1 0 1,8 0 11,2 0 0,-6 0 2,6 0 1,0 1 30,-1 4 0,4-3-43,-8 2 0,-2-2 44,2-2 0,0 0-6,5 0 1,0 0-47,-1 0 0,12 2 76,3 2 0,-2-2 32,-3 3 1,0-4-103,5-1 0,-1 0-22,-4 0 0,3 5 27,-3 0 0,18-1-319,10-4 1,-38-2 0,0-2 312,3-1 0,0 1 0,-4 0 0,0 0 5,-1-1 0,1 0 0,2 1 0,1-1-160,2-2 1,2 0 0,3 0 0,1 1 46,0 1 1,0 0 0,-2-1-1,-2 0 89,-3 1 0,0 0 0,2 0 0,0-1 3,0 2 1,0-1 0,2-2 0,0 1 148,1 1 1,0 1 0,-1 0 0,0 0-44,-2-1 0,0 0 1,0 3-1,0 1 41,-2-1 1,0-1-1,3 0 1,2 0-59,2 1 0,0-1 0,-2 1 1,-1 0-1,-2 1 0,-2 2-33,-2-1 1,1 0 0,4 0-1,0 0-59,0 0 0,-1 0 0,1 0 0,1 0 47,0 0 0,1 0 1,-1 0-1,-2 0-12,-4 0 1,0 0 0,2 0-1,0 0 9,-2 0 1,-1 0 0,1 0 0,-1 0-16,3 0 1,0 0 0,1 0 0,-2 1 28,-1 2 0,0-1 0,1-1 0,-1 0 8,32 3 1,-34-1 0,1 1 115,-2-2 1,0 0-117,5 1 0,0-1-3,2-2 1,-1 0-1,1 0 1,0 0 92,-2 0 1,0 0-78,35 0 0,-35 0 0,0 0 16,0 0 1,0 0-27,3-3 1,1 0 0,-1 0 0,0-1-14,-3 0 1,0-1 0,-1-1 0,-1-1-2,28-2 1,8-2-255,-8 1 1,2-2 248,-7 2 1,-4 2-470,-10-1 208,-9 6 0,-15-4 192,-7 7 78,-14 7 0,0 1 0,-7 6 0</inkml:trace>
  <inkml:trace contextRef="#ctx0" brushRef="#br0">18910 2701 8254,'0'8'-648,"-5"9"876,1-2 0,-1 4 1,5 0 787,0 4-861,-7-2 0,6 6-61,-4-4 0,4 4 29,1 2 0,0-6 8,0 1 0,4-2 49,1 2-68,6-4 0,-8-5-295,7-1 0,-5-2 12,4-2-720,-6 2 409,10-10-737,-12 4 852,6-12 0,-12-3 367,0-10 0,-6-3 0,3-7 0</inkml:trace>
  <inkml:trace contextRef="#ctx0" brushRef="#br0">18938 2772 8254,'7'-14'-167,"1"6"1,6 0 562,0 3 0,0 4-45,1-4 0,-4 4 42,3 1 0,-3-2-58,8-3 0,-2 4-325,2-4 0,-1-1 79,5 1 1,-4-5-130,5 6 0,-5-1-6,5 5 1,-5 0 128,4 0 0,-5 0-25,1 0 1,-2 0-158,2 0 1,-3 5 1,3-1 1,-2 3 145,2-3 1,3-2 115,7 3 1,4-4-38,0-1 1,11-4 19,-1-1 0,4-6-17,1 1 0,-4 4 15,3 1 0,-4-1 36,-5 1 0,1 0 0,-6 5 0,1 0-70,-6 0 1,7 2 37,3 3 1,4-4-157,6 4 0,4-3 80,9-2 1,0-2-266,5-3 0,-5-3 156,6-6 0,1-5-235,8 0 1,-35 7 0,1 1 192,3 1 1,0 1 0,0-1 0,-1 1 36,-4 1 1,0 2-1,38-7-260,-7 3 0,0-1 281,0 7 1,-5-1 8,1 5 0,-2 0-25,1 0 1,-3 0-10,-6 0 0,1 0 44,4 0 1,4 0 4,10 0 1,-35 0-1,0 0 18,2 0 0,0 0 0,0-2 0,1-1 12,31-2 0,-34 1 0,-1-1 72,36 0 1,-35 0 0,0 1-74,-1 1 0,0 1 1,4-1-1,-1 1 63,0 2 1,0 0 0,-2 0 0,0 0 19,30 0 0,0 0 3,0 0 1,8 0-109,-37 0 1,1 0-1,1 0 1,-1 0-8,5 0 1,-1 0 0,-5 0 0,0 0 66,0 1 0,1-2-970,1-2 1,1 0 842,4 2 1,1 0 0,1-4 0,1-1-7,3 4 1,-1 0 0,-8-3 0,-1 0-43,0 3 1,0-1 0,0-1-1,0-1 91,3 3 1,-1-1 4,2-3 1,0 1-1,0 4 1,0 0 0,-1-1 1,-1 0 0,-3-1-1,-1-1 5,-3 2 0,0 0 0,3-2 1,1 1 61,3 1 1,1 0-63,1 1 0,0 0 1,-2-2 1,-1 0-1,0 0 1,-2 1 31,-3 0 1,-1-1-20,2 1 1,0-1-18,37-3 0,-35 5 0,2-1 2,-1-3 1,0 1-1,0 2 1,0 0 51,-2 0 0,-1 0 0,37-6-69,-3-2 0,-8 4 13,-2 1 1,0-1 16,5 1 0,-7 0 20,-7 5 1,-7-1 728,-7-4 1,-7 4-560,-3-4 0,-9 3 296,-5 2 1,-3 0-420,-2 0 0,-5 0 234,1 0 1,-7 2-249,2 3 331,3-4-429,-7 5-136,6-6 147,-7 0 1,1 5-164,4 0 94,-4 0 48,6 1 0,-7 2 28,0 6 1,0 0-5,0 0 0,0 2 15,0 3 0,0 3 3,0 7 1,-2-1 12,-3 1 1,4 4-26,-4 0 1,-1 6-230,1-1 0,-4 3-50,4 2 1,0-2-184,5-3 0,-1 2 70,-4-7 0,3-5-453,-2-4 859,8-7 0,4 10 0,6-5 0</inkml:trace>
  <inkml:trace contextRef="#ctx0" brushRef="#br0">19024 3298 7601,'-8'0'-346,"2"-1"851,6-4 70,0 3 19,0-4 1,1 6-361,4 0 1,3 0-205,6 0 1,0-5 95,0 1 1,5-1 4,0 5-159,7 0 74,-4 0 1,1 0 57,1 0 1,0 5-18,4-1 1,-4 6-63,0-6 1,-5 6-113,4-5 0,-4 4 120,5-4 0,0 0-27,4-5 1,7 0 72,3 0 0,4 0 94,6 0 1,-2-5 51,6 0-288,0-6 0,5 8 158,0-7 0,-7 6 32,-2-6 0,-4 7-145,-2-2 1,6 4 74,-1 1 1,9 0 93,0 0 0,1 0-71,5 0 1,-4 0-66,-1 0 1,0 0 97,0 0 0,6-5-31,3 0 1,-26 0 0,1-1-102,2 2 0,-1-1 0,0-1 0,-1-1 120,34-7 0,-2 4-153,-2 1 1,7 1-126,-38 3 1,0 1 0,2-2-1,0 1 91,1 2 1,-1 1-19,37-9 0,-3 8 73,-10-7 1,4 7-100,-4-2 0,5 4 243,5 1-128,-3 0 0,4 0-885,-6 0 909,-6 0 1,4 0-169,-10 0 1,14 0 135,2 0 1,3 0-11,-36 0 0,1 0 0,35 0-165,-12 0 0,-1 0 135,-4 0 0,-1 4-28,7 1 0,-1 5 80,5-6-41,0 1 1,-1-3 0,-4 1 152,-4 2 0,-4-1 173,-1-4 0,6 0-60,4 0 1,2 5-107,2 0 0,0-1 75,0-4 0,-6 0-159,-3 0 0,2 0 65,3 0 0,2 0-233,2 0 0,0 5 117,1 0 1,-8 1-124,-2-1 1,-10-3 19,-5 2 1,2 3 81,-1-3 0,10 1 62,-1-5 1,3 5 113,-3 0 0,0-1-106,0-4 1,-5-1 108,0-4 1,-1 2 28,1-7 0,8 1-96,-3-5 0,9 4-148,0 1 1,-2 6 28,-3-2 0,-9-1-80,-4 1 1,-9 0 269,-1 5 1,-6 0-190,1 0 1,-5 0 678,-4 0 1,3-5-671,-3 1 1,1-1 516,-1 5 0,1 0-334,-6 0 0,0 0 252,-5 0 0,0 0-263,0 0 0,1-5 58,-1 0-175,0 1 0,0-1-5,0 0 1,1-4-149,-1 4 0,0-1-324,0 1 0,1 3-1597,-1-2 1115,0 2 949,-6 2 0,-8 0 0,-8 0 0</inkml:trace>
  <inkml:trace contextRef="#ctx0" brushRef="#br0">20033 2758 8007,'0'14'-962,"0"5"684,0 0 1,0 13 599,0 1 0,-4 2-55,-1 3 1,-2-2-171,3 2 0,2 1-92,-3-6 1,4-4-141,1-5 0,0-5-111,0 4 1,0-5 96,0 1 1,0-8-221,0-2 369,0 1 0,6 4 0,2 0 0</inkml:trace>
  <inkml:trace contextRef="#ctx0" brushRef="#br0">21128 2616 8064,'-8'6'-1458,"2"-4"1954,6 10 1,1-4-117,4 6 0,-3 2-5,2 3 0,3-3-223,-3 3 0,6 3 3,-5 2 0,4 1-111,-4-1 1,0 3 109,-5-4 1,0 4-358,0 2 1,0 4 110,0 0 0,-2 0-556,-3-4 1,2-1 97,-6 0 1,6-1 549,-2-3 0,-3 3 0,0-5 0</inkml:trace>
  <inkml:trace contextRef="#ctx0" brushRef="#br0">22024 2573 7901,'0'14'132,"1"-4"-150,4-1 0,-3 1 100,2 4 1,4 0 57,2 0 0,-2 2 63,1 3 1,-6-1 11,2 5 0,1-1-42,-1 2 1,0 8-11,-5-4 0,-2 5-213,-3 0 1,2-3 86,-6 4 0,6-4-523,-2-2 1,3-1 124,2-3 361,0-4 0,7-6 0,1 1 0</inkml:trace>
  <inkml:trace contextRef="#ctx0" brushRef="#br0">23118 2602 8042,'10'9'178,"-1"1"0,-4-3 1,5 3 0,-6 3-144,6-4 0,-2-1 37,1 1 0,2 2-137,-6 8 0,0-3 98,-5 3 1,0 3 70,0 2 1,0 1-287,0-1 1,-5 3 77,0-3 1,-1-2-359,1 1 462,4-5 0,-6 2 0,7-6 0</inkml:trace>
  <inkml:trace contextRef="#ctx0" brushRef="#br0">24199 2545 7301,'8'6'-553,"-2"-3"1717,-6 7-711,7-1 1,-6 5-130,4 1 0,1 5-207,-1 4 1,0 3 27,-5 1 1,0 5-2,0 0 1,0 5-248,0-4 77,0 5 52,0-9 0,0 11-349,0-3 171,-7 3-216,6-5 1,-10 4 367,6-7 0,-6 7 0,3-4 0</inkml:trace>
  <inkml:trace contextRef="#ctx0" brushRef="#br0">25308 2431 8018,'-8'0'-1074,"2"6"1394,-1 2 0,6 11-80,-4 0 0,4 6 98,1-1 0,1 5 43,4 4-196,-4 9-23,6 3 1,-7 10-57,0-3-93,-7 3 8,0-4 1,-6 3-114,3-7 0,4-4-125,6-6 1,0-5-388,0 1 1,5-9 603,0-5 0,12-3 0,-1-2 0</inkml:trace>
  <inkml:trace contextRef="#ctx0" brushRef="#br0">26019 2403 7277,'0'7'690,"0"6"0,0-3-455,0 9 0,0 4 7,0 10 86,0 4-108,0 12 1,-6 6 13,-4 7 1,-1 10-273,2-1 1,-2-7-859,6-8 896,0-2 0,5-3 0,0-2 0</inkml:trace>
  <inkml:trace contextRef="#ctx0" brushRef="#br0">2446 9553 11735,'-14'0'0,"-1"0"92,1 0 0,5 0 750,-1 0 84,7 0-686,-3 0-212,12 7 0,4-6 101,9 4 0,4-3 38,10-2 1,5-2-32,10-3 1,2 2-158,7-6 0,5-1-192,-1-4 83,-5 0 0,-4 6 41,-10 3 0,4-1-197,-8 1 1,3 2 17,2 8 0,0 3-66,-1 6 0,-4 0-16,0 0 0,-5 0 96,5 1 1,-2-1-30,2 0 0,2-6-106,-7-3 270,7-4-15,-4-1 1,8-1-89,3-4-145,4-3 176,6-6 0,3 4 130,-3 1 0,3 1 41,-8-1 0,-8 1 0,-1 4 240,-2 0 0,-6-1-25,-2 5 1,-2 0 220,3 0 0,2 0-55,7 0-26,-1 0-227,7-6 0,7-1-79,5-2-885,1-4 822,-5 12 1,-5-12-144,0 4 0,-5-4 160,5-1 0,-4 4-229,4 1 0,-1 4 205,1-4 1,-3 5 23,-7 0 1,1 2 178,0 2-221,-7 6 29,-1-4 0,-7 11 190,1-4 67,-1 4-169,0 1 0,2 0 566,4 0 0,-1 1-605,9-1 0,-2-5 0,7 1 0,2-6-13,-1 6 0,1-7-27,-2 2 1,-3-4-149,4-1-574,-4 0 747,5 0 1,-2-1-417,10-4 172,-3 4 56,15-6 1,-15 2-48,3 1 0,-8-1 194,3 5 1,-11 2 126,2 2 1,-10 4-132,0 6 0,-8 1 163,-1-1 1,0-5 306,4 1 1,9-2-178,5 1 1,4-2 134,11-7 4,-3 0-241,9 0 1,-6-7-338,0-2 0,-4-5 100,4-5 1,-2 3-184,12-3 0,-1 5 137,5 4 0,-9-1 37,-1 6 0,-7-4 170,3 4 0,-8 0-107,-11 5 0,3 0 302,-3 0 0,3 0-30,2 0 1,6 0-53,3 0 0,3 0-153,2 0 1,-5 0-1,0 0 1,-1 0-39,1 0 1,-2 0 73,-2 0 1,-2 0-279,6 0 1,-2 7 50,2 2 1,-3-1 77,-6 2 1,-2-1 132,-3 5 0,-3 0 138,-7 1 1,1-1-117,-1 0 1,-4 0 209,-1 1 0,-2-8-373,7-2 1,1-3 154,14-2 1,4-2-853,15-3 1,-2-4-604,6-10 1387,-12 10 0,7-14 0,-9 14 0,4-1 0</inkml:trace>
  <inkml:trace contextRef="#ctx0" brushRef="#br0">2346 6994 8122,'0'-14'0,"0"0"0,-6 0 0,4 4-45,-2 1 659,2 6-287,8-4 0,2 9-170,7 3 1,-6 7 158,1 7 0,-1 7-104,5-3 0,2 3 9,3-3 1,-3 4-56,3-3 1,3-2 19,2 2 1,2-9-101,3 0 0,1-3-134,3-7 1,3 0 0,7-5 0,0-13-223,-1-6 1,1-6-95,0-4 0,-1-4 157,1 0 1,1 0 184,4 4 0,-4 7-63,3 3 1,1 5 165,-6 5 1,4 2-51,-8 7 0,-3 7 197,-2 2 0,-3 9-25,-2 1 0,-1 1 123,-3-1 1,1-3-160,-6 3 0,6-3-27,-1-2 0,11-6-279,8-4 1,10-4 166,9-4 1,6-6-737,-2-9 1,4-1 483,1-4 0,-7-3 23,-2 3 1,4 4 103,6 1 0,-1 8 196,4 1 0,-5 7 87,-8-1 0,-1 8-150,-9 6 1,-1 2 95,1 3 1,0 5-12,5 4 1,0-4 172,0-1 0,4-3-192,1-2 1,0-4-163,-6-1 1,1-6 55,0 2 0,8-3-173,6-2 1,5-7-47,-36 3 1,0-1 0,2-1 0,-1-1 153,34-7 1,0 1 22,-9 4 1,4-2-30,-4 6 0,3 0 244,2 5 0,1 0-8,-1 0 1,-11 2-19,-3 3 1,-10 4-152,0 10 1,4-3 92,1 3 0,10 2-5,4-3 1,0-3-10,5-6 1,-4-1-132,4 2 1,0-3 99,-5-2 0,12-3-100,-36 0 1,1 0 0,-1 0 0,0-2 21,0 0 1,1 0 0,-1 0 0,-2 0-8,31 0 0,4-2 7,-9-2 0,-26 2 0,0 1 1,3-4 0,0 0 0,0 3 0,1-1 22,-4-1 1,0-1-1,39-5-20,-3-4 0,0 0 49,-34 7 0,1 0 0,0-2 1,1-1-32,3 0 1,1 1-1,-4 1 1,-1 2 31,-3 0 0,0 2 0,33 1 39,-2-2 1,0 4 8,-5 1 0,4 1 82,1 4 0,-3 8 194,-6 6 0,-1 0-55,-9-5 0,-1 2-153,1 3 0,2-8-52,7 3 1,6-8 87,9 4 1,-2-7-294,-34-1 1,0 0 0,35-2-305,0-4 0,0-4-168,0-6 1,0 4 433,-35 5 0,0 1 164,1-1 0,-1 0 0,1-1 0,0 0 0,38-4 0,-3 5 0,0 4 0</inkml:trace>
  <inkml:trace contextRef="#ctx0" brushRef="#br0">14190 6724 8488,'0'16'989,"0"3"0,1-3-731,4 3 0,-3-3 0,4-2-10,0 0 0,2 0-337,6 1 1,7-8 7,3-2 1,2 1 131,3-1 0,1-6-29,3-9 0,2-4-163,3-5 0,3 2 26,-3-7 0,8 7 63,1-2 1,5 4 14,-5 6 0,1 3 27,-5 6 0,-6 0 223,1 0 1,-8 4-51,-1 1 0,-2 6 94,-8-1 1,1 2-125,-1 2 0,-1-6 37,5-3 0,-4-3-167,5-2 1,1 0 119,8 0 1,-1 0-267,6 0 1,3 0 149,2 0 0,7 0-161,-7 0 1,3 0 36,-4 0 1,-5 1 18,-4 4 0,1-3-48,0 2 0,-1-2 94,-5-2 0,7-8-131,3-6 1,5-2 67,4-8 1,2 1 121,3-6 0,3 2-79,-2 4 0,-6-3 444,-4 7 1,-2 7-137,-8 7 1,-5 3 9,-4 2 1,-7 0 2,2 0 1,2 7 163,-2 2 0,12 2-174,3-1 1,13 1-34,10-6 0,8-1-1106,10-4 1,-4-6 598,1-4 0,3-8-290,-4-6 0,-31 13 1,1 0 218,-1-1 1,1 0 0,34-4-953,-3 2 1324,-8 6 0,-5 8 0,-4 0 0,-4 0 0,-2 0 0</inkml:trace>
  <inkml:trace contextRef="#ctx0" brushRef="#br0">24810 7066 8246,'-6'-15'0,"5"1"699,-4 0-212,3 6-266,2 2 1,7 12-263,2 3 1,-1 4 106,1 1 0,1 2-194,4 3 0,0-3 32,0 3 0,1-3 72,-1-2 1,5-2 76,0-2 1,11-4-279,-2-6 1,17-3 41,2-6 1,7-2 174,2-13 1,3-1-313,3-9 1,-9 4 367,4-3 0,-5-1 135,0 0 0,4 7-106,-4 9 1,2 3 138,-2 6 0,-3 3-30,-7 6 0,-5 0 138,-4 0 1,-3 7-245,-2 8 1,-1-1 75,-3 5 1,3-3-241,-4-2 1,6-5 353,4 1 0,3-7-385,7 2 0,11-4 33,3-1 0,4-6 46,1-4 0,-9-2 50,4-2 1,-5-1 115,1 1 1,-3 0 117,-2 0 1,-3 1-59,7 4 1,1-4-157,3 4 1,1-3 18,0 3 0,-6-4 3,-4 4 1,2-4-38,-1-1 0,5 0-162,-1 0 1,8-1 50,2 1 0,6 0-208,-2 0 0,-2 1 337,-3 4 1,-9 1-64,-4 3 1,-4 3 215,-1-2 0,-1 4-35,1 4 0,-1 4-40,1 7 1,0-1 33,-1 0 1,1 5 131,0 0 0,3 5-163,-4-6 0,9 0-59,-9-9 0,17 2-693,2-6 0,15-3 538,-34-6 1,2-2 0,3 2 0,0-3-425,3-4 1,0-2-1,-1 2 1,0-3 302,-4-2 1,0-1 0,2 2 0,1 0-14,4-2 0,0 1 230,-1 1 0,-1 0 0,1 1 0,1-1 0,-2 1 0,-1 0 0,3 0 0,-1 0 0</inkml:trace>
  <inkml:trace contextRef="#ctx0" brushRef="#br0">23076 4620 8057,'0'-14'0,"0"0"-98,0 0 0,-5-1 253,0 1 0,-6 5 0,2 1 218,-4 2 1,-3 1-142,-3 5 0,-3 8-59,-6 6 0,-2 3-16,-3 12 0,0-9-7,-1 9 0,3-4-27,12 3 0,1-4-89,9 0 1,4-5-181,10 4 0,9-5 46,10 1 1,3-5 53,1-5 0,1 3-110,-1-8 1,0 6 89,1-6 1,-5 3 21,-1-2 1,-5-2-6,1 6 1,-8-4 162,-2 4 1,-6 1 0,2 4 1,-3 2 132,-2 3 0,-7-2-150,-2 7 1,-4-2-23,-1 2 0,-5-4-227,0-6 0,0 1 137,5-1-589,0-6 1,1-3 32,4-10 0,2-9-202,7-10 1,2-3 483,3-1 1,2-1 287,8 1 0,-1-7 0,0-1 0</inkml:trace>
  <inkml:trace contextRef="#ctx0" brushRef="#br0">23019 4848 8057,'14'6'-1408,"-4"-4"1426,-1 2 1,2-2 787,8-2 0,-1 0-346,5 0 1,7 0-182,8 0 0,3-5-203,2 1 1,0-9 93,-1-1 1,-1-1-249,-3-3 1,-3-3 132,-7 2 1,-6 0-334,-3 5 0,-9 0 196,-5-1 1,-4 1-249,-1 0 0,-8 6 121,-6 3 0,-5 4-42,-5 1 0,-6 0 189,7 0 1,-7 1-31,6 4 1,-1 3 367,1 6 1,-1 0-117,6 1 0,0 4 154,5 0 1,1 4-70,4-4 0,2 5 4,7-5 0,0 1-160,0-1 0,11-4 35,4-1 0,8 0-199,1-5 0,3-2 47,1-2 0,1-4-233,-1-1 0,0 0 108,1 0 0,-5-6-342,-1-4 1,1-2 98,4-3 1,-4-4-52,0 1 1,-7-1 446,2 4 0,-3-5 0,-2-2 0</inkml:trace>
  <inkml:trace contextRef="#ctx0" brushRef="#br0">23872 4677 8057,'0'-9'-371,"0"-1"386,0 7 158,6-3-444,-4 6 199,4-7-195,1 6 321,-6-5 148,5 6 97,-6 0-196,0 0 244,-6 0-186,5 0 161,-12 0-232,11 6-30,-4-5-122,6 6 131,0-7 59,0 0-50,0-7-30,0 6 143,0-12-142,0 12 0,-2-10 182,-2 6-130,2 0 1,-6 0 111,3 1-79,4-1-57,-5 5 1,4 0-67,-3 0 126,4 0-275,-6 0 117,7 0-43,0 0-4,-6 0 0,3 0 80,-7 0 0,6 0 7,-6 0 1,2 6-22,-1 4 0,-4-1 147,4 5 1,-4-3-130,-1 8 1,4-1 160,1 1 0,6-3-109,-2 2 0,-1-2-12,1-2-182,0-6 0,12-1 108,2-7 0,4 0-96,1 0 0,5-7 114,0-2 1,6-4-218,-1-1 1,1 0 31,-1 0 0,1 1 10,-6 4 1,0-3 147,-5 8 0,-4-6-10,-1 6 36,-6-1 0,4 6-67,-7 4 1,-2 9 194,-3 10 0,-3 0-36,-6 4 1,0 2 106,0 8 1,-1 11-44,1 3 0,5 10-80,-1 9 0,6 0 51,-6 0 0,7-2-54,-2-2 1,4-6-69,1-8 0,1-11 95,4-9 0,3-4-58,6-5 0,0-10 28,0-10 0,1-2 120,-1-2 0,5-6-131,0-4 0,-2-9-271,-7-4 0,7-11 8,-3-3 1,2-5-401,-6 0 0,2-6 21,-2 1 1,-2-13 228,1-2 1,-1-10-738,1-4 0,4 0 1092,-3 5 0,-4 13 0,10-4 0,-7 13 0,-3 3 0,-2 5 0</inkml:trace>
  <inkml:trace contextRef="#ctx0" brushRef="#br0">24185 4578 8057,'6'-15'-199,"-4"6"-45,2 0 522,-2 5 178,-2-2-104,0 19 1,-2 2-92,-2 14 0,2 1-1,-3 3 0,-2 2-28,-3 3 1,4 1-132,1-6 0,-1 1 11,1-6 1,0-1-50,5-3-452,0-4 329,6-12 0,2-2-172,7-6 1,-1-11 119,0-3 0,0-10-276,0 1 1,-4-9 148,-1-1 1,1-7-171,4 2 1,0 1 50,1-6 0,-6 5 146,1-5 1,-6 4 52,6 10 0,-7 4 139,2 11 0,-4 8 482,-1 6 1,0 9-268,0 15 1,0 3 506,0 15 1,-1-2-326,-4 7 1,3-3 39,-2-1 1,2-5-155,2 0 1,0-11 6,0 1-773,6-9 0,4 0 323,9-9 1,-2-4-578,7-6 1,-5-8 325,4-6 0,-5-2-247,1-8 1,-3 2 677,-2-2 0,-6-1 0,-4 6 0,-2-4 0,-2 4 0,0-5 0,0 5 0,0 5-131,0 4 0,0 6 54,0-6 808,0 7 1,6-3-295,4 6 0,2 0 144,3 0 0,0 4-111,4 1 0,4-2-262,5-8 0,0-1-90,1-3 0,-2-9-155,-4 4 0,3-3-42,-7 2 0,-2 1-399,-7 0 1,1 0-947,-7 0 1038,1-1 0,-11 1-102,-4 0 1,-2 4 193,-3 1 0,-4 6 138,0-2 0,-4 4 282,4 1 0,0 1 81,5 4 1,-1 9 44,1 10 0,-5 4 392,0 5 0,5-1-13,5 6 1,4-5-188,-5 5 0,7-6-396,-2 1 1,9-5-33,0-4 0,9-4-100,1-5 1,0-6-99,5 1 1,-3-7-377,-2 1 0,1-4-191,-1-4 1,0-4 3,0-6 745,-6-1 0,5-5 0,-5-2 0</inkml:trace>
  <inkml:trace contextRef="#ctx0" brushRef="#br0">24867 4393 8057,'8'0'-260,"3"1"260,-6 4 0,0 3 792,-5 6 0,1 1-202,4-1 0,-3 6-66,2 4 0,-2 3-297,-2 1 0,0 2 5,0 3 1,-5-3-231,0 4 0,-1-4 98,1-2 1,4-1-76,-4-3 1,3-4 125,2-6-1050,0-6 593,0-1 0,0-11-85,0-5 1,5-2-49,0-13 1,4 1 132,-4-6 1,6-6-69,-1-3 1,2 2 134,3-2 0,-6 2 187,1-2 1,-1 5-159,5 9 0,-4 4 484,-1 5 0,-4 7 49,4 4 0,-5 10 267,0 8 1,-2 8 19,-2 11 1,0 4-261,0 5 0,-6 0 47,-4-5 1,2 0-95,-1-4 1,6-8-496,-2 4 1,3-10 204,2 0 1,7-5-1609,2-5 1057,4 4 0,6-12 538,0 4 0,6-16 0,-3-5 0</inkml:trace>
  <inkml:trace contextRef="#ctx0" brushRef="#br0">25393 4407 7948,'-9'-8'-235,"-1"3"1,6 4 569,-6 1 0,-1 13 0,-6 5 452,-2 8 1,-5 7-486,5 0 1,-5 10-164,5-5 1,0 1 95,5-6 0,6-4-206,4-1 0,2-1 111,2-8 1,8-2-358,6-7 1,7 1 174,7-6 0,5-7-712,1-7 0,3-6 228,-3-4 1,-1-3 0,-5-6 0,-6 4-142,-3 0 0,-5 6 667,-4-6 0,-4 6 0,1-8 0,1 3 0</inkml:trace>
  <inkml:trace contextRef="#ctx0" brushRef="#br0">25479 4578 7948,'-8'14'-222,"1"0"-56,7 0 0,0-4 849,0-1 1,2-1-107,3 2 1,-2-4-264,6-6 0,2 0 19,8 0 1,2 0-331,3 0 0,4-8 0,0-6 0,3-2-8,6-8 1,-5 5 148,1-4 1,-9 4-40,-5-5 1,-5 7-369,-4-2 242,-4 3 1,-12 3-57,-4 4 1,-7-2 101,-2 6 1,-5 0 118,5 5 1,-5 0 47,5 0 1,-4 0 208,4 0 0,-2 7-125,2 2 0,3 8 124,-2 2 1,3 7 310,6-3 1,-2 0-181,6 0 1,-4-1-26,4 2 1,0 1-94,5-6 1,0 5-271,0-5 0,6 0-1,4-5 1,3 0-5,1 0 1,6-6-484,4-3 0,8-3 246,1-2 0,6 0-893,-1 0 0,3-7 24,2-2 1080,-7-4 0,12-7 0,-4-2 0</inkml:trace>
  <inkml:trace contextRef="#ctx0" brushRef="#br0">26829 4450 8117,'-8'0'1351,"2"0"-976,6 6 1,6-4 52,4 2 1,9-2-331,5-2 0,9-2 84,5-2 0,7-4-518,3-6 1,2-5 227,-7 0 0,1 0-744,-11 4 0,1 3 475,-6 2 1,-7-2-901,-7 2 1277,-6 4 0,-2-7 0,2 5 0</inkml:trace>
  <inkml:trace contextRef="#ctx0" brushRef="#br0">27227 4208 8117,'-9'6'664,"-1"4"1,6 9-217,-6 5 1,-1 4-79,-8 5 1,2 10-281,-7 9 1,2-2 50,-2 3 0,4-12-76,6 1 0,6-5-221,3-4 0,11-3-542,8-16 1,9 2-414,10-11 0,2-7 1111,2-8 0,5-8 0,-6-5 0</inkml:trace>
  <inkml:trace contextRef="#ctx0" brushRef="#br0">27498 4350 8082,'-2'10'0,"-3"-1"0,-3 2 662,-6 8 1,0 3-178,0 7 1,-1-1 57,1 1 1,2-3-135,2-2 1,4 1-158,6-6 0,3-1-100,6-9 1,4-2-109,16-7 0,-3-4-116,12-5 0,5-7 138,4-12 1,5-7-307,-4-3 1,-2-1 124,-8 1 0,-5-2-56,-10 7 0,-8 1-56,-11 9 0,-2-3-124,-2 7 0,-8 5-6,-6 5 1,-7 6-92,-7-2 1,-7 10 76,-3 4 0,3 4 109,2 1 1,10 5-845,4 0 1106,3 6 0,8-3 0,2 7 0</inkml:trace>
  <inkml:trace contextRef="#ctx0" brushRef="#br0">29019 4194 8030,'-19'-19'248,"0"0"0,0 5-99,5 4 0,0 7 272,-1-2 1,-4 4-148,0 1 1,0 6-166,5 4-95,0 2 1,1 2-175,4 1 1,4-3 17,10-2 0,3 2 134,6-2 0,0 2-97,0 3 0,5-6 104,0 1 0,-1-1-138,-9 5 1,2 5 128,-6 0 0,0 2 50,-5-2 0,-2-2 68,-3 7 1,-7-7 228,-7 2 0,-6 2-78,1-2 0,-3 4-130,-1-4 0,-1-1-72,1-9 1,4 2 57,0-6 1,7 0-855,-2-5 230,3 0 0,8-2-376,4-3 0,2-4 885,2-10 0,13-3 0,2-7 0</inkml:trace>
  <inkml:trace contextRef="#ctx0" brushRef="#br0">28990 4407 8030,'23'0'0,"2"0"129,-6 0 0,4 0 235,-4 0 1,5-1 3,-5-4 1,0 2-113,-5-7 0,4 1-409,-4-6 1,3 6 96,-7-1 1,-4 1-142,-1-5 0,-4 0 49,-1-1 0,-1 1 57,-4 0 0,-4 4 82,-10 1 0,3 6-58,-3-2 0,-2 3 46,2 2 1,-1 2-7,1 3 0,3 4 375,-3 10 0,3-1-92,2 5 0,5-1 121,-1 2 0,7 3-123,-2-3 1,4 1-156,1-1 1,1 1-15,4-6 0,3 0-119,6-5 1,2-6-587,3-3 1,-2-4 321,7-1 0,0-1-544,4-4 0,-1-5 315,-3-8 0,2 0 527,-2-6 0,3 1 0,1-6 0</inkml:trace>
  <inkml:trace contextRef="#ctx0" brushRef="#br0">29431 4293 8030,'2'-14'-199,"2"0"1,-2 0 390,3-1 0,-4 6 504,-1 0 0,0 4-400,0-5 1,-8 7-326,-6-2 0,-2 4 206,-7 1 0,4 5 14,-5-1 1,7 12 81,-2-2 1,5 4-60,4-4 1,4 0-570,6 0 1,0 1 251,0-1 0,8-5-412,6 1 1,2-7 169,7 2 0,0-5 14,0-5 0,2 2 75,-6-7 1,0 6-35,-4-6 0,-1 7 313,0-2-222,-6 4 518,-2 1 0,-7 6-137,-4 3 0,-3 10 369,-6 5 0,-5 4-153,0 6 1,0 2 19,5 7 0,0 4-67,-1 0 0,6 6 35,-1-6 1,2 5-372,-1-5 0,-4 9 109,4 1 0,1-2-451,-2 2 0,7-4 201,-1-10 1,-3-3-183,3-12 0,-1-1 190,5-3 1,0-9 136,0-5-311,0-7 113,0-9 0,6-10-303,4-13 1,9-7 177,4-7 1,4-7-410,2-12 1,-1 2 336,0-6 0,7 0 1,1-5-1</inkml:trace>
  <inkml:trace contextRef="#ctx0" brushRef="#br0">29730 4137 8025,'0'-14'645,"0"0"-87,0 6 188,0 1-573,0 26 0,-7-6 0,-2 15 1,-8 4 25,-2 6 1,0-2-29,4 2 0,3-2-135,2 2 0,-1 2 105,7-7 1,-1 0-510,5-4 251,0-7 1,1-3-216,4-10 184,3-3 1,6-12-104,0-3 0,1-6-10,-1-3 1,-1 0-117,-4-6 0,4 2-46,-4-1 1,-1-4 88,1 3 1,-4 2 28,5-2 0,-6 7 89,6-2 1,-5 3 120,4 2 0,-6 4 247,2 1 133,-3 6 0,-2-4 0,0 9 295,0 3 0,0 3 201,0 6 1,0 0-318,0 0 0,0 5 40,0 0 1,-5 5-90,0-5 0,0 5-359,5-5 1,2 0-240,3-5 1,3-2-415,6-2 0,8 1 597,6-6 0,7-13 0,8-8 0</inkml:trace>
  <inkml:trace contextRef="#ctx0" brushRef="#br0">30099 4322 8021,'-7'0'-1691,"0"0"1779,20 0 1,1 0 17,10 0 0,3-2-62,-4-3 0,-1-2-8,2-8 1,-5 1 154,5 0-129,-7 0 1,2-1-39,-9 1 1,1 5-161,-7-1 68,1 1 0,-6 1 41,-4 3 0,-3 4-158,-6 1 0,-5 0 28,0 0 0,-5 6 249,5 3 0,-5 4-12,5 1 0,-4 5 192,4 0 1,0 2-114,5-2 1,-5 3 139,0 6 1,1 1-69,9-1 0,-2-4-96,6-1 0,0-4-232,5 5-3,0-6 1,8 0-201,6-8 1,7-4-19,7-6 0,6-6-221,-1-4 0,5-5 539,-5-9 0,5 0 0,-5-9 0,-1-2 0,-9 2 0,4-6 0,-5 2 0</inkml:trace>
  <inkml:trace contextRef="#ctx0" brushRef="#br0">30497 4165 8021,'-14'16'-590,"0"3"1,5-1 294,-1 5 0,1-1 776,-6 2 1,6 3-69,-1-3 0,3-2-328,-3 1 1,-1-5 183,6 1 14,-6-3 16,10-2-8,-12-6-494,11-2 1,-2-9 101,8-7 0,4-1-510,7-12 0,5-1 171,4-5 1,-1-1 107,6-3 0,-4 3 332,8-3 0,-3 8 0,-1 1 0,-2 7 0,-4-2 0,-2 8 0,-7 1 166,-6 7 1,-2 3 48,-6 10 0,-3 4 499,-6 5 1,-2 3-253,-13 6 0,7 1-42,-2-1 0,-2 2-228,2 3 1,2-4-348,7-1 1,-1-1 92,6-8 0,1 0-127,4-5 1,6-6-652,4-3 0,8-5 363,6-5 1,8-4 104,1-10 1,5-2 371,-5-3 0,5-2 0,-5 2 0,0-3 0,2-1 0,1-1 0</inkml:trace>
  <inkml:trace contextRef="#ctx0" brushRef="#br0">31080 4094 8021,'0'-8'-1505,"-1"2"1542,-4 6 0,-4 0 491,-10 0 0,1 11-128,-5 3 0,-1 10 85,-5 0 0,3 3-60,2 1 0,-1 0-197,6 1 1,0 4-191,5 0 0,6-1 137,3-8 0,3 1-739,2-6 1,7-2 214,2-7 0,8 1 11,2-7 1,2 0-13,-2-9 0,-2-3-321,7-6 1,-7-5-6,2 0 676,3 0 0,-6-2 0,5-1 0</inkml:trace>
  <inkml:trace contextRef="#ctx0" brushRef="#br0">31109 4279 8021,'9'13'-128,"1"-4"1,-1 2 176,6-6 0,3 0 341,1-5 1,7 0-211,-3 0 0,9-2-99,1-3 1,5-2 78,-5-8 0,2 1-191,-2 0 0,-9 0-23,0-1 1,-7 1-214,-3 0 1,-6 0-847,-3 0 834,-4-1 1,-4 3-197,-6 2 1,-1-1 474,-9 7 0,-3-1 0,-1 5 0,-4-5 0,-2 0 0,4 1 0,-3 4 0,7 4-43,-7 1 0,9 6 54,0-1 0,-2 2 561,2 2 1,0 1-203,5-1 1,0 2 90,0 3 1,4-2-120,1 7 0,5-5 27,0 4 0,5 1-67,9 4 1,2 1-86,17-1 0,-2-6-166,11-3 1,1-3-236,8-2 1,2-6-917,4-3 0,2-7 178,-3-7 640,10-7 1,9-19 0,-32 17 0,1 0-1</inkml:trace>
  <inkml:trace contextRef="#ctx0" brushRef="#br0">22166 5559 8371,'-19'0'0,"0"0"0,0 0 485,5 0-176,0 6 0,4-1-122,1 9 0,5-1-139,0 10 1,2 1-96,2 4 1,2 1 142,2-1 0,9 1-328,6-1 1,6-1 33,-1-3 1,3-4 52,1-6 1,1 1 148,-1-1 1,1-5-164,-1 1 0,1-7 271,-1 2 1,0-4-67,1-1 1,-1 0 239,1 0 1,5-4-52,4-1 0,10-5 73,4 6 1,8-6-177,2 5 1,-1 1-37,-4 4 0,-5 0 119,0 0-1474,7 0 1206,-1 0 1,23 0-19,-1 0 0,-38-2 0,0-1-137,1 1 1,-1-1-1,36-8 121,-36 6 0,1 1 0,2-2 0,0-1 41,5 0 1,0 0-1,0-1 1,1 0 81,3-2 1,1 1 0,-4 1 0,-1 0-228,-1-1 1,1-1 0,3 2 0,0 0 307,-1 1 0,0 0 1,1 0-1,0 0-7,2 0 0,-1 0 0,-4 0 0,-2 1-77,2 1 0,0 1 0,-1 0 0,0 1-20,3 3 1,0 0 0,1 0 0,0 0 34,1 1 0,1-2 0,-2-1 0,0 0-77,-4 0 1,1-1 0,3-2-1,2-1 44,1 1 1,1 0-1,0 1 1,0 0-58,2 0 1,1-1 0,-4 0 0,1-1 2,2-3 0,1-1 1,1 2-1,1 0 11,7-1 1,-1-1-1,-3 2 1,-2 0 19,-3 1 0,-1 0 1,4 0-1,2 0-259,1 0 0,1 0 0,-5 0 1,0 1 279,-2 1 1,-1 1 0,-3 0-1,-2 1 3,-1 3 1,-1 0 0,0 0 0,2 0 21,0 0 0,1 0 0,-3 0 1,-2 0-13,-4 0 1,-2 0 0,2 0 0,0 0 48,-3 0 0,-1 0 0,4 0 1,0 0-34,3 0 1,1 0-1,2 0 1,1 0 10,-1 0 0,0 0 0,-1 0 0,-1-1-38,-1-1 0,2-1 1,4 0-1,2 0 0,4-2 0,1 0 0,-1-1 0,0 0-97,-7 1 1,1 0 0,1 1 0,1 0 58,0-1 0,0 1 1,-1 0-1,0 0-38,1-1 1,0 0 0,-6-1 0,-1 0 49,-4 1 1,-2 0-1,-2-1 1,0 0 49,1-2 0,-1 1 0,34-2-13,-36 4 1,1 0-1,33-2 23,-3-3 1,-6-3 252,-4 4 1,-5-2-176,0 1 0,6-2 3,14 2 1,-2-2-89,-34 5 0,1-1 0,38-6 29,-39 7 0,0 0 1,38-6-98,-7 4 0,0 3-190,0 6 0,-2-2 144,-2-3 1,-6 2 443,-9-6 0,-4 4-314,-10-5 1,-10 6 440,-9-6 0,-3 2-204,-2-1 1,-6-4 542,-3 4 1,-2-4-100,2-1 1,-4 4 1004,4 1-1723,3-1 1,0-2-85,6 2 1,0-1-44,0 6 0,-4-6-157,-1 2 0,1 1-554,4-1 0,-4 4 267,-1-5 0,-6 1-231,2-5 1,-7-1 358,-7 1 1,-2-2 139,-13-3 1,5 2 350,-4-7 1,5-1-36,-1-8 0,5-3 0,4-7 0,4-1 17,6-4-51,6-2 0,15-7 0,9 0 0</inkml:trace>
  <inkml:trace contextRef="#ctx0" brushRef="#br0">11844 9610 11383,'0'15'662,"0"-1"-326,0 0 1,1 5-57,4 0 1,-2 6-162,7-1 1,-1-2-26,5 2 0,-4-1-67,-1 6 1,1-1 70,4 1 1,-4-6-283,-1 1 1,-4-5 215,4 5 0,-4-7-154,5 2 1,-6-3 73,6-2 0,-6 0-65,6 0 1,-5-4 93,4-1 0,-4-4-17,4 5 1,1-7-45,4 2 0,-4-4 130,-1-1 1,1 0 22,4 0 0,0 0-23,0 0 1,5 0 64,0 0 1,6 0-42,-1 0 0,4 0 54,6 0 1,-3-1 28,7-4 0,0 3-20,5-3 1,-1-1-5,1 1 0,0 1-62,-1 4 0,-4 0 108,0 0 0,0 0-97,5 0 0,7 0-7,7 0 1,3 0 4,11 0 1,-3-2-264,8-3 1,-8 4 170,-2-4 1,-1-3-394,11-1 1,1 1 388,-30 3 0,1 0 0,-4 1 0,1 0 8,0 0 1,0-1 0,-3-1-1,-1-1-16,2 2 0,0 1 0,0 0 0,2 0 0,5-1 1,0 0 0,-2 1 0,0-1 10,2-2 0,0 0 0,-8 2 0,1 0 5,2 0 1,0 1 0,0 0-1,0 0 2,2-1 0,1 0 0,3 0 0,0-1-28,2 4 1,-1 0 0,-4-2 0,0 1 10,-5 1 0,-1 0 0,4 1 0,0 0-52,-1-1 1,0-1-1,3 2 1,0-1 42,2 0 1,0-1 0,-2 2 0,0-1-43,-3-3 1,0 1 0,1 2-1,0 1 62,-4-2 0,1 1 1,5-2-1,1 0 89,3-1 0,0 0 0,0 1 0,-1 1-90,-4-2 0,0 0 0,0 3 0,0-1 17,-3-1 0,2-1 1,2 2-1,2 1-5,1-3 1,2 1-1,1 1 1,-1 1 4,-3-3 1,0 0 0,-2 4 0,0-1-46,-5 0 1,-1-1 0,4 0-1,0 0 48,1 1 0,1-1 1,-1 1-1,1 0-41,-3 2 0,0 0 1,-1-2-1,-1-1-175,28-2 0,3 0 186,-8 5 1,8 0 32,2 0 1,0 0 110,-5 0 0,-6 0-74,-3 0 0,-6 5 124,-3 0 1,2 0-181,-3-5 0,8 1 52,2 4 0,-1-3-106,-4 2 0,-6-2 98,-4-2 0,-3 0-113,-1 0 0,-7 0 208,-3 0 1,-7 0-161,-3 0 0,-5 0 418,1 0 0,-3 0-366,-2 0 0,-5 0 1002,1 0-611,-7 0 470,3 0-376,-6 0-167,0-6 0,0-2-467,0-7-1,0-5-185,0-2 0,7-8-1205,2-3 1174,4-10-781,7-8 1125,2-5 0,7-4 0,-1-4 0,1-2 0,-1 0 0</inkml:trace>
  <inkml:trace contextRef="#ctx0" brushRef="#br0">22948 9539 7587,'19'0'49,"0"0"0,8 0 315,1 0 1,8 0 0,13 0 429,8 0 0,13 0-668,10 0 1,-36 0-1,-1 0-310,0 0 1,0 0-1,2 0 1,1 0 286,-1 0 1,0 0 0,4 0-1,2 0 33,5 1 1,1-2 0,0-1-1,-1-1-187,-2 2 1,1-2 0,-2-2 0,-1-1 138,-2 1 0,0 0 0,-1 0 0,0-1 19,-1 2 0,-1-1 1,-2-2-1,0 1-248,-4 1 1,-2 1 0,32-8 208,-9 3 1,-15-2-635,-4 6 1,-10-1-127,0 1 0,-7 4-871,-3-4 1563,-5-3 0,2 0 0,-5-6 0</inkml:trace>
  <inkml:trace contextRef="#ctx0" brushRef="#br0">24995 9226 8093,'3'8'-161,"7"-3"0,1-3 658,13-2 0,1 4-93,8 1 0,3 0-221,7-5 1,0 0 23,-1 0 0,3 5 185,2-1 0,-3 1-86,4-5 1,-6 0-28,-4 0 0,-3 0-37,-7 0 1,-6 5 1,-3 0 1,-9 7-285,-5 2 1,-13 2 54,-11 8 1,-11 0-737,-18 4 1,-5 7 174,-14 3 179,26-18 1,-3 1 0,-11 6 0,-4 1 0,-5 1 0,-1 1 0</inkml:trace>
  <inkml:trace contextRef="#ctx0" brushRef="#br0">2289 12326 8411,'-7'1'-1212,"2"4"1633,3-3 1,2 10-24,0-2 1,0-2-233,0 1 0,0-4 43,0 4 1,5-4-17,0 4 1,4-4-18,-4 5 1,6-6-8,-1 6 0,-3-1-185,3 6 0,-2-1 137,1 0 0,4 0-205,-4 0 0,-1 5 45,2 0 1,-2 0-6,1-4 0,4-3 88,-4-2 1,-1 2-166,2-2 1,-1-4 123,5-1 1,2-4 22,3-1 1,-2 0 166,7 0 0,1 0-98,9 0 1,-3 0-60,7 0 1,-5 0 24,5 0 1,-5-4-21,5-1 1,-1-1 52,1 1 0,1 2-165,-6-7 1,7 5 105,-2-4 0,4 6-19,6-2 1,5 2 23,4-2 0,3 4-14,-8-4 1,2 2 163,-2-2 0,2 2-144,-7-7 0,9 7 54,1-2 1,1-1-30,8 1 1,1-4-128,4 4 1,-11-4 97,-3 4 1,-5-5-1,0 6 1,5-1-101,0 5 0,1 0 120,8 0 1,-2 0-126,-3 0 0,4 2 96,-13 2 1,5-1-36,-10 7 1,6-7 4,-6 2 1,13-4 136,2-1 0,6 0-52,3 0 0,-2-1 16,-3-4 0,2-3-107,-6-6 0,6 1 64,-2 4 0,5-2-48,5 6 1,-2-4 23,-33 6 1,-1 1 0,28-8-14,-2 6 1,-4-1 12,0 5 0,2 0-111,7 0 1,-1 2 67,-4 2 0,2-1-8,-6 7 1,-2-7 56,-8 2 1,5-4-30,0-1 1,1 0 67,8 0 0,1 0-71,4 0 1,-6 0 82,-4 0 1,-7 0-60,-2 0 0,-6-1 84,1-4 0,2 2-111,-1-7 0,-1 7-5,-4-1 0,-7-3-55,-3 2 0,-9 1 92,-5 4 1,-5-2 31,-4-3 0,-4 2 134,-6-6 0,-8-4-513,-6-11 1,-2-4-85,-8-19 391,13-1 0,-8-21 0,11 4 0</inkml:trace>
  <inkml:trace contextRef="#ctx0" brushRef="#br0">27725 2502 8575,'0'-28'-441,"0"6"0,2 9 92,2 13 1,-2 8 779,3 11 0,-4 9-268,-1 10 0,-4 9 28,-1 6 1,-5 2-141,6 2 1,-6-7-48,5-2 1,1-6-139,4-4 1,0-3-167,0-7 1,4-5-45,1-4 1,0-4-140,-5 0 173,0-8-74,0 0 284,-6-20 1,2-1 99,-5-10 0,-1-1 0,-4 6 0,2-5 50,2 5 1,-3 2-52,4 7 0,1-1 1293,-1 7-911,5-1 0,-7 16 89,7 3 1,-3 11-129,3 4 1,2-1 404,-3 6 0,4 0-266,1-1 1,1 1-163,4-6 0,3-6-114,6-3 1,7-9 17,2-6 1,4-2-169,2-2 1,4-13 28,0-6 1,0-1-217,-4-4 1,-7 0 53,-3-4 1,-4 4 77,0 1 0,-1-1 0,0-5 0</inkml:trace>
  <inkml:trace contextRef="#ctx0" brushRef="#br0">5005 12809 12635,'-6'14'400,"-1"0"-904,-2 1 1,-4-1 150,4 0 1,-5 7 909,-5 2 1,3-1-409,-3 2 1,3 0-289,2 4 0,0-1 8,-1-3 0,6-1-207,0-8 1,5 2-1127,0-7 1346,2-4 1,2 7-1,0-6 1</inkml:trace>
  <inkml:trace contextRef="#ctx0" brushRef="#br0">5062 12923 8888,'20'0'0,"-2"0"-226,6 0 1,-2 0 135,1 0 1,3 0 239,-7 0 0,4 0-97,-4 0 0,-5 1-198,-4 4 1,-2-2-29,1 7 1,-2-1 163,-7 5 0,0 7 0,0 1 0</inkml:trace>
  <inkml:trace contextRef="#ctx0" brushRef="#br0">5105 13036 8460,'0'10'219,"0"-1"1,0 1 52,0 4 1,0 7 268,0 2 0,0 11-58,0 3 0,-2 8-196,-3 7 1,-1 6-12,-4 13 0,-1 0-140,7 0 1,-6-4-227,5-1 1,1-4 144,4 4 0,0-1-902,0 1 1,0-4 134,0-10 712,0-3 0,-7-6 0,0-1 0</inkml:trace>
  <inkml:trace contextRef="#ctx0" brushRef="#br0">13024 11956 8256,'0'14'573,"0"0"1,1-4-283,4-1-142,-3 1 1,10-1-62,-2 1 0,-2-7 87,1 2 1,1-2-156,4 2 1,0-4 147,0 4 1,1-3-295,-1-2 0,0 0 158,0 0 1,5 0-93,0 0 0,5 0 25,-5 0 1,1-5-144,-1 0 0,-3 0-60,3 5 1,2 0 151,-2 0 1,4-4 34,-4-1 1,7 0-4,-3 5 0,4 0 58,2 0 0,4 0-66,0 0 0,2 0 304,-2 0 1,-3 0 38,3 0 0,2-1 79,-2-4 1,0 2-180,-4-7 0,-1 1 102,0-6 1,-4 6-276,0-1 0,-1 3 76,6-3 1,-2 4-117,-4 6 1,4 0 156,-3 0 0,-2 0-308,2 0 1,-5 0-17,4 0 0,0 5 126,0-1 1,4 3 44,-3-3 0,3-2-4,1 3 1,2-5-153,3-5 0,-3-1 161,4-4 0,-3-3 42,2 4 1,-3-4-43,3-1 0,-3 2-44,-1 2 0,-5 4 66,-1 6 0,-5 0-5,1 0 1,-4 11 24,0 3 0,-6 3 118,1-2 0,-6-1-92,6 0 0,-1 0-21,6 0 1,5-6-31,4-3 0,-2 1 33,2-1 0,4-2-205,5-7 1,0-4 100,-4-7 1,-1 6 52,1-1 1,-1 1 155,1-5 0,-1 6-97,0 3 1,2 4-4,4 1 0,-4 0-23,3 0 0,2 4 133,-2 1 1,0 6-82,-5-1 1,1-3-25,-1 3 1,1-2-43,-1 1 0,1-1-6,-1-3 0,5-3-41,0 2 1,0-2-7,-4-2 0,6 0 35,3 0 1,7 0 18,3 0 1,4 0-148,-5 0 1,4 0 78,-8 0 0,2 0-5,-7 0 0,-3 0 101,-2 0 1,-4 5 11,-6-1 0,4 6 189,-3-5 1,-2 4-141,2-4 1,1 4 60,8-4 1,3 0-91,7-5 0,6-2 7,3-3 0,4-2 25,0-8 0,1 1-368,0 0 1,-5 0 167,0-1 0,4 1 45,1 0 1,7 1 53,-7 4 0,2-2-31,-7 6 1,0-1 250,-9 1 1,1 3-133,-11-2 1,6-4 248,-1-2 0,5 1-53,4-5 0,9 3-115,5-8 1,7 3-239,-1 2 0,-1-1 31,-4 1 0,-1-2 100,-9-3 0,8 8-149,2-3 1,4 5-373,-4-1 0,0 4 204,-6 6 0,0 0-1349,-4 0 1617,-3 0 0,-13 0 0,-3 0 0,-3 0 0,-1 0 0</inkml:trace>
  <inkml:trace contextRef="#ctx0" brushRef="#br0">13280 11174 8228,'-7'-14'228,"6"0"386,-5-1-1,6 8-544,0 0 0,0 10 136,0 7 0,0 6 29,0 12 1,1 8 14,4 7 1,-4 3 45,4 11 0,-2-2-93,2 11 0,-3 5-479,2 5 0,3 3 289,-2-8 1,4-3-233,-4-11 0,6-3-59,-2-7 1,-1-1 134,2-13 1,-7-6-869,2-8 700,2-9 1,-3-6-226,5-8 1,-6-12 10,2-13 0,-3-5-521,-2-9 1047,0 0 0,0 1 0,0-1 0</inkml:trace>
  <inkml:trace contextRef="#ctx0" brushRef="#br0">13763 11018 8228,'49'-35'0,"-3"3"-544,6-6 1,0 7-324,5-2 0,11 3 1739,3 1 0,0 7-395,-9 3 0,-2 5 29,-13 4 0,-6 4-78,-7 6 0,-4 2-322,-2 2 1,-6 4-9,-3 7 1,-3 5-282,-2 4 1,-6 9 103,-3 5 0,-4 5 128,-1 4 0,0 7-120,0 3 1,0 7 60,0-7 1,0 8 266,0-3 1,0-1-193,0-4 0,0 6-136,0 4 1,7-6 39,2-4 1,-1-5-132,1-4 0,1-9-681,4 4 1,-6-10 370,-3 0 1,-4-3 471,-1-2 0,2-4 0,-7 0 0,-6 0 0</inkml:trace>
  <inkml:trace contextRef="#ctx0" brushRef="#br0">13450 12340 8071,'2'-14'371,"3"-1"0,11 6-186,12-1 1,13 1 506,11-5 1,10 0-219,4-1 0,8 0-747,2-4 0,-33 10 0,1 0 346,3-2 1,1-1 0,2 0 0,3 0-1926,8-2 1,1-1 1851,-10 2 0,0-2 0,10-2 0,-1-1 0,-6 0 0,-1 0 0</inkml:trace>
  <inkml:trace contextRef="#ctx0" brushRef="#br0">15896 11004 8175,'-14'-15'-796,"-1"1"0,6 1 743,-1 4 0,6 3 55,-6 6 434,7 0 0,-3 1-107,6 4 1,0 11-176,0 12 0,0 10 34,0 14 1,0 2 144,0 12 1,5 2-407,-1 8 0,1-34 1,0 1 183,-3 4 0,0 1 0,3 1 0,0 0-60,-3 1 1,1 0-1,1-5 1,1 0 45,-2 0 1,-1 0 0,1-4 0,0 0-80,0 2 1,-1-1 0,1 35 67,7-10 1,-6-10-402,6-10 1,-5-14-309,4-4 153,-6-4 1,5-5-726,-3-5 855,-4-1 1,6-14 400,-7 0 1,0-13-62,0-10 0,0-11 0,0-2 0</inkml:trace>
  <inkml:trace contextRef="#ctx0" brushRef="#br0">16010 10989 8314,'-15'-6'0,"1"-2"-689,0-6 1,4 6-63,1 3 894,6-3-194,-3 7 3,6-6-36,0 7 53,0 0-185,6 0 175,-5 0 39,6 0 1,-6 0-75,4 0 149,-3 0-58,4 0 1,-6-1 207,0-4-5,0 4-175,0-6 14,0 7-735,0 0 678,6 0 0,-4 0 0,4 0 48,-6 0-71,0 0 180,0 7-90,0-6-27,0 5 1,-1-6 226,-4 0-205,3 0 217,-4 7-186,0-6 262,4 6-224,-4-7-77,6 0 152,0 0-79,0-7 13,0 6 75,0-6-161,0 7 1,6 0 141,4 0 1,8 0-123,6 0 0,8-1 59,1-4 1,11 2-37,-1-7 0,9 1-7,0-5 0,11 0-82,8-1 1,-30 10 0,2 1-135,4-1 1,1 0 0,1 3 0,0 0 248,1-3 1,-1 0 0,-1 3-1,-1-1-50,1-1 0,-1-1 0,-2 3 0,0 1-26,2-2 1,1 1 0,-4 1-1,0 0-15,1 1 0,0 0 0,-3 0 0,-2 0 34,32 0 1,-5 5-5,-14 0 0,-9 6-155,-2-2 1,-4 3 11,0-3 1,-3 4 81,-7-4 0,-1-1-103,-3 2 1,-3-6 108,-7 6 609,0-7-662,0 3 32,0 1 0,-4-6-4,-1 4 10,-5-4 1,3 1 18,-2 3 1,-3-1-17,3 11 0,-2-3 234,1 12 0,-2 11-139,3 7 1,-4 6 7,-1-1 0,0 5-53,0 10 0,0-4-282,0 4 1,0-4 87,0-1 0,0-1-323,0-4 0,5 0-410,0-10 1,4 3 15,-4-12 866,0 0 0,-1-5 0,1 1 0,0-1 0</inkml:trace>
  <inkml:trace contextRef="#ctx0" brushRef="#br0">15981 12311 8272,'0'-14'26,"0"0"1,10 5-27,9-1 0,9 5 534,15-4 1,6 4 16,3-4 1,8 5-23,1 0 1,11 1-567,3-2 1,-30 3 0,0 1 171,7-4 0,1 0 0,1 1 0,-1-1-175,-3-2 1,0-1 0,4 1 0,1-1 173,-3-2 1,0 1 0,4 1 0,2 0 34,-1-1 1,-1-1-1,-1 0 1,-2-1-58,-8 2 0,0-1 1,3-2-1,0-1-110,-3 1 0,0 1 0,0 0 0,-1 1-244,-1 0 1,-1 1 0,31-5-322,-12 4 1,-15-1-1041,-8 7 1,-13-1 267,-6 5 1335,-3 6 0,-8 2 0,-2 6 0</inkml:trace>
  <inkml:trace contextRef="#ctx0" brushRef="#br0">15270 11842 8210,'0'-14'0,"0"0"0,-4 4-291,-1 1 272,0 6 293,-1-4 1,3 7-122,-7 0 1,5 7-232,-4 2 1,4 10 17,-4 5 1,-1 1 111,-4-1 1,5 3-124,-1-4 1,5 3 84,-4-3 1,6 3-473,-2-7 0,-1 0 36,1-5 422,0-6 0,-1-2 0,-2-6 0</inkml:trace>
  <inkml:trace contextRef="#ctx0" brushRef="#br0">15327 11942 8210,'35'0'-494,"3"0"0,1 0 304,-1 0 0,0 5 383,-9-1 0,1 1-299,-11-5 49,0 0 1,-12 2 56,-2 2 0,-3 4 0,-2 6 0</inkml:trace>
  <inkml:trace contextRef="#ctx0" brushRef="#br0">15228 12013 8210,'0'20'-648,"4"-2"453,1 5 1,5 1 660,-6 5 1,6 5-77,-5 4 0,-1 8-218,-4 1 0,0 7-176,0-2 1,0 4-265,0 0 0,-4-5-375,-1-4 0,-2 1 643,3-6 0,2 4 0,-4-9 0</inkml:trace>
  <inkml:trace contextRef="#ctx0" brushRef="#br0">15114 12738 8283,'0'-8'-661,"0"2"953,0 6 6,0 0 1,5 6-106,-1 3 0,6 10 23,-5 5 1,4 8 309,-4 1-263,6 13 0,-8-8-10,7 9 0,-6-4 38,6-5 0,-2-2-229,1-3 0,4-9 158,-4-1 1,4-7-298,1-6 1,5-4 67,0-6 1,8-13-23,1-6 1,7-18-354,8-11 0,1-15-1503,-20 26 1,-1-2 1886,2-3 0,1-1 0,2-6 0,1-2 0,-1 2 0,1-1 0</inkml:trace>
  <inkml:trace contextRef="#ctx0" brushRef="#br0">25720 12041 7960,'0'-8'2407,"0"2"-1441,0 6-681,0 0 0,0 6 14,0 4 1,0 4 143,0 5 0,-4 3-64,-1 7 0,-5 1-118,6 3 1,-7 5-80,1 9 1,-3-6 33,-1 7 1,-5-6-1,0 10 1,2-7-110,7-3 0,-1-4 68,7-5 0,-6-7 47,5 2 1,1-14-44,4 0 0,1-9-68,4 0 0,3-7-111,6-7 0,0-7 0,1-12 0</inkml:trace>
  <inkml:trace contextRef="#ctx0" brushRef="#br0">26943 12169 7888,'-14'0'-57,"4"0"1,1 0 0,-1 0 319,-4 0-168,6 0 0,-4 0 455,2 0-6,-2 7 1,-1 2-214,3 10 1,-1-2-117,7 7 1,-6 0-43,5 4 1,-4 5 33,4 1 1,0 3-14,5-3 1,-4-1-65,-1-5 1,0-4-164,5 0 0,7-9-123,2 0 0,4-7-26,1-8 0,5-2-93,0-3 0,6-9 139,-1-10 1,3-4-362,1-5 1,0-4 186,1-5 0,-7-1-49,-3 0 0,-5 6-3,-4-1 1,-6 8-108,-8 1 1,-6 7-260,-9 8 728,-9 6 0,-15 2 0,-7 6 0</inkml:trace>
  <inkml:trace contextRef="#ctx0" brushRef="#br0">28749 12056 7960,'-7'-8'51,"6"1"1,-7 7 874,3 0 0,4 2-354,-4 3 0,-3 4-155,-2 10 1,-2 11-129,-2 13 0,-2 7-53,-3 12 1,-3 4-313,8-28 0,-1 0 0,-12 36 76,16-34 0,-1 1 0,-2-1 0,1 0 0,2 3 0,0 0 0</inkml:trace>
  <inkml:trace contextRef="#ctx0" brushRef="#br0">1707 14487 16169,'-53'-42'-1269,"1"5"1,8 3 1123,1 11 503,7 2 0,9 9 73,4 2 1,-4-1 261,3 6 246,3 1-107,1-3-750,12 6 0,11-6 510,16 7 0,11 0-489,18 0 1,8 0-25,11 0 0,2-1-79,2-4 0,2 2-466,3-7 1,1 7 276,-36 1 1,-1-1 0,31 2-482,-9 1 0,-17 8-119,-7 6 789,-12 0 0,-8 13 0,-8-3 0,-4 3 0</inkml:trace>
  <inkml:trace contextRef="#ctx0" brushRef="#br0">2034 14231 17176,'22'-2'-145,"-3"-3"1,1 4 59,-1-4 1,5 3-106,-5 2 1,4 7 66,-4 2 1,-4 4-275,-6 1 1,-4-1 207,4-4 0,-7 9 531,-2-4 0,-10 9-182,-13 1 0,-15 12-113,-19 12 1,21-18-1,-2 3-742,-5 6 0,0 3 710,2 2 1,0 2 0,-4 3 0,0 1-1,2 4 1,-1 0 0</inkml:trace>
  <inkml:trace contextRef="#ctx0" brushRef="#br0">2631 5871 11299,'0'-9'-962,"0"-1"1214,0 7-10,0-9 1,-2 8-103,-3-5 73,4 6-163,-12-10 1,10 12 98,-6-4-145,5-3 1,-4 0-68,4-6 1,2 4 141,-3 1 0,2 1-84,-1-1 1,2-4 193,-3 3 0,-3 4-165,-1 1 1,1-1 36,-2 1 1,1 1-117,-5 4 0,0 1 236,-1 4 0,-4 3-182,0 6 1,-1 5 58,1 0 1,3 1 179,-3-1 0,2-1-79,-2 5 1,3-4 115,-3 5 1,-1-2 42,1 2 1,-5 3-114,5-4 0,-6 0 6,1 0 1,2 1-103,-2 4 0,7 1-62,-2-1 1,3-2-11,2 2 1,0-3-41,-1 8 0,6-1-35,-1 1 1,1 4-4,-5 5 0,4-1-12,1-3 1,6 3-8,-2-3 1,-1-2-97,1 2 1,-2-4 78,3 3 1,2-5-11,-3 1 0,4-1 77,1 1 1,0-3-27,0 3 1,0-3 63,0-1 1,0-1-54,0 0 1,0 1 106,0-1 1,0 1-73,0-1 0,5 5-23,-1 1 1,1 3-9,-5-3 0,5 5-8,0-1 1,4 3-20,-4 2 1,1-2 48,-1-3 0,-2 1-193,6-6 0,-5 5 165,0-5 0,3 2-18,-3-2 1,3-3 22,-3 4 0,-2 0 188,3 0 0,-4 0-96,-1-1 0,2-1 11,3 6 1,-4-2-40,4 2 1,-3 2 37,-2-7 0,1 2-80,4-2 1,-4-3 24,4 3 1,-3-1-32,-2 1 1,5-3-26,-1 3 1,1 3-26,-5 2 1,-2 3 54,-2 2 1,1 1 5,-7 3 1,1-2 33,-6 2 1,3 2-6,2-2 1,-7 1 71,3-6 1,-4 6-44,4-1 1,0 5 70,0-4 1,-1 7-56,1 2 0,0-2-220,0 2 1,-2 5 160,-3-5 1,3-2-23,-3-3 1,-1 5-13,1 4 1,-7 1-76,3-5 1,-1 1-122,-4 4 1,2-4 19,-7 4 1,2-10-42,-3-4 1,-2-4 58,-7-2 1,6-1-65,-1-3 0,6-3 55,-1-6 0,3-1 7,1 0 0,3-4 60,2 0 0,-1-7 49,6 2 0,-5-8-19,5-1 0,-5-2 63,5 1 0,0 2 168,5-6 0,0 0-168,0-5 0,4 0 73,1 0-78,6 0 1,-4 0-214,7 0 1,2 0 129,3 0 1,2 0 139,8 0 1,-1 0-87,0 0 1,5 0 106,0 0 1,2 0-98,-2 0 0,-4 6 115,4 3 0,-1 1-73,1 4 0,-4-1 8,4 10 1,-3-4 46,-2 5 0,1-5-47,-1 5 0,-2-5 16,-2 4 1,3 1-20,-4 4 1,-1-4 154,1 0 0,-4 0-27,5 4 0,-6 5-35,6 0 0,-7 2-5,2-2 1,1-3 11,-1 3 1,1 2-69,-1-2 0,-4 2 45,4-2 0,-3-3-89,-2 3 0,0 2 78,0-2 1,0 5-28,0-5 1,0 7 2,0-2 0,0 3 9,0 2 1,0-1-52,0 1 1,0 0-4,0-1 1,0 1 67,0-1 1,0 1-27,0 0 0,0 1 89,0 3 0,0-1-80,0 6 0,5 0 133,-1 5 1,7 0-221,-1 0 0,1 0 159,-2 0 0,4 0-88,-4 0 1,3 1-45,-3 4 0,4 2-42,-4 7 0,-1 1 74,1-1 0,-1 1-348,2 4 0,1 0 342,-9-34 1,1 1 0,1-1 0,1 0-11,-2 5 0,-1 1 0,1-2 0,0 1 6,0 0 1,-1 1 0,-1 1 0,1 0-22,3-2 1,0 0 0,-4 2-1,1 0 16,0 1 1,0 0 0,2-6 0,-1 0-1,-1-1 0,1 0 0,2-3 0,1 0-22,-2 0 1,1 1-1,0 3 1,0 0 30,1-1 1,2-1 0,-3 3-1,2-1-388,5-1 1,0-1-1,-2 1 1,1 0 30,2-1 1,2 1 340,0 3 0,2-1 0,2-2 0,1 0 0,1 2 0,1 1 0,2 1 0,1 0 0,2-1 0,-1 1 0</inkml:trace>
  <inkml:trace contextRef="#ctx0" brushRef="#br0">1109 17102 21345,'7'8'-5420,"1"0"5401,6-3 1,0-2 253,0 7 1,7-7 336,3 1 0,10-2-191,9-2 1,6 0 20,8 0 1,-2 0-236,-3 0 0,-4 0-200,-10 0 0,-4 6 235,-5 4 1,-7 2-492,-3 3 1,-3 4-544,-2 0 0,-6 4 584,-4-4 1,4 6 0,0-2 0</inkml:trace>
  <inkml:trace contextRef="#ctx0" brushRef="#br0">1635 17131 17568,'15'0'-179,"5"1"-116,4 4 1,-2-3 380,2 2 0,-1-2-34,6-2 0,1 0-46,3 0 1,2 0 148,3 0 0,1 0-40,-6 0 0,-1 2-90,-8 2 0,-5 4-429,-10 6 1,-6 7 265,-12 3 0,-20 9 131,-18 5 0,-13 4 72,27-18 0,0 0 1,-3 2-1,1 3-1310,-3 6 0,0 1 1277,-7 1 1,-2 0-1,7-3 1,-2 2-1,-2-1 1,-5-2-1,1 1 1,-1 0-1</inkml:trace>
  <inkml:trace contextRef="#ctx0" brushRef="#br0">1835 16932 12771,'0'-8'2441,"-7"2"-3155,6 6 1077,-6 0 0,14 0 35,2 0-217,4 0 0,7 0 79,4 0 0,4 6-349,6 3 0,-4 6-417,3 4 1,-3 3 270,-2 6 1,-1 2-609,-3 3 1,-5 4 730,-10 5 1,-2 7-1,-7 2 1</inkml:trace>
  <inkml:trace contextRef="#ctx0" brushRef="#br0">2958 15908 9711,'0'-8'1300,"0"2"-796,0 6 1,0 2-73,0 2 0,0 10-241,0 10 1,0 3-221,0 1 0,0 7 68,0 3 0,4-2-212,1 2 0,0-6-155,-5 1 1,2-4 147,2-6 0,-1-4-811,7-9 0,-5-4 442,4-6 0,-6-3 560,2-7 0,3-12 1,0-14-1</inkml:trace>
  <inkml:trace contextRef="#ctx0" brushRef="#br0">3000 15695 9851,'10'13'1001,"-1"6"0,-4 12-526,5 7 0,-7 8-113,1 1 0,-2 7 108,-2-2 0,0 10-171,0 4 1,2-1-400,2 1 1,-2-6-257,3 2 0,1-12-593,-1-7 1,6-8 561,-2-12 1,-1-4-379,2-9 1,-2-5-486,1-10 0,-3-11 1256,-6-12 1,7-7-1,1-8 1</inkml:trace>
  <inkml:trace contextRef="#ctx0" brushRef="#br0">3114 16136 9695,'8'14'-487,"5"5"405,-4 0 0,-1 6 671,2-1 1,-6 4-100,6 5 1,-7-3-601,2 4 0,1-4-285,-1-2 1,4-11-1213,-4-2 965,6-11 688,-3-4 0,0-14 0,-2-8 0</inkml:trace>
  <inkml:trace contextRef="#ctx0" brushRef="#br0">3242 15709 9679,'14'-8'284,"7"-3"-528,3 6 1,2-6 101,3 2 0,-5-2 835,-1 1 0,-5-1-400,1 7 1,-8-3-541,-2 3 33,-6 2-183,4-4 1,-7 7-139,0 4 0,-7 8 227,-2 6 1,-10 6 58,-5-1 0,2 2 21,-2 3 0,5-1 371,-4 1 1,10-6-50,-1 1 0,7-7 303,-2 2-177,6-3 0,-2-3 355,10-4 0,4-2-298,10-7 1,3-8-20,7-7 0,-4-2-790,4-11 0,-9 2 313,9-7 1,-11 3 218,1 2 1,-3-1 0,-2 1 0</inkml:trace>
  <inkml:trace contextRef="#ctx0" brushRef="#br0">3370 15553 9679,'8'6'-337,"-3"4"1,1 4 225,-1 5 1,1 3 486,-1 6 0,-4 2-51,4 3 0,-5 2-416,-5 3 1,2 2 137,-6-7 1,-1 5-102,-4-5 1,0 0 78,0-5 0,4-1-236,1-3 0,1-3 16,-2-7 0,2-2 1,4-2 1,2-2 638,-3-3-304,4-4 0,7 1 119,4-7 0,4-8-47,5-1 1,-2-2-152,7-7 0,-2 4-72,2-5 0,1 0-304,-6-4 0,0 6 43,-5 3 1,-1 3-780,-4 2 1033,-3 6 1,1-5 0,1 5 0</inkml:trace>
  <inkml:trace contextRef="#ctx0" brushRef="#br0">3356 16079 8727,'8'0'562,"-2"6"-135,-6 4 0,0 4-122,0 5 1,0 3-18,0 6 0,0 7-200,0 3 0,0 1 142,0-1 1,0 2-197,0-7 1,0 0 56,0-4 1,0-7-897,0-3 0,5-4-510,0 0 455,-1-7 1,-4-4 397,0-8 1,-1-4 458,-4-7 1,2 0-1,-7-4 0,6 1 0,-6-5 0,7 1 1,-2-2 1,4-3 1,1 3 0,0 4-274,0 1 1,6-3 384,3-2 0,4 2 290,1-2 1,2 5-103,3-4 0,-3-1 23,3-5 1,1 6-37,-1-1 1,0 7-88,-5-2 1,-4 4-106,-1 6 0,-4 3 303,5 6-468,-7 0 0,3 1 143,-6 4 0,0 4 85,0 10 1,0 4-7,0 5 0,0 0 5,0 1 1,0 1-29,0 3 1,0 3-14,0 7 0,6 1-108,4 4 1,-2 1 145,1 3 0,-4-3-249,4-7 1,-4-4-121,5 0 0,-7-11-125,2 1 1,-4-9-39,-1 0-18,0-3 137,0-8 0,-1-2 150,-4-6 0,-3-1-501,-6-4 0,0-4 609,-1-10 0,-5-3 1,-2-7-1</inkml:trace>
  <inkml:trace contextRef="#ctx0" brushRef="#br0">3384 16377 8727,'14'-8'36,"1"-4"-40,-1 2 0,2-2 140,3-3 1,-4 1 44,4 0 176,-3 0-372,-2 0-962,1 6 786,-7 1 1,-2 14-247,-6 2 1,-6 5 205,-4 5 1,-3 3 15,-1 7 1,-2 4 175,-3 0 1,8 0 243,-3-4 1,5-5-121,-1-1 1,4-10 389,6 1-67,0-9 1,6 1-115,4-6 0,4-11-449,5-3 0,-2-15 127,7 1 28,-7-10 0,10-5 1,-5-7-1</inkml:trace>
  <inkml:trace contextRef="#ctx0" brushRef="#br0">3811 15723 10919,'19'-14'548,"0"0"1,1 4-338,-1 1 1,3-5-233,7-5 0,-1-2 22,1 2 0,-1-1 15,0-4 1,-4 4-285,0 5 0,-11 3-1043,1 2 1293,-10 4 1,3 12 0,-7 2 0</inkml:trace>
  <inkml:trace contextRef="#ctx0" brushRef="#br0">3825 15823 9925,'5'16'-442,"-1"3"0,1-2 765,-5 7 0,0-1 743,0 6 1,-1 6-580,-4 2 0,2 0-230,-7 1 0,2-5-549,-1 5 1,-4-7 258,4 3 0,2-9-819,3-1 1,2-7 389,2 2 1,-5-3-473,1-2 449,-1-6 0,3-3 458,-2-10 0,2-3 0,-4-6 1</inkml:trace>
  <inkml:trace contextRef="#ctx0" brushRef="#br0">3711 16193 9925,'7'-16'9,"2"-3"1,1 3 77,4-3 0,-2-2 235,12 3 0,0-8-143,4 3 1,1 0-165,-1 0 1,-1 1 112,-3-2 0,1 2-623,-6 3 0,-2 8 177,-7-3 336,2 9 0,-10-1 0,4 6 1</inkml:trace>
  <inkml:trace contextRef="#ctx0" brushRef="#br0">3939 16036 9522,'0'14'-374,"0"2"566,0 3 0,0 3 59,0 7 0,0-6-506,0 1 1,0-7 127,0 2 0,0-3-272,0-2 285,0-6 1,1-1-342,4-7 1,-2-7 99,7-2 0,-6-5-139,6-5 503,-7-3 0,10-7 0,-5 1 1</inkml:trace>
  <inkml:trace contextRef="#ctx0" brushRef="#br0">4038 16050 9517,'10'-9'-570,"-1"-1"0,-4 7 288,4-2 0,-5 5 802,0 5 1,-2 3-48,-2 6 0,0 5-199,0 0 0,-5 7-119,0-3 1,-4-1-141,4 2 0,-4-5-24,4 5 1,-1-7 192,1 2-1277,3-3 613,-4-8 0,6-4 471,0-8 0,-6-11 1,-2-7-1</inkml:trace>
  <inkml:trace contextRef="#ctx0" brushRef="#br0">3896 15496 9517,'13'8'-311,"-4"6"0,4 2 222,-4 8 1,9 4 1005,1 5 0,0 11-275,-5-1 1,6 8-308,4-4 0,1-1-281,-1-8 1,3 0-336,-3-10 1,2 0-124,3-13 1,-1 0 339,1-10 1,-1 0-783,1-5 0,-3 0-49,-2 0-349,-3 0 1267,-7 0 1,-6 0-1,-2 0 1</inkml:trace>
  <inkml:trace contextRef="#ctx0" brushRef="#br0">4237 15780 9517,'0'21'-180,"0"1"164,0 6 0,-4 1 193,-1-1 0,-5 1 156,6-1 0,-7 0 27,1 1 1,2-1-464,-1 1 0,1-6 116,-2 1 1,2-8-744,4-2 589,2 0 0,-6-12-662,3 3 1,4-5 783,-4-5 0,-3-9 0,0-8 1</inkml:trace>
  <inkml:trace contextRef="#ctx0" brushRef="#br0">4010 15382 8894,'9'-9'90,"1"-1"0,-1 7 414,5-2 0,-4 4-293,-1 1 0,-1 12 100,2 7 0,1 7-595,-6 2 0,-1 7-179,-4 3 1,0 4 460,0 6 1,7 2 0,1 7 0</inkml:trace>
  <inkml:trace contextRef="#ctx0" brushRef="#br0">3853 16477 10577,'-6'-8'-831,"3"-3"684,-7 6 1942,7 0-730,-3 5-678,6 0 0,0 7-209,0 2 0,0 4-213,0 1 0,0 7-92,0 2 1,0-1-299,0 2 0,0-5-421,0 5 1,0-12 38,0 3-965,0-11 1281,0 3 0,0-20 491,0-6 0,0-1 0,0-4 0,6 2 40,4-2 1,-2 3-16,1 7 1,-4 0 30,4 0 1,-4 6 565,5 3 0,-1 4-201,5 1 0,1 11 379,-1 3 0,0 5-285,0 0 1,0 3 60,1 6 1,-1-4-301,0 0 0,5-4-143,0-1 1,0 0-242,-5-9 0,5-4 102,0-1 0,2-5-154,-2-5 0,-4-9 255,4-10 1,-3-3-374,-2-1 0,1-5 187,-1-1 1,-5-3-154,1 3 1,-7 1-176,2 5 0,-10-1-367,-5 1 1,-2 6-257,-2 3 0,-5 9 1018,0 6 1,-13-4 0,2 0-1</inkml:trace>
  <inkml:trace contextRef="#ctx0" brushRef="#br0">4052 16505 10163,'15'0'-1020,"-1"-1"1259,0-4 1,-4-3-37,-1-6 0,1 0 48,4-1 1,0 0-110,0-4 0,-4 3-895,-1-3 755,1 3 0,4 2 1,0 0-1</inkml:trace>
  <inkml:trace contextRef="#ctx0" brushRef="#br0">4465 16320 10037,'14'0'1247,"-6"7"-924,-3 2 0,-4 4 2,-1 1 0,2 0-56,3 1 1,-4-1-926,4 0 0,3 0 639,1 0 0,4-6 0,1-1 0</inkml:trace>
  <inkml:trace contextRef="#ctx0" brushRef="#br0">4635 15638 9346,'0'-14'-1947,"2"4"1039,3 1 1557,-4 6-75,12-4-123,-11 7 1,10 11 309,-2 4-350,2 8-152,-4-1 1,3 13 100,-6 3 0,0 5-136,-5 4 0,0-1-101,0 6 0,-2-6-922,-3 1 376,-2-2 398,-1-9 0,-3 3-1070,6-5 0,-5-8 486,6-7 1,-3-3 320,3-2 1,0-6 327,-5-3-53,6-16 0,-10-5 0,5-12 0</inkml:trace>
  <inkml:trace contextRef="#ctx0" brushRef="#br0">4849 15595 9341,'22'0'0,"-2"0"-361,-5 0 1,-1 7-497,0 2 0,-6 10 253,-3 5 578,-4 3 32,-1 1 0,-5 2-41,1 3 1,-12-1 34,2 6 0,-4-7 2,4 3 0,-5-4 2,0-2 0,-6 7 0,3 1 0</inkml:trace>
  <inkml:trace contextRef="#ctx0" brushRef="#br0">4749 16121 9341,'-8'8'138,"4"3"-1112,8-6 0,1 0 592,9-5 1,-3-6 421,8-4 1,-1-3-12,1-1 1,1-2-11,4-3 1,3 4-3,-4-4 1,4 3 5,2 2 0,-2 6-156,-4 3 424,-2 3-270,-7 2 1,-6 12 238,-3 2-346,-4 16 251,-1-7 1,-1 17 235,-4-7 0,-8 7-183,-6-2 1,0 3-150,5 1 1,0 1-67,0 0 1,-1-7-215,1-3 0,0-5-375,0-4 1,4-8 117,1-7 319,-1-5 1,-2-6 166,2-12-35,-2-13 0,4-9 0,-7-7 0</inkml:trace>
  <inkml:trace contextRef="#ctx0" brushRef="#br0">4849 16036 9341,'8'2'-907,"-4"2"1,-2 6 1010,-2 9 1,0-2 691,0 7 1,0 4-651,0 6 1,0-1-606,0-5 0,-5 1-456,0-1 511,1 0 191,4-5 214,0-3 0,0-6 1,0 1-1</inkml:trace>
  <inkml:trace contextRef="#ctx0" brushRef="#br0">5161 15922 10051,'7'-20'-297,"1"9"242,6-3 0,0 4 225,0 1 1,5-4-179,0 4 1,0-4 297,-5-1-56,1-7-57,5-1 0,-4-2-302,3 1 0,0 1-250,-5-2 1,3 3-340,-7 7 1,-4 0 169,-1 0 508,-3 6 0,-2-5 0,0 5 0</inkml:trace>
  <inkml:trace contextRef="#ctx0" brushRef="#br0">5332 15496 8458,'8'20'-813,"0"-1"1659,-3 10-197,-4-4-238,12 16 0,-12 2 180,4 9 1,1 6-207,-1-1 1,5 10-279,-6-6 0,1-4 59,-5 0 1,5-3-120,0 3 0,-1-7-606,-4-3 0,5-9 441,0-4 0,0-11-963,-5-4 507,0-3 1,0-10-298,0-6 1,-5-6 408,0-8 0,-4-7 445,4-2 0,-6-6 8,1-4 0,-9-10 0,-3-7 0</inkml:trace>
  <inkml:trace contextRef="#ctx0" brushRef="#br0">5318 15894 9583,'0'19'-468,"0"0"1,0 0-382,0-5 1,-2 5 1170,-2 0 27,2 6-124,-11-3 1,4 7-226,-10-1-42,3 1-2,-4-1 1,5-1-171,1-3 0,1-4 58,4-6-158,-4 1 325,12-8 0,-6 0 1,7-7-1</inkml:trace>
  <inkml:trace contextRef="#ctx0" brushRef="#br0">5361 15979 9578,'14'0'-305,"0"0"23,0 0 0,0 7 1086,1 2-287,-1 4-148,0 1 0,-4 0-1637,-1 0 595,0-6-222,6 5-332,-1-12 1223,0 6 0,0-7 0,1 0 0</inkml:trace>
  <inkml:trace contextRef="#ctx0" brushRef="#br0">5730 15595 7998,'0'-7'1298,"0"0"1,-1 7-889,-4 0 1,-3 2-182,-6 3 0,-7 2-178,-2 8 1,-4 5-165,-2 4 0,1-2-532,-1 2 0,7-7-852,3 2 830,3 3 403,2-6 1,5 0-250,-1-7 520,7-6-21,-3 4 7,6-7 1,1 0-21,4 0 1,1-2 21,4-3 0,3 4 1,-4-4 0,4 5 427,1 5-135,-6 3-165,4 6 0,-8 5 619,5 0-478,-6 6 132,4 3 0,-7 3 287,0 2 1,0-3-323,0-2 0,0 1-103,0-1 0,4-1-336,1-3 1,0 1-461,-5-6 0,5 0-1863,-1-5 1276,1 0 174,-5 0 951,0-6 0,0-1 0,0-7 0</inkml:trace>
  <inkml:trace contextRef="#ctx0" brushRef="#br0">5560 16093 9578,'9'-19'-899,"1"0"1,-6 0 529,6 5 0,4 0 571,5-1 167,6 1-150,-9-6 1,11 2-57,-3-5 0,2 4-155,3-5 0,-7 2-213,-3-2 1,-3 8 100,-2 7 1,-5 1-460,1-1 556,-7 2 1,2 9-49,-10 3 0,2 4-9,-7 10 13,1-3 20,1 11 0,-3-10 9,6 7 1,-1-5-16,1 4 1,4-4-7,-4 5 0,3-11 6,2 1 1,0-3 36,0 3 0,0-4-38,0-1-17,0-6 57,0 10 1,5-10 490,0 7-294,-1-1 178,3 5 0,-4 2 261,6 3 1,-1 5-114,2 9 1,1 3 139,-6 7 1,4 9-133,-4 0 0,1 6-180,-1-5 1,-2 2-1003,7 2 640,-7-7 76,9 6 1,-9-17-2249,7 4 973,-7-10 1208,10-5 0,-5 6 0,6-4 0</inkml:trace>
  <inkml:trace contextRef="#ctx0" brushRef="#br0">20630 14814 8479,'0'-15'-218,"-1"7"-93,-4 4 427,3-4-40,-10 6 1,9-4 111,-7 6 0,2 6 421,-1 4 0,-9 2-245,4 3 1,-3 5-131,3 4 1,-1-2-201,1 2 100,0-7-116,6 10 0,0-11 41,3 3 1,4-4-44,-4 0 1,8-6-322,2 0 0,6-1 118,-1 2 1,2 1-78,2-6 0,1 4 109,-1-4 1,0 6 53,0-2 1,-4 9 166,-1 1-128,-6 6 42,4-3 0,-7 8-4,0 3 0,-5-3 60,0 4 0,-6 0 8,2-1 0,-2-6-19,1-8 0,-1-3 10,6-2-28,1 0 1,4-4 2,0-1 181,0-5-189,6 2 55,-4 0 1,10 1 8,-2 2 1,-2 4 18,1-4 1,-4 9 16,4 0 1,-6 9 13,2 2 0,-3 2 124,-2 12 1,0-4-144,0 9 1,0-4 1,0-1 0,-5-1-602,0 1 260,-6-7-65,10-7 0,-6-4-112,7-6 1,-1-5 419,-4-4 0,3-7 0,-4 3 0</inkml:trace>
  <inkml:trace contextRef="#ctx0" brushRef="#br0">19607 15268 10606,'-15'0'-56,"8"0"775,0 0-305,7 7-98,0 7 1,2 8 152,3 7 1,-4 5-364,4 4 0,-4 3-257,-1 2 1,-1-2-32,-4-3 0,4 1-318,-4-5 1,3 3-506,2-3 504,7-8 255,0-5 221,1-7 1,5 0 0,-5 1 0</inkml:trace>
  <inkml:trace contextRef="#ctx0" brushRef="#br0">21057 14487 8558,'0'-15'0,"-2"6"-434,-2-1 209,2 1 402,-4-5 1,4 6 715,-3 3-598,4-3-88,-6 7-83,7-6 0,0 9-87,0 3 117,0 2-52,0 14 1,0 3 30,0 9 1,0 6-43,0 13 0,0 1-102,0 8 1,-4-2 41,-1-2 0,-4-1-165,4 1 1,0-6-763,5-4 488,0-9 96,0-3 0,6-10-553,4-6 865,2-6 0,3-13 0,-1 0 0</inkml:trace>
  <inkml:trace contextRef="#ctx0" brushRef="#br0">20901 14430 10614,'14'-10'70,"0"1"1,6 1-614,4-2 1,3-2 1636,1 2-407,7 4-435,-5 0 0,7 1-18,-4 0-163,-3 0 55,5 5 0,-12 0-42,1 0 1,-5 2-104,5 3 0,-7 4-53,2 10 1,-10-2-218,-4 7 27,-3 6 299,-9 0 0,-7 16-197,-10-3 188,-2 2-129,-3-2 0,-4-2-422,0-3 434,-7-3 0,9-13 143,-7-3 1,6-10-1,-3-2 1</inkml:trace>
  <inkml:trace contextRef="#ctx0" brushRef="#br0">21000 15539 8371,'0'14'1265,"0"0"0,0 0-1110,0 0 1,0 2 82,0 3 1,0 2-1,0 2 1,-6 11-97,-4-1 1,2 6-170,-1 4 1,-1-5-529,-4 0 272,0-7-18,0 4 1,4-8-345,1-3 0,4-4-134,-4-6 381,5-6 0,-3-1-129,2-7 0,3-8 61,-3-7 1,4 0 453,1-9 8,0 0 1,0-10 0,0-3-1</inkml:trace>
  <inkml:trace contextRef="#ctx0" brushRef="#br0">20901 15695 8707,'14'-14'-1434,"-6"-1"1377,4 1 1,-9 5 780,7-1-197,-7 7-382,3-3 23,-6 6-50,7 0 1,-4 0-16,6 0 0,-4-5-13,5 0 0,-1-4-4,5 4 0,-3-6-104,4 2 1,-4 1-147,8-2 257,-4 1-37,0 1 1,-1-3-113,0 6 127,0 0-16,0 5 1,-4 0 15,-1 0 0,-4 0 30,5 0 0,-7 2 134,2 3 1,1 7-40,-1 7 1,-1 8 192,-4 2 0,0 5 265,0 9-168,0 0-321,7-7 0,-6 3-395,4-5 143,3-1-112,0-5 0,1-6-143,1-3 0,-1-3 132,5-2 209,1-6 1,-1-2 0,0-6 0</inkml:trace>
  <inkml:trace contextRef="#ctx0" brushRef="#br0">21953 14430 8535,'-10'-5'1548,"1"0"-1078,6 0-305,-4 5 0,9 0-31,3 0 0,2 0-129,8 0 1,5 0-51,4 0 1,1-1 134,-1-4 0,3-1-731,-4-4 1,-2-2-369,-2 2 329,-3 4 1,-10 0 253,-6 6 0,-13 12 116,-10 7 0,-11 8 257,-3 6 1,-4 5-1,-2 9 0,8-2 181,7 2-758,-1-9 630,13 3 1,-4-17 929,6-1-399,6-5 132,1-4-143,7-6 0,4-10-227,5-12 0,4-3-237,15-12 1,-1 3-66,11-12 0,5 1-289,4-1 0,-1 4-291,-8 5 566,3 7-82,-18 2 1,4 7 104,-12 3 0,-1-2 0,0 4 0</inkml:trace>
  <inkml:trace contextRef="#ctx0" brushRef="#br0">22066 14458 8189,'10'2'231,"-1"2"1,-4 4 33,5 7 1,-7 5-31,1 4 0,3 7-12,-2 3 0,-1 5 30,-4-1 1,0-2-325,0 2 95,0-6 48,0 3 1,0-9-558,0-2 235,0-3-9,0-7 1,0-5-804,0 1 310,0-7 197,-6 3 1,-2-6 260,-6 0 0,-2-1 294,-3-4 0,2-1 0,-7-4 0,7-1 0,-2 6 0,-2 1 0,2 4 0,0 0 39,11 0 0,-4 0 105,2 0 0,2 4-12,-1 1 199,6 6-316,-4-3-261,1 0 246,4-2 0,-4-6 0,6 0 0</inkml:trace>
  <inkml:trace contextRef="#ctx0" brushRef="#br0">21938 14728 8170,'15'-5'-297,"-1"1"0,0-1 481,7 5 1,-4 0 329,7 0 1,-7 0-498,2 0 0,2 6-417,-2 4 1,1 1 171,-1-2 0,-3 2-75,3-6 0,-5 1-200,-5-1 503,4-3 0,-5 4 0,6-6 0</inkml:trace>
  <inkml:trace contextRef="#ctx0" brushRef="#br0">22237 14487 8102,'14'0'0,"-4"0"-261,-1 0 1,-6 0 381,10 6 1,-11 3 234,2 10 1,-1-1-243,2 5 0,-3-1-178,2 2 1,-2 1 35,-2-6 1,0 0-414,0-4-257,0-1 428,0-6 0,0-4 22,0-8 1,0-11 120,0-8 0,0-4-47,0-2 1,5 1 154,0 0 1,6-1 18,-2 1 0,-1 1 72,1 3 0,-1 4 80,2 5 1,2 6 391,-2-1 1,-2 7-229,1-1 0,-4 4 108,5 4 1,-7 4-131,1 6 1,-2 1-46,-2-1 0,0 5-133,0 0 0,-2 6-318,-2-1 1,1 1-789,-7-1 585,7 3 260,-10-12 0,7 6-767,-4-7 453,4-6-104,6 5 563,-6-12 0,4 6 0,-4-1-38,6-5 0,-2 11 40,-2-8 0,2 7 130,-3-1 1,2-2 242,-2 1 0,2 1 166,-6 4-285,6 0-36,-10 0 1,5 2-163,-6 3 1,0-3 5,-1 3 1,1-3-149,0-2 1,5-5-296,-1 1 379,1-7 0,-6 10 0,1-6 0</inkml:trace>
  <inkml:trace contextRef="#ctx0" brushRef="#br0">22365 14842 8102,'9'0'0,"1"0"0,-5 2 366,4 2-250,-6-2 1,8 10 96,-6-2 0,0-2-369,-5 1 1,0-4-400,0 5 0,1-7 555,4 1 0,-3-2 0,4-2 0</inkml:trace>
  <inkml:trace contextRef="#ctx0" brushRef="#br0">22521 14614 8102,'16'-23'-104,"3"-1"1,-2 7-259,7-2 0,-6 3 400,2 2 0,-6 0 215,1-1 0,-6 6-272,0-1 1,-4 6-194,5-6 1,-7 5-114,2-4-61,-4 6 0,-1-5 386,0 3 0,-6 4 0,-2-6 0</inkml:trace>
  <inkml:trace contextRef="#ctx0" brushRef="#br0">22649 14302 7792,'5'14'-210,"0"0"1,0 7 889,-5 2 1,0 6 26,0 4-159,0 3-370,0 13 0,0-3-26,0 6-947,0-6 833,0 9 1,0-12-58,0 0 0,0-2-180,0-8 1,1-6-960,4-8 723,-4-4 70,6-7 1,-7-3-262,0-10 0,0-9 775,0-10-149,0-2 0,-7-9 0,0-1 0</inkml:trace>
  <inkml:trace contextRef="#ctx0" brushRef="#br0">22578 14558 8085,'0'19'359,"0"0"1,0 6-2,0-2 0,0 4-282,0 2 1,-5-2-246,1-4 0,-1 3 33,5-7 1,0 0-235,0-5 0,0-5-275,0 1 355,0-7 217,0 3 1,0-18 0,0-4 0</inkml:trace>
  <inkml:trace contextRef="#ctx0" brushRef="#br0">22649 14643 8102,'15'0'-321,"-1"0"161,0 13 79,-6-4 1,4 12 733,-2-7-214,3 0-422,-5 0 0,4 4-422,-2-4 1,-2 2-292,1-12-232,0 1 928,6-5 0,-1-6 0,0-2 0</inkml:trace>
  <inkml:trace contextRef="#ctx0" brushRef="#br0">22919 14330 8097,'10'2'-176,"-1"2"0,-5-2 168,2 11 0,-1-4 387,-1 10 0,1-3-172,-5 3 1,0 1-329,0-1 1,0 5 145,0-5 0,0 5-13,0-5-194,0 0-466,0-5 178,0-6 84,6-2 215,-4-6 0,6-2 44,-3-2-23,-4 2 210,12-10 1,-10 10 191,6-3 1,-4 4-101,5 1 63,-7 0 1,3 6 13,-6 3 1,0 6 221,0 4 0,0-2 252,0 7-309,0-1-125,0 6 0,-5-1-170,1 1-147,-7-1-3,3 1 1,-2-1-208,1 0 1,1-6-138,-2-3-253,-2-3 209,4-8 0,-5-3 439,4-10 0,-4-15 0,5-10 0</inkml:trace>
  <inkml:trace contextRef="#ctx0" brushRef="#br0">22891 14501 7982,'-2'20'196,"-2"4"0,-3 3 165,-2 1 1,-8 5-365,2 1 1,-4 5-41,0-1 0,2-3-97,-7-2 0,7-3-99,-2-2 1,3-1 238,2-3 0,0-4 0,0-5 0</inkml:trace>
  <inkml:trace contextRef="#ctx0" brushRef="#br0">22919 14728 8071,'23'-5'189,"-4"1"0,1 1 346,-1 7 1,0-1-776,-5 7 0,5 4-1,0 5 241,0 6 0,2-9 0,1 5 0</inkml:trace>
  <inkml:trace contextRef="#ctx0" brushRef="#br0">21569 15439 7985,'-8'0'17,"2"0"-94,18 6 1,-2 1 81,9 2 0,-4 4 19,0-4 0,-1 4-79,0 1 0,0 0-14,0 1 0,-4-3 70,-1-2 1,-5 2-30,0-2 1,-2 2-175,-2 3 174,0-1-48,-6 6 1,-2-4-135,-7 3 1,6-8 168,0-1 0,4-7-1,-5 2 0,6-4 44,-6-1 5,7 0 1,-2-5 123,10 1-178,3-7 1,6 9 212,0-3 0,0 4-27,1 1 1,-6 6 83,1 4 0,-6 7-65,6 2 1,-7 6 122,2-1 1,-4 1-163,-1-1 0,0 3 8,0-4 1,0-1-126,0 2 1,0-6 260,0 0-473,0-2 0,2-3-428,3-4 194,-4-2 0,7-18 69,-3-4 375,-4-8 0,12-6 0,-5-7 0</inkml:trace>
  <inkml:trace contextRef="#ctx0" brushRef="#br0">22010 15212 7985,'7'7'12,"-2"8"0,-5 5-74,-5 9 0,2 1-64,-6 3 1,1-3-181,-2 3 1,-1-3 45,7-2 0,-1-1-362,5-3 622,-6-10 0,4-1 0,-4-5 0</inkml:trace>
  <inkml:trace contextRef="#ctx0" brushRef="#br0">21839 15425 7985,'0'14'2,"0"0"0,0 0 107,0 1 0,1-1-366,4 0 0,3-6 90,6-3 0,7 1-275,3-1 0,2-7 228,3-7 0,4-9 214,0-1 0,5-6 0,-5 1 0,0 2 0,-4-1 0,-7 5 0,-3-1 0,-3 5 0,-2 5 134,-6 2 116,-2 7 1,-12 8 325,-4 6 1,-7 2-247,-2 8 1,-5 0-170,5 4 1,-11 0-18,2 1 1,-4-1-112,4 1 0,1-6-47,3 1 0,4-11-364,6 1 1,-1-9-580,1-1 505,6-2 242,2-2 1,1-6-26,1-4 1,-1 2-45,5-1 279,6-1 0,2 3 90,6 2 0,-4 3 106,-1 2 0,-4 0 30,4 0 1,-5 7 215,0 2 0,-2 5 112,-2 5 0,0 5-167,0 9 1,0 3-168,0 7 1,0-5-41,0 0 0,0-7-107,0 3 0,0-6-69,0-4 1,0 1-285,0-6 0,0-5-224,0-4-598,0-7 540,0 3 0,0-7 193,0-4 1,0-3 79,0-6 1,0-1 288,0 1 0,0-5 0,0 0 0,0-4 0,0 4 0,6-7 0,4 3 0,2-4-2,3-2 0,0 1-27,4 0 0,-3-1 254,3 1 1,-2 4-68,2 0 1,-3 5 141,3-4 1,-3 7-1,-2 2 0,-4 6-137,-1 8 1,-4 0-38,4 0 0,-6 8 16,2 6 0,-3 6-37,-2 9 0,0 6-16,0 3 0,0 3-202,0 1 0,0 1 59,0 0 1,0-6-192,0 1 128,0-6-177,0 3 1,0-13-183,0-3 1,0-3 124,0-2 351,0 0 0,-7-6 0,0-2 0</inkml:trace>
  <inkml:trace contextRef="#ctx0" brushRef="#br0">21981 15809 7985,'6'-10'-180,"4"1"0,3 4 169,1-5 0,-3 7 7,3-1 1,-8 0 160,9 0 0,-9 2-153,3-3-190,-6 4 1,4 7 85,-7 4 1,0 2 22,0 2 1,-7 2 106,-2 3 1,-4-1-1,-1 5 0,2-1 340,2 2-174,-3-3-104,12-1 0,-10-4 554,6 3-257,0-10-303,5 4 0,7-11-149,2 2 0,5-2-147,5-2 1,3-6 209,7-4 0,-1-15 0,1-5 0</inkml:trace>
  <inkml:trace contextRef="#ctx0" brushRef="#br0">22393 15652 8901,'11'-6'-74,"4"-4"1,-4-2-153,8-2 0,3-7 308,1-3 0,4-1-187,2 1 1,-2-2-96,-4 2 0,3 3-80,-7 2 0,-2 8-157,-8 2 437,4 6 0,-18-4 0,4 7 0</inkml:trace>
  <inkml:trace contextRef="#ctx0" brushRef="#br0">22550 15425 7936,'8'1'-44,"-4"4"1,3 3 46,-3 6 108,1 0 160,-5 7 1,2 3 334,3 9 1,-4 5-290,4 9 0,-4 2-129,-1 3 0,0 2-24,0-7 1,0-4-99,0-5 1,2-6-804,3 1 366,-4-3 281,12-8 1,-10-3-1549,7-10 1040,-7-2 0,3-11 598,-6-5 0,0-7 0,0-12 0</inkml:trace>
  <inkml:trace contextRef="#ctx0" brushRef="#br0">22536 15610 8158,'0'14'777,"-2"6"-624,-3 4 1,-1 5-169,-4 4 0,-2 1 90,2 4 0,2 2-78,-1-7 0,4 0-535,-4-4 314,6-7 132,-4-2-684,7-6 411,0 1 193,0-7 172,0-2 0,0-6 0</inkml:trace>
  <inkml:trace contextRef="#ctx0" brushRef="#br0">22564 15723 7884,'14'0'92,"0"0"1,1 7 252,-1 2 1,3 5-163,-3 5 1,4-1-59,-9 5 1,4-7-357,1-2-253,0 1 0,1-14-99,-1 4 1,-5-5 91,1-5 491,-7-3 0,10-12 0,-6-2 0</inkml:trace>
  <inkml:trace contextRef="#ctx0" brushRef="#br0">22806 15382 7936,'6'-12'545,"3"2"-54,-2 4-384,5-1 0,-4 6-61,7-4 0,0 4 246,4 1 1,-6 0-28,6 0 0,-11 6-115,6 3 1,-4-1-78,-1 2 0,-3-1-208,-6 5 0,0 5 144,0 0 1,-1 8-6,-4 2 1,-4-1-192,-10 5 1,3-3-101,-3-1 1,3-6 81,2 1 0,6-11-119,3 1 1,4-8-84,1 4 166,0-7 0,6-3 279,3-10-134,4-2 0,-5-3 0,5 1 114,-4 0 0,4 5 235,1-1 67,0 7 1,0-3-29,1 6 1,-6 1 75,0 4 1,-4 0 126,5 9-217,-7-3-73,3 9 0,-6 1 210,0 3-258,0 3-43,-6 1 1,-2 5-50,-6 0 0,0 1-41,-1-6 1,-5 5-208,-4 0 0,-1 0 20,1-4 0,-7-7-185,2-3 0,-1-3-36,6-2 1,-2-6-326,2-3 0,2-7-778,-2-7 1487,0-7 0,-4-25 0,-1-4 0</inkml:trace>
  <inkml:trace contextRef="#ctx0" brushRef="#br0">22621 15581 7936,'14'-8'-1666,"0"4"2569,1 2 0,-3 4-308,-2 2 0,-4 9 286,-6 6-439,0 12-235,-6-7 1,-2 17-179,-6-3 1,1 2-13,3-2 1,-5 3-289,5-3 0,-6-4-1346,7-1 846,3-3 404,-7-1 367,11-7 0,-10-1 0,4-7 0</inkml:trace>
  <inkml:trace contextRef="#ctx0" brushRef="#br0">22649 15937 7936,'15'-15'0,"3"3"700,1 2 0,7 4-185,-3 6 0,4 2-32,2 2 1,1 4-173,3 6 1,2 5-170,3 0 1,3 7 188,-3-3-331,3 4 0,1 2 0,1-1 0</inkml:trace>
  <inkml:trace contextRef="#ctx0" brushRef="#br0">12796 17500 8780,'0'15'312,"0"-1"-146,0 0 0,2 0-69,3 0-13,-4 7 1,6-4-28,-7 7 0,4-7-110,1 2 0,1-3 115,-1-2 0,-3 1-21,2-1 1,3 0-118,-2 0 0,1-1 66,-1-4 1,-2 4-71,6-3 1,-4-4 64,4-1 0,-4 1-4,5-1 1,-1-1 6,5-4 4,1 7 0,-1-6 6,0 4 1,2-2-4,3 2 1,-3-3-2,3 2 0,-4-2 4,0-2 1,-1 0 20,0 0 1,0 5 27,0-1 1,1 1 5,-1-5 1,0 5-26,0 0 1,5-1 7,0-4 0,0 0-16,-5 0 1,2 0 3,3 0 0,-3 0 14,3 0 1,1 5-11,-1 0 1,5-1 12,-5-4 0,8 0 14,1 0 1,1 0-1,4 0 0,2 5-25,-2 0 0,5 0 10,-5-5 0,5 0-35,-5 0 0,2 0-5,-2 0 1,-3 0-35,3 0 1,-3 0 51,-1 0 1,4 0 48,0 0 0,8 0 42,2 0 0,-4 0 10,9 0 0,-7 0-80,6 0 0,-3 0 16,-1 0 1,-5 0 39,0 0 0,-7 0 11,3 0 0,-4 0-72,-2 0 0,0 0 30,1 0-1,-1 0-118,1 0 0,-1 0 71,1 0 0,-1 0-16,0 0 1,6 0 27,-1 0 1,2 0-10,-2 0 0,-3 0 114,3 0 0,2 0-103,-2 0 1,0-5 73,-5 0 0,1 0-61,-1 5 1,2 0-60,4 0 1,2 0 43,7 0 0,-4 0-12,4 0 0,-9 0-28,9 0 0,-8 0-15,3 0 1,-5 0 10,5 0 1,-7 0-5,3 0 1,-6-4-3,-4-1 0,3 0 22,-4 5 0,4 0-6,2 0 0,4-1 6,0-4 1,6 3 0,-1-2 0,-1 0-2,1 0 0,-2 2-1,2-3 0,-3 4-1,-7 1 1,0 0-3,1 0 0,-5 0-10,-1 0 1,-4 0 5,5 0 1,-5 0 4,5 0 0,-5 0-2,4 0 0,-4 0-2,5 0 1,0 0 23,4 0 1,2 0 0,3 0 1,-1 0 117,6 0 0,-7-5-121,2 0 1,2 1-18,-2 4 0,1 0 23,-6 0 1,-1 0-44,-3 0 1,1 0-36,-6 0 1,5 0-10,-6 0 0,8 0 53,-3 0 1,0 0-11,0 0 0,1 0 29,4 0 1,2 0 13,4 0 1,-3-5 11,7 0 1,-5 0-33,5 5 0,-5 0 25,5 0 1,-6-4-12,1-1 0,-3 0-14,-2 5 1,1 0-5,-1 0 1,1 0 0,-1 0 0,1-5-7,-1 1 0,7-1 11,3 5 1,3-2-5,1-2 0,1 2 3,0-3 1,-5 4-47,0 1 0,-2 0 50,2 0 1,-3 0 1,-7 0 0,0 0-7,1 0 1,4 0 2,0 0 0,7 0 2,-2 0 1,3 0-5,1 0 0,1 0 2,0 0 1,-2 0 0,-3 0 0,1 0-3,-6 0 0,1 0-10,-6 0 0,-1 0 8,-3 0 1,1 0 21,-6 0 0,6 0 2,-1 0 1,1 1 19,-1 4 0,4-3 6,1 2 1,-1-2-27,5-2 1,-3 0-5,-1 0 0,-2 0-13,-4 0 1,2 0-2,-6 0 1,5 0-10,-5 0 1,2 0 0,-2 0 0,-4 0-17,4 0 1,-3 0 3,-2 0 0,-4 0 8,-1 0 0,1 0 6,4 0 1,-6 0 1,5 0 46,-6 0 0,3 0 4,-1 0 1,-4 0 4,5 0 10,-7 0-61,9 0 1,-8-5 7,5 0-29,-6 1 36,10 4 1,-10 0-74,6 0 50,-5 0 0,4 0-19,-4 0 18,-2 0 1,11 0 6,-6 0 0,3-5 0,-1 0 3,-5 1-3,8 4 0,-9 0 0,7 0 0,-5 0-62,4 0 0,-4 0-72,4 0 153,1 0-7,4 0 35,0 0-81,-6 0 199,5 0-118,-12 0-14,12 0 1,-10 0 0,7 0 1,-6-2 56,6-3-10,-7 4-46,10-6 0,-12 6 150,4-4-118,-4 3 116,-1-4 0,0 5-76,0-4-137,0 3 0,0-6 22,0 4-18,0 2 60,0-11-40,7 5-30,-6-6 0,7 2-129,-3 2 0,-3-3-21,2 4 1,-2-4 94,-2-1 0,0 0-181,0 0 0,0-1-214,0 1 1,0-5-288,0 0 1,-2-6 772,-2 1 0,-4-9 0,-7-3 0</inkml:trace>
  <inkml:trace contextRef="#ctx0" brushRef="#br0">25265 15112 7942,'0'-20'0,"-4"-1"75,-1-3 1,0-1 165,5 6 0,0 0 265,0 5-240,0 0 1,2 6 96,2 3 1,-2 10-100,3 4 0,1 17 95,-1 7 1,0 17-193,-5 7 0,0 9-149,0 1 0,0-4-83,0-1 0,0-6-402,0-3 0,0 0 207,0-5 0,0-3-263,0-7 1,0 2-490,0-7 0,-2-1 424,-3-9 0,-3-7 588,-6-6 0,0-7 0,0 2 0,-1-15 0,1-4 0,-6-10 0,-2 2 0</inkml:trace>
  <inkml:trace contextRef="#ctx0" brushRef="#br0">25038 15610 8120,'13'20'671,"-4"4"1,8 9-177,-2 5 0,2 3-151,-3 2 0,-4-2-55,-1-3 0,1 0-84,4-10 1,5-4 28,0-15 1,1 2-157,-1-6 0,-1-8-116,5-11 0,-4-9-216,5-10 1,-2-3-113,2-7 0,1-9-411,-6 0 1,5-6-212,-5 5 988,0 5 0,1-8 0,2 6 0</inkml:trace>
  <inkml:trace contextRef="#ctx0" brushRef="#br0">24697 17970 7986,'-8'-15'944,"8"6"-856,9-1 0,5 7-68,5-2 0,4-1-142,5 1 467,0-6 0,1 8-396,-1-6 1,5-1-380,1-4 0,4 0 94,-5 0 0,5 1-142,-5 3 1,0-2 477,-5 2 0,1-2 0,-1-2 0</inkml:trace>
  <inkml:trace contextRef="#ctx0" brushRef="#br0">25351 17543 7986,'14'-8'823,"0"3"-53,0 4-514,1 1 1,-3 1 15,-2 4 0,-4 5 108,-6 9 1,0 3-203,0 6 1,-6 7-136,-4 3 1,-9 3 42,-4 2 0,-9-1-191,-1 1 0,-7-1-636,2 1 1,4-2 357,0-3 1,11-9-1244,4-11 1626,3-8 0,2-4 0,0-6 0</inkml:trace>
  <inkml:trace contextRef="#ctx0" brushRef="#br0">25450 17728 7986,'19'-5'0,"0"0"0,0-4-73,-5 4-37,1 0 0,-3 7-92,-2 3-76,-4 3 1,-8 6-170,-2 0 1,-4 0 446,-6 1 0,-1-1 0,1 0 0</inkml:trace>
  <inkml:trace contextRef="#ctx0" brushRef="#br0">25393 17799 7986,'0'14'424,"0"0"1,5 1-197,0-1 0,1 2 198,-1 3 0,-4 3 264,4 6 0,-3 7-234,-2 3 0,0 9-32,0 5 1,0-1-400,0 1 0,0-6-268,0 1 0,1-9-795,4-5 1,-2-4 581,7-6 0,-6-4 456,6-9 0,-1 2 0,6-4 0</inkml:trace>
  <inkml:trace contextRef="#ctx0" brushRef="#br0">25834 17486 7931,'0'-8'685,"0"2"1,0 8-300,0 2 0,0 6 147,0 9 0,-2 3-309,-2 6 0,-10 7-219,-10 3 1,-3 3-64,-1 2 0,-1-5 152,1-1 1,4-5-860,0 1 1,7-4 94,-2-6 1,8-2-904,1-7 1573,7-6 0,-9 5 0,4-5 0</inkml:trace>
  <inkml:trace contextRef="#ctx0" brushRef="#br0">25735 17813 7931,'20'2'0,"-6"2"0,-1 6 0,-8 9 0,4 0 0,-4 9 0,0-1 0,-5 11 0,-5 0 0,0 5 0,-4-5 0,4-1 0,0 0 1098,5 1 1,0-5-955,0-9 1,2-4-1873,3-6 1728,2-6 0,14-1 0,1-7 0</inkml:trace>
  <inkml:trace contextRef="#ctx0" brushRef="#br0">25905 17685 7931,'14'-14'273,"1"0"1,4 0-111,0-1 1,4 1-305,-4 0 0,0 0 104,-5-1 0,-4 1-404,-1 0 1,-4 5-386,5-1 36,-7 1 790,3-6 0,-6 1 0,0 0 0</inkml:trace>
  <inkml:trace contextRef="#ctx0" brushRef="#br0">26062 17415 7835,'0'10'-58,"0"-1"1,0-4 347,0 4 1,4 1 360,1 4 0,0 2-203,-5 3 0,0-3-408,0 2 0,-5 3 50,0-2 0,-6 6-731,2-1 1,-4-2 220,-1 2 0,0-7 20,-1 2 1,3-3 150,2-2 249,-2-6 0,4 5 0,-6-5 0</inkml:trace>
  <inkml:trace contextRef="#ctx0" brushRef="#br0">25934 17771 7931,'4'9'0,"1"0"0,5 1 116,-6 4 0,6 2 313,-5 3 1,-1 0-101,-4 9 0,0-2 163,0 7 0,0-3-337,0-2 1,0 2 15,0 3 0,0-4-372,0-1 1,0-1 90,0-8 1,0 0-340,0-5-250,0 0-2,0-6 0,0-3 188,0-10 1,0-4 8,0-10 0,0-2 504,0-2 0,0-4 0,0 3 0,0-3 0,0-1 0,7-1 0,2 1 0,-1-2 0,1-3 0,1 1-71,4-6 0,0 5-18,1-5 1,-1 7 307,0-3 0,0 6 680,0 4-354,1-3 0,-6 18 140,1 0-317,-7 5-214,3 17 109,-6-4 0,0 20 10,0-1 1,0 2-112,0 8 1,-5-5-164,1 5 0,-1-1-128,5 1 0,0 3-305,0-3 1,1-2-435,4 2 0,-3-7 426,3 3 1,-4-6 441,-1-4 0,0 3 0,0-5 0</inkml:trace>
  <inkml:trace contextRef="#ctx0" brushRef="#br0">25976 17842 7931,'14'0'203,"1"-7"0,-1 4-481,0-6 0,-4 5-105,-1 0 566,-6 2-290,10 2 1,-12 2-208,4 2 0,-5 4 162,-5 7 0,-1-1-55,-3 0 1,-9 5 267,4 0 0,-3 1-154,2-1 1,3-3 198,2 3 1,2-3 171,4-2 4,2 0 0,-4-4-71,6-1 0,6-5 73,4 0 1,4-4-137,5-4 0,-3 0-27,3-5 0,1 1-115,-1-1 1,0-3 66,-5 8 0,0-6-69,1 6 109,-7-1-245,-2 5 174,-6 0 1,0 1-5,0 4 0,-2-2-60,-2 7 1,-3-6-5,-2 6 1,-2-1 33,6 6 0,-5-6-5,6 1 1,-3-3-123,3 3 0,2 3 126,-3-4-263,4-3 80,1 7 76,0-5 0,-5 6 8,0 0 1,-1 1-10,1-1 0,-3 0 11,-6 0 1,-2 5-15,-3 0 0,2 5 147,-7-5 0,2 0-108,-2-5 0,-1 0 276,6 0 0,-1 1 152,1-1 0,8-2 732,-4-2-243,11 3-342,-3-12 0,15 5-150,7-6 0,5 0-101,9 0 1,1-1-258,3-4 41,3-3 33,7-6 0,-1 0-236,1 0 1,1-1-88,4 1 0,7-5-262,7 0 1,-1 0-211,-4 5 719,-13 6 0,7 2 0,-13 6 0,-4 0 0,-2 0 0</inkml:trace>
  <inkml:trace contextRef="#ctx0" brushRef="#br0">27099 15069 8030,'-14'-28'-54,"2"0"26,2-1 1,-1 2 292,6 4 1,-4 2 445,4 7 0,-1 1-357,1 4 0,-4 2-262,-10 7 1,-8 7-262,-6 2 0,-1 5 103,6 5 0,1-1 81,3 5 1,4-4 27,6 5 1,6-2-96,3 2 0,7 1 51,7-6 0,2 5-208,13-5 0,0 4 95,4-4 0,5 0 80,0-4 1,0-1 7,-4 0 1,-2-1 12,-4-4 0,-4 4-108,-9-4 38,3-2 64,-12 5 1,4-10-91,-10 3 0,-3-4-136,-6-1 1,-7 2-34,-2 2 0,-6-2-242,-4 3 0,5-4-179,-1-1 699,1 0 0,12-6 0,-4-2 0</inkml:trace>
  <inkml:trace contextRef="#ctx0" brushRef="#br0">27242 15084 8030,'20'0'0,"1"0"-236,2 0 1,3 0 169,-7 0 1,4-2 314,-4-3 1,3 2-235,-7-6 0,0-1-172,-10-4 0,0 4 151,-5 1 0,-2 0-9,-2-6 1,-4 1-120,-7 0 1,-3 0 123,-1-1 1,-2 8 79,2 2 0,3 3 5,-3 2 1,4 0 141,0 0 0,1 11-37,0 4 1,1 8 177,4 1 1,-2 3-90,6 1 0,0 2-61,5 3 1,0-3-218,0 4 1,7-11 106,2-4 0,5-9-455,5-6 1,3-2 33,7-2 1,-6-8-131,1-6 1,5-7 91,4-7 0,-5-1-58,-4 1 1,-2 1 176,2 4 0,1-3 242,-6 7 0,0-1 0,-5 1 0,0 3 0,1-3 0,-1 3 0,0 2 0,-5 0 68,1 0 56,-1-1 0,4 1 74,-4 0 0,-1 0 686,-3 0-309,-3-1 49,4 1-611,-6 6 224,0 2-423,0 6-92,0 0-139,-6 0 288,4 6-179,-4-4 125,6 4-175,0 0 269,0-4-24,0 4-167,0-6-545,0 0 825,0 7 0,-2-4 0,-2 6 0,2-4 0,-3 4 0,4-5 0,-6 8 0,6-10 86,-6 4 69,7-6 1,-1 0 246,-4 0-70,3 0 0,-4-1 133,6-4-277,0 3 0,-1-9-61,-4 6 0,3-1 168,-2 1-129,2 4-2,-4-5-119,-2 6 0,-6 1-17,-1 4 1,3-2-16,2 6 1,-4 1-47,0 4 1,0 0 104,-5 1 0,4-1 70,6 0 0,-2-5-88,6 1 1,0-1-4,5 6 0,0-6-50,0 1 1,2-2-125,3 1 0,7-3 47,7-6 1,7 0-233,-3 0 1,3-6 144,-3-3 0,4-4-70,-3-1 1,-4-1 66,-1 1-61,3 0 500,-6 0-120,-2 6 1,-9 5 26,-10 12 0,1 7 49,-11 12 1,-2 9 160,-11 5 1,1 9-38,3 11 0,-1 2-29,6 7 0,0 1-43,5-1 1,1-2-48,4-3 1,2-2-235,7-8 1,2-11-160,3-7 0,2-8-229,8-7 0,0-8 217,4-11 0,4-12-142,5-11 1,0-9-74,1-15 0,-2 1-161,-4-1 1,3-4-118,-7-1 0,-2-5 213,-8 0 0,3 1 451,-8-5 0,1 2 0,-5-11 0,2 7 0,2 3 0,-1 2 0,7 11 0,-7-1 0,2 11 0,1 0-156,-1 4 0,6 5 363,-2 1 1,-1 5-132,2-1 0,-5 5 208,4 5 403,-6-4-382,4 12 1,-7 2 38,0 13 0,0 4-112,0 10 0,-2-1-70,-3 11 1,-1-2-87,-4 2 1,-1 2-123,7-7 0,-6 0 0,5-5 1,1-1-30,4-3 0,0-8-218,0-7 1,1-6 101,4 2 1,-2-5 13,7-5 0,-2-3 4,1-6 0,4-6-81,-4-4 1,2 2 158,-1-2 1,2 5-16,-2-4 0,-2 5 142,1-1-226,-6 3 834,4 2-327,-7 6 1,0 10 129,0 12 0,0 2-133,0 8 1,-5 1 21,0 8 1,0-3-200,5 3 0,0-7-277,0-3 0,0-5-153,0 1 1,7-5 196,2-5 0,4-2-621,1-7 0,0-2 65,0-3 656,1-3 0,-1-19 0,0-3 0</inkml:trace>
  <inkml:trace contextRef="#ctx0" brushRef="#br0">28194 15013 8030,'7'-8'0,"-4"-3"0,6 6 0,1-5 372,4 6 0,0-3-35,0 3 1,5 0-106,0-5 0,0 4-131,-5-4 0,-1 4-250,-3-4 0,1 4 155,-7-5-238,1 7-754,-5-10 770,0 6 1,-6-6-302,-4 3 1,-2 4 251,-3 6 1,1 0 136,0 0 1,0 0 158,0 0 0,1 2 294,3 2 0,-2 6-128,2 9 1,-2-2 88,-3 7 1,1 4 257,0 6 0,6 0-165,3 0 0,-1-6-434,1 0 0,5-1-197,5-8 1,11-1-244,-2-9 0,8-3 175,-3-6 1,5-1-91,-5-4 0,4-8 82,-4-6 0,0-4 328,-4 4 0,-7-6 0,4 2 0,-4-5 0</inkml:trace>
  <inkml:trace contextRef="#ctx0" brushRef="#br0">28379 14927 8030,'0'-9'-274,"0"-1"-411,0 7 1104,0-3 306,0 18 1,2-2-322,2 9 0,-2 1-182,3-1 0,-4 0-226,-1-4 0,0 3 78,0 1 0,0 2-204,0-2 0,0-3 168,0 3 1,-4-8-133,-1-2-57,0 1-539,5 4 214,0-6 0,2-8 200,2-10 1,0-9-31,5-4 1,0-4 135,6-2 1,-1 3 68,0 2 0,-4-1 11,-1 6 1,1-5 134,4 5 1,-5 0 233,1 5 810,-1 6-240,5 2 0,-4 7-329,-1 4 0,-5 9 291,0 10 1,-4 3-390,-4 1 1,0 2-186,-5 3 1,4 2-309,-4 3 1,6 1-376,-2-5 1,5-6 546,5-4-101,2-7 0,14 4 0,1-7 0</inkml:trace>
  <inkml:trace contextRef="#ctx0" brushRef="#br0">29062 14814 8046,'-21'-8'0,"4"1"392,-7 7 1,-1 0-2,-9 0 0,3 8-103,-7 6-115,0 7 1,-5 7-31,1 1 0,5-1 103,4 1 0,10-1-73,4 1 0,4-1-48,6 0 1,3-4-189,6 0 0,1-8 0,4-2 1,9-2-280,10-7 0,4 0 146,5-5 1,4-2-173,5-2 1,1-6 51,0-9 0,-2 3 69,-3-3 0,1 4 122,-6 0 0,-4-4 14,-6 0 0,-5 1 110,1 3 1,-5 1-13,-5 0 1,3 0 6,-8-1 1,6 1-11,-5 0 0,-1-5 87,-4 0 0,0 0-9,0 5 0,0-5-110,0 0 172,-6 0 1,-2 6 52,-6 4 1,4 3 168,1 6 1,-1 1-135,-4 4 0,-2 4 80,-3 10 1,4 4-93,-4 5 1,3 0 93,2 1 0,6 4-232,3 0 1,3-1 128,2-9 1,7 3-486,2-7 0,10 0-39,5-5 1,3-5-203,1 1 0,2-7 145,3 2 1,4-10-180,5-5 0,7-4 67,3-5 0,2 4 502,-2-4 0,10-4 0,-4 1 0</inkml:trace>
  <inkml:trace contextRef="#ctx0" brushRef="#br0">30043 14899 7945,'14'0'7,"2"0"120,3 0 0,4-2-58,10-3 0,4 2-52,5-6 1,-1-1-286,-3-4 1,2-2 93,-7-3 0,5 4-117,-5-4 0,-4 8-290,-6 1 393,-5 1 0,-3-4 188,-5 4 0,-7-10 0,3 3 0</inkml:trace>
  <inkml:trace contextRef="#ctx0" brushRef="#br0">30370 14657 7945,'-7'14'0,"-1"1"166,-6-1 0,0 0 310,0 0 1,-1 7-180,1 2 0,0 6-35,0 4 1,-2-3-367,-3 3 0,3-3-169,-3-1 0,8-6-199,2 1 1,6-7-266,-2 2 177,3-3 1,9-3 559,2-4 0,4-2 0,1-7 0</inkml:trace>
  <inkml:trace contextRef="#ctx0" brushRef="#br0">30512 14927 7945,'8'14'-167,"-2"1"184,-6-1 1,0 0 398,0 0-299,0 1-125,0-1 1,2-6 22,2-4 0,-1-2-90,7-2 1,-1-6 91,6-4 1,-3-2-12,-2-3 1,1-4-162,-6 0 0,-1 0 16,-4 5 1,0 0 47,0 0 0,-6 0 56,-4-1 1,-7 7-12,-2 4 0,-6 2 36,1 2 1,2 0 5,-2 0 0,7 5-46,-2 0 1,10 6 18,4-2 1,3-1 30,2 2 0,7-7 0,0 3 0</inkml:trace>
  <inkml:trace contextRef="#ctx0" brushRef="#br0">31521 14657 7311,'-1'11'-522,"-4"3"0,-3-3 752,-6 8 1,-2 2 7,-3-2 0,6 5 131,-6-5 0,8 4-184,-3-4 0,1 5 95,9-5 1,-6 5-261,6-5 80,-1-1 0,6-5-141,4-3 1,3-4 44,6-6 0,2-8-42,3-6 0,-2-5 41,7-5 1,-5-7-109,5 2 0,-7-2 94,2 2 1,-3 2 23,-2 4 0,-1-3 29,-4 7 1,2 0 41,-6 5 11,0 0-133,-5 6 1,-2 2-129,-3 6 1,2 1 130,-6 4 1,-1 3-105,-4 6 1,0 0-173,0 1 1,4-1 63,1 0 0,1 0-222,-2 0 469,4 1 0,0-1 0,-2 0 0</inkml:trace>
  <inkml:trace contextRef="#ctx0" brushRef="#br0">31877 14572 7914,'14'-6'-536,"-6"4"785,-2-4 143,-6 6 1,-6 6-343,-4 3 1,-2 9 41,-3 1 0,-5 1-139,-4-1 1,2-1 128,-2 5 1,7-1 47,-2 2 0,0 1-75,5-6 1,-7 5-1,12-5 1,-5 5-102,9-5 0,-5-5 83,6-5-417,-1-6 265,5 4 0,0-14-3,0-2 0,6-4 61,4-1 1,2-5-21,3 0 1,-1-6 25,0 1 1,5 2 10,0-2 0,6 1 46,-1-6 1,-2 6-31,2-1 0,-1 7 96,6-2 0,-5 3-93,-1 2 1,-5 1 2,1 3 0,-4 4 145,0 6 1,-6 2 205,1 3 0,-7 2-154,1 8 1,-4 0-82,-4 4 0,-3 3 75,-2 7 0,-4-5-74,4-1 1,-4 1-131,-1 4 0,0 1-86,-1-1 1,1 1-185,0-1 0,1 1-30,4-1 0,-2-6-751,6-3 293,-6-3 166,10-8 623,1-2 0,14-19 0,8-2 0</inkml:trace>
  <inkml:trace contextRef="#ctx0" brushRef="#br0">32061 14742 7914,'8'-6'-15,"5"5"128,-5-6 0,1 12 858,1 0-550,-1-1 0,6 1-374,-1 0 0,2-2 126,3-8 1,-4 2 78,4-6 1,-1-1-107,1-4 0,-4 0-3,4 0 1,-3-5-228,-2 0 1,-4 0 50,-1 4 1,-6 1-215,2 0 0,-3 0 46,-2 0 1,0-1-101,0 1 0,-2 2 155,-3 2 1,2-1 17,-6 6 1,4-4 66,-4 4 177,-1 0 1,-4 5 17,0 0 1,-1 7-102,1 2 0,0 4 3,0 1 1,0 2-4,-1 3 1,1-2 245,0 7 1,0-5-25,0 4 0,4 1-43,1 5 1,5-6-73,0 1 0,-3-2 125,3 2 1,-1 1-201,5-6 1,8 0-181,6-5 0,2-6-286,7-3 0,3 1 232,7-1 1,13-8-688,15-12 856,17 1 0,-32-1 0,1-3 0,3 3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18867 11686,'0'24,"13"-5,3-13,12-5,13 6,-3-7,5 0,-8 0,-1 0,-10 0,16-13,-23 4,16-18,-11 5,7-7,-7 1,5 6,-12 1,0 13,-3-4,-4 10,0-11,5 12,-5-18,6 9,-6-23,4 3,-4-6,0 1,5 7,-12 6,12 7,-11 3,4 4,0-6,-4-1,11-5,-6-2,1 0,5-5,-11-2,10 6,-10-11,4 19,-6-12,0 11,0-11,0 5,0 6,0-9,0 9,0-6,0-5,0 5,0 0,0-5,0 11,0-10,0 16,0-15,0 9,0-12,0 5,0 3,0-1,-6 6,4-12,-10 5,10-1,-4-3,-1 4,6-7,-12-6,12 5,-6-4,7 5,0 7,0-5,0 5,-6-6,4-1,-4 1,6-1,0 7,-6-5,4 12,-4-12,-1 5,6-7,-5-6,6 5,0-11,0 5,0 0,-7 1,6 6,-6 1,7 0,-6-1,4 7,-4-5,6 5,0 0,0-5,0 5,6-6,-4-1,11-6,-12 5,12-11,-5 11,6-4,-6 5,5 7,-12 1,12 7,-5 0,0 0,4-7,2 5,2-10,5 10,-7-5,0 13,0 2,-6 6,5 0,-5 0,6-6,0-2,0-6,1-1,-1 1,0 6,0-4,-6 10,5-4,-5 6,6 0,0 0,0 0,7 0,1-7,6 0,7-14,-5 5,5 2,-7 1,1 12,-1-6,1 7,-1 7,7-6,8 12,-5-5,3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10123 5331 9262,'-7'14'738,"2"1"0,3-1-430,2 0 0,-1 2-29,-4 3 1,3-3-119,-2 3 24,2 3 0,2 0-54,0 6 1,0 2 58,0 3 1,0-3-226,0 4 0,0 0 48,0-1 1,0 5 99,0-4 0,0 3-52,0-3 0,5 5-288,0-1 1,1-2 61,-1 2 1,-4 0 144,4 5 1,1 1 61,-1 3 1,0 4-13,-5 6 1,0 0 34,0 0 0,0-1-26,0 1 1,0 0-227,0 0 1,4 2 222,1 2 1,0-2-10,-5 2 0,0-2-33,0-3 1,1-3 39,4-1 0,-3-5-101,3 5 0,1-4 47,-1 4 1,-1 5 159,-4 4 0,2-4-121,3-5 0,-4 0-20,4 5 1,-3 0 29,-2 0 0,4 0-34,1 0 1,1 4-138,-1 1 1,-3 4 186,2-4 1,0-1-83,0-4 0,-1 0 58,7 0 0,-7 0-58,2 0 0,1 1 42,-1 4 0,1 1 97,-1 3 1,-3 2-89,2-6 1,-1 1 139,2-1 1,-3-2-79,3 6 0,1 0-33,-1 5 0,-1 1-132,-4-1 124,0 0 1,5 0-25,0 0 1,0 5-62,-5 0 0,0-36 1,0 2 13,0 38 1,0-2-25,0-3 1,0 3 41,0-2 0,0 1-309,0-1 1,0-3 461,0 2-59,0-2 1,0-2 33,0 0 0,0 0-90,0 0 0,0 5-38,0 0 40,0 0 1,0 0-20,0-1 0,0 1-4,0-5 0,0 2 39,0 3 0,-5-5-12,0 0 0,0-5-73,5-4 45,0-4 6,0-1 0,0-1 75,0-4 1,0-2-47,0 2 0,0 0 2,0 5 1,0-1-12,0-4-550,0 3 541,0-11 1,0 5 110,0-6 0,0 0-281,0-1 0,0-4-571,0 0 305,-6-6 305,4 2 1,-5-7-1367,2-3 891,3-4 1,-6-12-989,4-3 1768,2-3 1,-4-28-1,6-5 1</inkml:trace>
  <inkml:trace contextRef="#ctx0" brushRef="#br0">10138 5232 8144,'-13'-10'-2109,"4"1"2895,-4 6-401,11-10 1,-6 11-2,4-2 0,1 0 188,-7 0 140,7 2-169,-10-4-162,12 6 1,-6-2-94,7-3 0,2 4 84,3-4 0,-2 2-131,6-2 0,1 4-40,4-4 1,2 2-44,3-2 1,-2 3 82,7-2 0,-5 2-232,5 2 0,-6-1 82,6-4 1,-5 3-183,5-3 0,0 4 45,4 1 1,0 0 49,1 0 0,6 0 62,2 0 1,5 1-28,0 4 0,-1-3-9,-3 3 1,3-4-8,-3-1 0,-1 0-147,0 0 0,-5 2 120,1 2 1,-1-2-14,1 3 1,5-4 37,9-1 0,-1 0 49,6 0 0,0 0-70,5 0 47,-6 0 0,3 0-31,-7 0 0,2 0 184,-2 0 17,4 0-344,6 0 0,7-4 246,8-1 0,-5-6-66,9 1 1,-9 4-8,-1 1 1,-1-1 13,-8 1 1,1-1-7,8 1 1,6 4 67,3-4-1505,1 3 1435,-5 2 1,-4-4-221,-1-1-63,0 0 0,12 0 174,-38 3 1,0 0 0,1-3-1,0 0 23,0 2 1,-1 1 35,2 0 0,0 0 0,26 2-9,3 0 1,-2 0 109,7 0 0,-2 0 157,7 0 1,-2 0-137,1 0 0,-4 0 82,-9 0 0,4 1-16,0 4-133,6-3 0,-35 1 1,0 0-205,39-3 110,-39 0 0,-1 0 0,27 0 40,3 0 0,-3 0-172,3 0 0,5 0 98,0 0 1,0 1-12,-5 4 1,-6-3-29,-4 2 0,-1 3-106,2-2 1,-2 4-3,6-4 171,1 6 0,4-8 70,0 6 1,-6-5-102,-4 0-458,-2-2 713,-3 4-206,8-4 0,0 4-36,8-6 134,5 0-88,-4 0 1,7 0-18,-9 0 185,4 0-152,-11 0 0,9 0-153,3 0 157,3 0-46,0 0 0,-38-2 0,0-1-109,35-1 504,-7-1 0,2 0-395,0 0 28,7-6 0,-36 10 0,0 1-19,-2-3 1,0 1-430,38 0 439,-7-4 0,-5 5 213,0-4-89,7 3 0,3-2-99,-34 1 1,1 1 301,33-3-293,-34 2 0,0 0 0,29 1-17,0-3-142,0-2 0,6 3 187,-37 0 1,1-1-70,1 3 1,0 1-1,-2-3 1,0 0 63,1 1 1,-1 1-55,28 0 0,8-4-97,-10 6 0,0 0-4,5 0 115,-3 0-19,10 0 0,-9 0 56,-2 0-47,-4 0 22,-6 0 0,-1-1 3,1-4 1,7 3-12,2-2 0,3 2 6,2 2 1,-1-5 8,-4 0-30,-3 1 21,-6 4 0,0-5 4,0 0-9,6 1 0,-4 4 0,10-5 15,-2 0-14,-4 0 0,-2 5 13,-8 0-12,2 0 0,-5-1-2,7-4 50,0 3-45,6-4 0,1 1 4,2 1 25,3-7 0,-10 7-32,2-5 68,-8 6-57,2-10 0,-5 12 1,12-11-33,0 8 33,6-7-77,-10 9 40,5-4 26,-6 6 1,-6-5-13,-4 0-28,-3 1 43,-1 4 1,4-5-1,1 0-23,5 0 19,-2 5 1,4-4-3,-3-1-5,4 0-1,-12-1 0,8 3 4,-9-7 1,2 7 4,-8-3 0,5-1 485,-5 6 1,5-7-483,1 3-248,0 4 526,6-6 1,-3 7-305,-4 0 16,4-6 519,-10 4 1,5-4-567,-3 6-28,-3 0 0,-6-2 40,-1-2-75,7 2 88,-5-4-7,4 6-77,1 0 85,2 0 1,4-5-21,-3 0 21,3 1 306,-11 4 0,4 0-358,-5 0 232,-7 0-180,5 0 1,-10 0 55,7 0 1,-7 0 12,2 0 0,-3 0 26,-2 0-82,0 0 23,1 0 15,-1 0-8,0 0-14,0 0 8,-6 0 26,-1 0-30,-7 0 592,0 0-626,0 6 1,0-3-143,0 7 1,0-6-40,0 6 11,0-1 160,0-1 0,0 5 3,0-4-47,0 4 78,0 1 0,0 0 14,0 1 1,0 4 1,0-1 0,0 8 8,0-3 1,0 4-58,0 2 0,0 1 12,0 3 1,-5-3 26,0 3 1,0-1-1,5 1 1,0-3 93,0 3-122,0-3 6,0-1 0,0 4-4,0 0 1,0 0-7,0-5 285,0 7-116,0 2 0,2 5-134,3 1 0,-4 4 4,4 1 0,-3 1-70,-2-2-647,0 4 720,0-1 0,0 1-130,0-4 108,0 4-42,0-1 1,0 5-91,0-2 0,0 0 105,0-1 1,0 2-5,0-7 1,0 1 36,0-6 1,0 1 3,0 0 0,1-1 4,4 1-21,-4-7 4,6 12 1,-6-9 42,4 13-351,-3-6 329,4 3 1,-6-1 1,0-1 1,0 2-17,0-2-33,0-2 37,0 4 0,2-5 286,2 3 1,-2-1-324,3 6 1,-4-1 40,-1 1-17,0-3 5,0 0 0,0-5 49,0 3-59,0-2 9,0-3 1,0 1 85,0-1-68,0 7 0,0-3 0,0 6 26,0 2 1,0-3-18,0 1 0,0-2 3,0 2 1,0 2-23,0-6 0,0 4 13,0-5 0,-1 7-34,-4-2 27,3 3 1,-4 2-93,6 0 85,0-7 1,0 4-4,0-6 0,0-1 1,0-4 1,0 6 23,0 3 1,0-2 1,0 2 0,0 0 71,0 5 1,0-1-83,0-4 0,0 1-7,0-5 1,0 4 0,0-5 1,0 7-1,0-2 0,0 3 23,0 2-415,0 0 393,0-6 1,0 4 17,0-3 0,0-1-2,0 1 1,0-6 126,0 1-135,0 4-3,0-1 0,0 5 24,0-2 0,0 2-32,0-3 0,0 2-2,0-2 1,0 1 17,0-5 1,2 6-5,2-2 1,-2 3-578,3 2 711,-4 0-138,-1 0 0,0-5 22,0 0 1,0-5-4,0 5 1,5-6-85,0 2 83,-1 2-6,3-6 1,-6 7 7,4-4 1,1 2 16,-1 3-51,6-3 11,-9-6 1,6 4-36,-4 1 1,0-1-1,5-4 1,-6-1-65,2 1 1,-3 1 90,-2 4 1,4-2-3,1 6 284,0-7-282,-5 4 1,0-1-2,0-1 1,0-4 14,0-5 1,0-2-17,0 2 0,0 1 117,0-5 0,4 4-152,1-5 0,0 5-703,-5-5 350,0 6 212,0-9 0,0-1-973,0-10 0,0-3 719,0-2 435,0 0 0,-6 0 0,-2 0 0</inkml:trace>
  <inkml:trace contextRef="#ctx0" brushRef="#br0">10280 12653 8036,'0'-8'-285,"0"1"1,0 9 430,0 3 1,0 3 247,0 6-291,-6 0-43,4 7 0,-4 1 46,6 6-10,-7 1 23,6 5 0,-10-4 33,6 3 1,-5-1 15,6 1 1,-6-3 128,6 3 0,-3-3-119,2-1 1,4 1-6,-4 3 1,2-3-138,-2 3 139,4-3-33,-6-1 0,7-1-141,0 1-99,0-1 149,0 0 1,2-5-73,3-4 0,-4-4 57,4 0 0,1-1-19,-1 0 0,1-6 176,-1-3-17,-3-4 297,10-1-194,-4 0 92,0 0 196,5 0-309,-5 0 1,6 0 287,0 0-276,-6 0 1,5 0-88,-4 0 1,8 0 15,2 0 0,7 0-30,-3 0 1,1 5-206,5 0 1,-4-1-164,8-4 149,-3 0 51,-2 0 1,2 0-128,4 0 169,-4 0 1,0 0 59,-7 0-55,1 0 0,4 0 43,1 0 83,-1 0-125,1 0 0,-1 0 95,1 0 0,12-1 1,6-4 1,8-3 245,7-6-1510,3 6 1235,0-5 1,-2 7-209,-6-3-72,0-4 23,-1 11 1,3-9 21,2 7 0,4-1 105,6 5 1,0 0-30,0 0 0,-6 0-49,-3 0 1,-7 0-1,2 0 1,0 0 27,14 0-1200,-3 0 1262,9 0 0,-6 0-1,0 0 1,-6 0-157,-3 0 0,1 0 141,-1 0 0,10 0 9,-1 0 54,10 0 211,-8 0 0,2 0-250,-8 0 1,-2 1-2,-4 4 0,10-3 5,-31 0 1,1 1-768,36-2 758,1-1 0,-9 5 1,-2 0 0,2-1 434,-3-4 0,1 0-434,4 0 1,2 0-3,7 0 1,-39 0 0,0 0-1,35 0 0,-2 0 0,-7 0 0,8 0 0,1 0 0,-33 0 0,0 0-12,-1 0 0,1 0 0,0 0 0,-1 0-26,29 0 1,8-4-5,-8-1 0,5 0-1006,0 5 746,3 0 286,0 0 1,-38-2 0,0-1 59,35-1 0,-2-3-55,-7 3 1,7 2 57,-3-3 0,-30 2 0,2 0-62,-3 1 1,0-1 0,3 0-1,0 0 129,32-2 1,-4 2-102,-4-7 0,2 7 5,-29 1 1,1 0-1,38-5-136,-36 5 1,-1 0 285,37-10-145,-8 11 1,-4-7-41,-1 3 0,2 4 72,8-4 1,-2 3-69,7 2 0,-7 0 45,2 0 0,-13 0-40,-2 0 1,-4 0 37,10 0 0,-1 0-6,5 0 0,5 0-16,0 0 0,-7-1 1,-7-4 0,3 2 8,1-7 59,3 7-62,9-9 1,-5 8-11,2-5 0,0 6 16,-9-2 0,5-1-123,-14 1 0,8 0 115,-4 5 0,9-4-77,1-1 0,-5 0 53,5 5 0,-11 0 540,-3 0 1,0 0-530,-5 0 0,4-2 1,0-2 1,6 2 8,0-3 0,2 4 13,-7 1 0,3 0-10,-8 0 0,-4-5 164,-6 0 0,6 1-170,-5 4 0,9 0 2,0 0 876,3 0-886,2 0 1,0-5-52,0 0 1,-7 0 160,-2 5 1,-4 0-156,-1 0 0,-1 0-7,1 0 1,1 0 42,3 0 1,4 0-1,6 0 0,-2 0 95,-3 0 1,2 0-122,-7 0-134,1 0 171,-6 0 0,1 0 5,0 0 0,-1 0 22,1 0 0,6 0-59,3 0 1,8 0-16,2 0 1,-5 0 259,-5 0 0,-6 0-227,1 0 1,-3 0-22,-1 0 1,-4 0 0,4 0 15,-10 0 3,21 0 0,-11 0 17,9 0 1,-2 0 2,-2 0 0,-9 0 287,4 0 1,-8 0-286,2 0 1,-5 0 124,1 0 1,-1 0-77,1 0 1,-1 0 105,6 0 0,-1-4-110,6-1-12,-7 0-8,5 5 1,-6 0-30,3 0 0,2 0 0,-7 0 1,5 0 11,-5 0 0,0 0-14,-4 0 1,-6-1 38,1-4 1,0 3-30,4-2 1,0 2 65,1 2 0,-1 0-64,1 0 0,-1 0 3,1 0 1,-1 2 29,1 2-241,-1-2 216,0 4 1,-1-6-16,-3 0 0,3 0-11,-3 0 0,-4 0 32,-1 0 1,2-5 86,-2 1 71,-1-1 1,-3 3-150,-1-2 215,-6 2-144,4-4-97,-4 6 55,0 0 46,-1 0-334,-7 0 35,0 0 1,0-7-323,0-2-551,0 3 679,6-7 1,-5 10-547,4-7 149,-3 7 160,-2-3-987,0 6 1054,0-6 1,1 4-1553,4-3 2105,-3-3 0,17 0 0,-4-6 0</inkml:trace>
  <inkml:trace contextRef="#ctx0" brushRef="#br0">11517 12041 7763,'0'-8'-355,"0"2"1,0 5 874,0-4-81,0 3-230,0-4-62,0 6-103,0 6 0,0-3 6,0 7 1,0-1 0,0 6 0,0 0 8,0 4 1,0-1 15,0 5 1,0-4-24,0 5 0,0-2 63,0 2-51,0 3-14,0-5 0,0 11 17,0 0 0,0 0-37,0-4 1,0 4-12,0 0 0,0 5 18,0-5 0,0 2-1,0-2 1,0-1 10,0 6 0,0-2-8,0 2 0,0 1 210,0-6-215,0 7 1,0-8 34,0 5 154,0-5-156,0 3 30,0-7 1,0 1 21,0-1 0,0-1-20,0-3 1,0 3 17,0-4 0,0 4 3,0 1 1,0 1 3,0-1 0,0 2-13,0 4-37,0-4 1,0 4-101,0-5 0,5-1 122,-1 1 1,1-1-116,-5 0 0,2 6 86,2-1 0,-2 0-3,3-5 1,-4 1-20,-1-1 0,0 1-113,0-1 0,5 1 119,0-1 0,-1 0 0,-4 1 0,0-1 68,0 1 1,0-1-71,0 1 1,0-6 89,0 1 1,0-2-82,0 2 0,0 1 85,0-6 0,2 6-66,3-1 0,-4-2 36,4 2 1,-2-5-48,2 4 1,-3 0-13,2 0 0,-1 4-18,2-3 0,-3-2-94,3 2 0,-4-1 29,-1 6 1,5-6 66,0 1 0,-1-2 15,-4 2 1,0 3-34,0-4 0,0 0 123,0 0 1,5-5-69,0 1 0,0-4 9,-5 0-299,0-1 216,0 0-21,0 0 0,0-4 42,0-1 1,4-4-97,1 4 1,0-4 54,-5 5 0,0-6-148,0 6 0,0-5-342,0 4-616,0-6 215,0 4 910,0-7 0,0-13 0,0-3 0</inkml:trace>
  <inkml:trace contextRef="#ctx0" brushRef="#br0">11289 15311 8122,'0'-14'-713,"0"6"943,0 2 226,0 6 0,8 1 50,6 4 0,1 8-117,4 6 1,1 4 0,-1-4 1,5 6-106,-5-1 0,1 8 9,-1 1 1,-3 0-92,3-4 1,2 4-117,-2 0 0,-1 0-102,-3-5 0,4-4 49,0 0 0,0-2-177,-5 2 0,-2 1 118,-2-6 0,1 0-731,-6-5 350,-1 0-406,-4 1-217,0-8 214,0-26 0,-4-1 815,-1-23 0,-12-3 0,1-4 0</inkml:trace>
  <inkml:trace contextRef="#ctx0" brushRef="#br0">11687 15140 8122,'-1'10'38,"-4"-1"1,-3 2-11,-6 8 1,0 4 930,0 5 1,-1 5-362,1 0 1,-5 7-175,0-2 0,-4 3-142,4 1 1,-7 1-45,3 0 1,0 4-76,0 1 1,1-1 104,-2-4 1,3-6-145,7 1 0,0-12 76,0-3 1,6-5-446,3-4-328,4-6 11,1-2 1,11-6-1991,3 0 2552,10-6 0,-2-2 0,6-6 0</inkml:trace>
  <inkml:trace contextRef="#ctx0" brushRef="#br0">8375 12169 8168,'-13'-1'165,"4"-4"365,2 3-145,1-4-306,4 6-179,-4 0 1,11 2 156,0 2 1,6-2-9,-2 3 0,4-2 96,1 2 0,0-4 15,0 4 0,5-4-16,0-1 0,5 0-74,-5 0 1,6-4 24,-1-1 0,3 0 34,1 5 1,5 0-74,1 0 1,3 0 75,-3 0 1,4 0-160,-5 0 0,5-1 82,-5-4 0,0 3-71,-5-2 1,1 0 25,-1 0 0,-4 1-94,0-7 1,-2 5 20,1-4 0,4 6 83,-3-2 0,3-1 122,1 1 1,1-1-121,-1 1 1,-1 3 45,-3-2 0,1 2-30,-6 2 1,5 0 4,-5 0 1,0 0 39,-5 0 0,5 0 2,0 0 1,1 0-8,-1 0 1,2 0-23,2 0 1,4-5-43,-3 0 1,-2-4 37,2 4 0,-2-4 47,2 4 0,2-1-35,-2 1 0,1 3 112,-1-2 0,8 2-107,-4 2 1,2 0 5,-6 0 0,3 0-110,-4 0 1,4 5 106,2 0 0,-1-1-126,1-4 0,-3 5 107,-2 0 1,3 0-61,-3-5 1,1 1-11,-1 4 0,3-4-3,-4 4 1,-1-3 36,2-2 0,0 0 7,4 0 1,1 1-44,-1 4 0,2-3 33,3 2 1,-1-2 74,6-2 1,-7 0-71,3 0 0,0 2-1,-1 2 1,1-2-28,-6 3 0,-1-4 0,-3-1 1,1 0 3,-6 0 0,5 0-1,-6 0 1,6 0-10,-5 0 0,5 0 23,-5 0 0,6 0-16,-1 0 0,-2 0 3,2 0 0,-2 0-1,1 0 0,3 0 57,-7 0 1,4 0 105,-4 0 1,5 0-87,-5 0 0,5 2 131,-5 2 0,1-2-216,-1 3 1,-3-4 73,3-1 1,-3 0-54,-2 0 1,0-1 61,0-4 1,-1 2-229,-4-7 0,2 6-195,-6-6 0,5 5-868,-6-4 430,1 6 1,-11-3 791,-4 6 0,-15 6 0,-5 2 0</inkml:trace>
  <inkml:trace contextRef="#ctx0" brushRef="#br0">6782 11501 8339,'-6'-8'-496,"4"2"840,-4 6 0,11 1-55,0 4 0,4 3-95,-4 6 1,4 7 5,-4 3 0,6 2 140,-1 3 0,4 6-110,5 2 0,-3 8 26,2 7 0,3 0-194,-2 10 0,0 4-26,-5 5 1,-7-31-1,-1 1-117,-1 1 0,-1 1 0,3 1 1,-1-1 70,3 33 1,-2-9-25,-3-10 0,3-6-128,-3-8 0,1-9-122,-5-5 234,0-7 205,0-14 0,0-4 31,0-8 1,-5-6-403,1-9 0,-6-9 303,6-10 0,-6-3-314,5-2 1,1-1-105,4-3 0,1 1 95,4-6 0,1 11 272,4-2 0,2 16-128,-2 3 1,-2 7 360,1 3-345,1 6 273,4 2 0,0 7 30,0 4 0,-4-2-25,-1 7 0,-4 5 77,4 9 1,1 4 161,4 6 1,-4-3-78,-1 7 1,-4-2-139,4 2 0,-4-1-305,5-4 1,-3-8 134,3 4 1,3-10-268,-4 0 1,2-8-186,-1-2 1,2-6-408,-2 2 1,-2-3 165,1-2 1,-6-7-1012,2-2 1648,3-4 0,-7-7 0,6-3 0</inkml:trace>
  <inkml:trace contextRef="#ctx0" brushRef="#br0">7280 12326 9481,'2'8'772,"2"-4"1,4-2-666,6-2 0,2-8 69,3-6 0,-2-2-148,7-8 0,-2 1 118,2-6 0,1 1-946,-6-1 1,0 9 236,-5 6 563,-6-1 0,5 7 0,-5-6 0</inkml:trace>
  <inkml:trace contextRef="#ctx0" brushRef="#br0">7365 12084 8194,'-8'-8'565,"2"3"-141,6 10 0,0 8-124,0 6 1,0 12-30,0 2 1,5 7-11,-1 3 0,6-1 77,-5 1 1,4-5-163,-4 0 0,6-8-129,-2-2 0,4-4-373,1-5 1,2-8 245,3 3 1,-3-9-138,3 0 1,-3-4 58,-2-1 0,0-6-907,0-4 399,0-2-967,1-3 793,-7 1 840,-2 6 0,-6-4 0,0 4 0</inkml:trace>
  <inkml:trace contextRef="#ctx0" brushRef="#br0">7635 12326 8186,'10'-10'-31,"-1"1"1,1-1 85,4-4 0,0 0 495,0 0 0,1-2-105,-1-3 1,0 3-556,0-3 0,-1 3 110,-4 2 0,4 1 179,-3 4 0,-3 1-651,3 3 1,-5 4 471,4-4 0,-6 3 0,4 2 0</inkml:trace>
  <inkml:trace contextRef="#ctx0" brushRef="#br0">7820 11913 8186,'0'-8'1034,"0"2"-472,0 19 1,2-2-32,3 13 1,-2-6-121,6 6 1,-4 6-27,4 8 1,1 5-110,4 4 0,-3 5-153,3 10 0,-4-8 81,4 2 1,0-8-641,-4-1 1,2-4 299,3-5 0,-6-3-1012,1-7 0,-6-6 1148,6-3 0,-7-3 0,3-2 0</inkml:trace>
  <inkml:trace contextRef="#ctx0" brushRef="#br0">11403 12112 8095,'-8'0'70,"0"0"470,4 0 886,2 0-674,-4 7-280,6 1 162,0 0-133,0-2-298,0-6 0,1-2 48,4-2 0,-2 2-140,7-3 1,-6-1-8,6 1 1,-5-4-91,4 4 1,-4 0-19,4 5 1,-4 0 281,4 0-298,-5 0 1,7 2 75,-7 2 0,6 0-38,-5 5 145,-1-6 182,3 4-233,1-7 1,6-2 15,0-3 0,-4-1-77,-1-4 0,0-1 56,6 7 0,-6-1-127,1 5 1,-1-5 116,5 0 1,1 1-168,-1 4 0,2 0 80,3 0 1,-2 0-526,7 0 0,-5 0 25,4 0 1,1 0-173,4 0 0,1-3 662,-1-7 0,7-6 0,1-12 0</inkml:trace>
  <inkml:trace contextRef="#ctx0" brushRef="#br0">12285 10819 8145,'-8'0'181,"-5"0"0,7 1-60,-4 4 0,-2-2-214,2 7 1,2-1 106,-1 5 0,1 5-121,-2 0 1,-2 7-184,2-3 0,2-2 166,-1-2 1,4-3-309,-4-2 33,5 0 399,-2-6 0,6-2 0,0-6 0</inkml:trace>
  <inkml:trace contextRef="#ctx0" brushRef="#br0">12370 10890 8145,'20'0'0,"-4"0"0,3 0-608,-3 0 305,-2 0 319,0 0 0,-4 0-584,-1 0 200,-5 0 368,2 0 0,-6 6 0,0 2 0</inkml:trace>
  <inkml:trace contextRef="#ctx0" brushRef="#br0">12341 10947 7830,'-6'-8'-577,"5"1"1425,-6 7-770,7 0 1,0 7 73,0 2 1,0 4-170,0 1 1,0 0 132,0 1 1,2-1-93,3 0 0,-4 6 139,4 4 1,-2 3 0,2 1 1,-2 1 118,6-1 1,-5 2-115,0 4 0,-1 2 35,2 6 0,-3 1-30,3 0 1,-4-4-141,-1 4 1,0-2 135,0 11 0,0-8-198,0-1 0,0-2-38,0-8 0,2-1-67,2-8 1,-2 1 149,3-6 1,-4 0-140,-1-5 1,0 0-250,0 0 234,0-6 1,2 3-1300,3-6 1436,-4 0 0,6-12 0,-7 0 0</inkml:trace>
  <inkml:trace contextRef="#ctx0" brushRef="#br0">11958 12013 7943,'-10'0'-1023,"1"0"1266,5 0 0,-3 0 54,2 0 185,3 0-103,-4 0-219,6 6 1,1-4 43,4 3 1,5 1-66,9-1 1,-2-1-75,7-4 0,-1 0 82,6 0 0,-1-6-470,1-3 0,1-3 103,3 3 220,3-4 0,7 5 0,0-6 0</inkml:trace>
  <inkml:trace contextRef="#ctx0" brushRef="#br0">12356 9994 8114,'-15'-22'0,"6"-3"0,-1 6 0,6 0-11,-6 5 0,6 1 131,-6 4 1,5 2 269,-4 7 0,-1 0-194,-4 0 1,5 11-57,-1 3 1,1 10-146,-6 0 0,3 3 110,2 1 1,-2 1-67,2-1 1,2 0 104,-1 1 1,1 4-169,-2 0 0,-1 7 65,7-2 0,-3 0 87,3 4 1,2-7-92,-3 8 0,4-12 8,1-2 0,6-3-45,4-7 0,2-6 84,2-8 0,2-5-136,3-5 1,-1-4 62,5-10 1,-1-3-153,2-7 0,1 1 37,-6-1 1,-5 1-114,-4-1 0,-7 2 76,2 4 1,-4 1-37,-1 3 0,-6 8 20,-3-4 0,-10 11 59,-5-1 1,-1 3-120,1 2 0,-3 0 107,3 0 0,-1 5-216,1 0 0,4 1 118,6-1 0,0-3-456,-1 2 664,7-2 0,-4-8 0,4-2 0</inkml:trace>
  <inkml:trace contextRef="#ctx0" brushRef="#br0">11659 9809 8114,'-6'-8'-119,"-2"2"1,-2 6 301,1 0 0,6 2-97,-2 2 0,3 4-46,2 7 1,-1 5 234,-4 4 0,3 9-90,-2 5 0,4 3 225,4 2 1,-2 6-85,3 3 0,1 3-67,-1 2 1,1 6-219,-1 3 1,-4 2 175,4-1 1,-2-6-314,2-9 0,-2-4 133,7-10 0,-7 0-603,2-10 434,3 4 1,-5-18-929,6 0 746,-6-6 1,5-10-121,-3-2 0,-3-11-116,2-8 1,-2-4 549,-2-2 0,0-5 0,0-3 0</inkml:trace>
  <inkml:trace contextRef="#ctx0" brushRef="#br0">11929 9752 8114,'14'-14'0,"1"0"0,-1 1 160,0 4 0,5-4 78,0 4 0,5 1 56,-5-2 1,6 6-66,-1-6 1,9 7-108,5-2 1,4-1 25,6 1 0,-3 1 119,8 4 1,-1 0-241,5 0 1,-7 0 124,-2 0 1,-9 4-159,-1 1 1,-11 4 87,1-4 1,-4 5-229,0-6 1,1 6-2,-6-5 0,0 4 4,-5-4 1,3 6 35,-2-2 0,2-1 104,-7 2 0,-4 1 141,-1 8 1,-4-3-85,-1 3 1,0 3 23,0 1 0,0-1-34,0 2 0,0 0 88,0 4 1,0 1-41,0-1 1,0 5-23,0 0 1,0 7-134,0-2 1,0 3 123,0 2 1,0-4-358,0 4 0,0-4 102,0 9 1,0-9-69,0-1 0,0-6 43,0 1 1,0-8-405,0-1 1,0-12-55,0 3 677,0-4 0,-12 3 0,-4 0 0</inkml:trace>
  <inkml:trace contextRef="#ctx0" brushRef="#br0">11759 10733 8030,'-23'0'417,"-3"0"583,16 0-358,-3 0 0,21 5-206,7 0 0,10 0-3,8-5 0,11 0-134,-1 0 0,14 0 74,0 0 1,4-7-421,1-2 0,4 1 122,10-2 1,3 3 43,-36 2 0,-1 0 0,36-6-87,-7 6 1,-8-4 52,-11 4 0,-3 0 86,-6 5 0,-1 2-276,1 3 1,-7 1 37,-2 3 1,-1 4-384,-5-3 0,2 2 239,-11 2 0,0-1-1867,-5-3 2078,1 2 0,-8-10 0,0 4 0</inkml:trace>
  <inkml:trace contextRef="#ctx0" brushRef="#br0">12256 11999 7795,'-9'-13'91,"-1"4"335,7-4 0,-8 10 281,6-7-466,0 7 1,4-3 84,-4 6 1,4 1 231,-4 4-309,3 3 0,2 6 162,0 0 61,0-6-134,0 5 146,0-11-348,0 4 1,2-6 185,3 0-237,-4 0 0,10-2 71,-6-2 0,6 2-104,-2-3 1,-1 4-3,2 1 1,-1 0 107,6 0 1,-1 0-117,0 0 1,0 0 229,0 0-291,1 0 1,-1 0 66,0 0 0,0-5 14,1 0 1,-1-1 30,0 1 0,0 2-7,0-7 1,1 6-33,-1-6 0,0 7 33,0-2 0,0-1 24,1 1 0,-1 1-16,0 4 1,0 0-153,1 0 89,-1 0 1,0 0-106,0 0 0,0 0 16,1 0 1,-6 0 23,1 0 1,-1 0 24,5 0 0,1-5 12,-1 0 1,0-4 66,0 4 1,0-1-65,1 1 1,-1 3 119,0-2 1,5 2-97,0 2 0,0 0 18,-5 0 1,2 0-43,3 0 0,-3 0-5,3 0 1,-4 0-10,0 0 1,0 0 34,4 0 0,-3 2-138,3 2 0,-3-2 111,-2 3 0,0-4-91,1-1 0,-1 0 80,0 0 0,0 0-4,1 0 0,-1-1 62,0-4 0,0 3 6,0-2 0,1 2 144,-1 2-196,0 0 1,0 0 154,0 0 1,1 0-54,-1 0 1,-5 0-18,1 0 0,-1 5-20,6-1 1,-1 6-125,0-5 1,0 1 81,0-1 1,1-4-14,-1 4 1,0-3-139,0-2 0,1 0 80,-1 0 0,5 0-58,0 0 1,1 0 80,-1 0 1,-3 0 1,3 0 0,-3 0-7,-2 0 1,0 0 52,0 0 0,1 4-46,-1 1 1,0 0 51,0-5 0,0 0 40,1 0 1,-1 1 10,0 4 0,0-3 51,1 2 1,-1-2-101,0-2 1,-5 0 137,1 0 0,-1 0-118,6 0 0,-1-2 88,0-2 1,0 2-89,0-3 0,1 2-1,-1-2 1,0 4-14,0-4 0,1 4 28,-1 1 1,0-5-52,0 0 0,0 0 48,1 5 0,-1 0-16,0 0 0,0 0-2,1 0 1,-1 0-6,0 0 0,0 0-18,0 0 0,1 0 0,-1 0 1,0 5-69,0 0 1,-4 0 47,-1-5 1,1 0-79,4 0 0,-5 0 80,1 0-62,-1 0 0,6 0 52,-1 0 0,-5 0-13,1 0 0,-6 0-48,6 0 1,-5 0-124,4 0 1,-4 0-269,4 0 0,-5-2-103,0-3-1884,4 4 1203,-6-6 1241,4 7 0,0 0 0,2 0 0</inkml:trace>
  <inkml:trace contextRef="#ctx0" brushRef="#br0">14403 10918 7956,'-8'8'-860,"2"0"1322,6-3 0,0-2-135,0 6 1,0-4-121,0 5 0,0-6-80,0 6 0,1-1 8,4 6 0,-2 3 3,7 1 0,-7 7 0,2-3 0,1 4-127,-1 2 1,-1 4 133,-4 0 0,0 5-40,0-5 0,0 7 20,0-3 0,0 5 116,0 0 1,0 6-142,0-1 0,0 0 14,0-4 0,0-7-173,0-2 1,0-11-274,0-4 1,2-9-764,3-6 1,-2-5 1094,6-9 0,1-12 0,4-14 0</inkml:trace>
  <inkml:trace contextRef="#ctx0" brushRef="#br0">13763 9895 8222,'-9'-8'-102,"-1"3"44,7 3 310,-3 2 1,6 2-17,0 3 0,0 7-21,0 7 0,0 7 30,0-3 1,0 4-25,0 2 0,5 1-41,-1 3 1,1-2-5,-5 7 0,0-5-258,0 5 1,0 0 102,0 5 1,0-5-72,0 0 1,0-7 26,0 2 0,0-7-431,0-3 1,0-10-20,0 1-178,0-9 0,5 0 106,-1-10 0,3-9-440,-2-10 985,-4-15 0,12-6 0,-5-11 0</inkml:trace>
  <inkml:trace contextRef="#ctx0" brushRef="#br0">13891 9681 8217,'14'-14'0,"1"0"0,-1 0 0,2 1-141,3 4 1,3-2 103,6 6 1,2-5 46,3 6 1,4-1 77,5 5 1,6 0 134,-1 0 1,0-5-114,-4 0 0,-2 1 3,-3 4 0,2 0-46,-7 0 1,0 0 49,-5 0 0,-1 0-44,-3 0 0,1 0 21,-6 0 0,5 4 59,-5 1 0,0 6-53,-5-1 1,5-2-148,0 1 0,0-4 86,-5 4 1,-4-4-103,-1 4 0,1-5 41,4 0 0,0 0 64,0 0 1,-4-2-50,-1 3 26,1-4 0,2 1 48,-2 2 0,1 0-45,-6 5 1,4-4 84,-4 4 0,0 6-63,-5 4 1,0 7 4,0 3 1,0 6-36,0 7 1,0 1 32,0-1 0,0 6-135,0-1 0,1 5 69,4-4 0,-2 5-390,6 0 1,-5-3 167,0 2 0,3-7-328,-3-3 1,1-5 188,-5-9 0,0-1-370,0-4 750,0-2 0,0 0 0,0 1 0</inkml:trace>
  <inkml:trace contextRef="#ctx0" brushRef="#br0">13806 10549 8104,'-27'0'447,"3"0"27,4 0 354,6 0-591,6 6 1,8 0-96,9 4 1,10 2 141,5-2 1,9-2-30,5 1 0,3-6-177,2 2 0,7-3 135,7-2 1,14 0-417,-29 0 1,1 0 0,36 0 295,2 0 1,-8 0-92,-7 0 1,4 0-215,-4 0 1,2-5 201,-2 0 1,-3 0-130,-6 5 0,-8 0-205,-6 0 1,-7 0-45,-7 0 0,-7 0-823,-3 0 415,-10 7 0,-3-4 585,-6 6 1,-6-5 210,-3 0 0,-10-2 0</inkml:trace>
  <inkml:trace contextRef="#ctx0" brushRef="#br0">14460 9880 8073,'-6'-12'-232,"-4"2"0,-3 4 168,-1 6 0,5 0 44,-1 0 1,1 2 574,-5 2 0,-1 4-266,1 6 0,0 5-200,0 0 0,-5 7 99,0-3 0,0-1-53,5 2 1,-5 0 40,0 4 1,0 1-37,5-1 0,1 5 7,3 0 1,-1 1-10,7-6 0,-1 0-37,5 1 0,1-7-21,4-3 0,3-5-15,6-4 1,5-4-2,0-6 1,6-2-145,-1-2 0,-2-6 9,2-9 0,-5-3 132,5-6 0,-9-1-338,0 1 0,-3 1 69,-7 3 1,-2-1-245,-8 6 1,-2 2-1,-8 7 1,-10 4-152,-3 6 0,-9 0-56,4 0 0,-5 5 659,5-1 0,0 7 0,4-3 0</inkml:trace>
  <inkml:trace contextRef="#ctx0" brushRef="#br0">1024 2076 8022,'-8'-10'-241,"3"1"0,-1-1 97,1-4 0,-4 4 597,4 1 1,0-5-97,5-5 0,-4 0-252,-1 5 0,-1-1 38,1 1 1,2 0-183,-7 0 1,1 0 70,-5-1 1,-1 3-32,1 2 0,-2-1 29,-3 6 0,2 1 54,-7 4 1,7 6 9,-2 3 1,3 10-34,2 5 0,1 5-29,4 4 0,-2-2-38,6 7 0,0-6-5,5 1 1,2-5-4,3-4 1,-2 0-17,6-10 1,2-3-123,8-11 1,-3 0 92,3 0 0,2-6-169,-2-4 0,4-9 97,-4-4 1,2-4-125,-2-2 0,-4 3 95,4 2 1,-3 2 115,-2 3 1,-4 8-69,-1-4 13,-5 4 178,2 4 0,-6 7-91,0 9 1,0 5 286,0 5 0,0 10-115,0 9 1,0 4 266,0 6 1,1 1-159,4 3 1,3 6 2,6-6 0,1 11-108,-1-6 1,0 3-143,0-3 1,-4 0-19,-1 0 0,-1-7 93,2-2 1,-3-6-80,-2-4 1,-3-3 92,2-6 0,-2-3 20,-2-2 1,0 1-37,0-6 1,-6 2 22,-4-2 0,-2-8-10,-3 3 1,0-3 149,-4 3 1,-3-6-217,-7-3 1,1-3 66,-1-2 1,1-7-171,-1-2 0,-1-10 97,-3-5 1,3-4-333,-3-5 0,5-4 139,4-5 0,3-6-218,7 1 0,6-5-438,3 4 0,5 2 347,5 9 1,5-1-401,9 9 1,3-1 865,6 11 0,7-6 0,1 3 0</inkml:trace>
  <inkml:trace contextRef="#ctx0" brushRef="#br0">1451 2331 6874,'0'8'1155,"8"-1"0,6-7-831,8 0 1,5-2-234,1-3 0,1 2 87,-1-6 0,-1 1-503,-3-2 1,1 2 229,-6 4 0,0 2-587,-5-3 0,-5 4 184,1 1 498,-7 6 0,3 2 0,-6 6 0</inkml:trace>
  <inkml:trace contextRef="#ctx0" brushRef="#br0">1451 2602 8023,'-8'9'300,"3"1"-155,3-7 0,9 9 327,2-2 1,9-2-83,1 1 0,6-6-247,-1 2 0,2-3 86,3-2 0,4-2-208,0-3 0,0-1-28,-4-3 1,-6-4-204,1 3 0,0-2-254,4-2 1,-4 6 463,0 3 0,-7-3 0,4 0 0</inkml:trace>
  <inkml:trace contextRef="#ctx0" brushRef="#br0">2460 2033 8202,'-6'-14'-80,"-2"-7"0,-6 5 6,-1-3 0,6 8 0,-1 3 264,-1 2 1,-1 1-168,-2 5 1,-5 0 94,0 0 1,-5 7 46,5 2 1,-5 4-35,5 1 0,-1 0 163,1 1 1,5 3-106,-1 1 1,3 0-76,7-4 0,0 0 34,5 4 1,7-3-231,2 3 0,8-3-35,2-2 0,7 5 86,-3 0 0,0-5-191,0-4 0,-1-1 42,2 5 1,-3 1-14,-7-1 1,0 0 173,0 0 0,-1 5 1,-4 0 0,-2 2 59,-7-2 1,-2 3 156,-3 6 0,-3-4-10,-6 0 0,0-5-172,0 4 0,0-5 151,-1 1 0,-4-5-61,0-5 0,0-2-276,5-7 0,0 0 165,0 0 1,1-7-585,4-2 1,-2-10 147,6-5 0,0-4-61,5-5 1,2-4 501,3-5 0,9-1 0,8 0 0</inkml:trace>
  <inkml:trace contextRef="#ctx0" brushRef="#br0">2460 1919 8180,'14'-6'-341,"-1"3"-425,-4-7 1326,4 7 0,-7-2-106,4 10 0,-4 3-461,-6 6 1,-6 5 42,-4 0 0,-2 6-179,-2-1 1,-1 3 97,1 1 0,0-4-115,0 0 0,6-7-33,3 2 0,2-8 50,-2-1-329,4-7 250,1 3 1,7-11 241,8 1 0,0-6-101,4 5 0,-1 1 249,5 4 0,0 1-81,0 4 0,3 3 38,-7 6 0,0 2 34,-5 3 0,-2-3 71,-2 3 0,1 1-16,-6-1 0,-1 6-113,-4-1 0,-1-3-169,-4-2 1,-1-2 104,-4 2 0,-2-3-374,2 3 1,-1-8 161,2-2 0,-4-6 29,3 2-4,4-3 150,0-9 0,0-7 0,-2-8 0</inkml:trace>
  <inkml:trace contextRef="#ctx0" brushRef="#br0">2759 2104 8160,'-2'-8'-463,"-3"3"397,4 4 397,-6 1-408,7 0 607,0 0-340,0-7-199,0 6 190,0-5-179,0 6-15,0 0-165,0 6 223,0-5-344,0 6 0,0-7-1390,0 0 1689,0-7 0,7-7 0,1-8 0</inkml:trace>
  <inkml:trace contextRef="#ctx0" brushRef="#br0">2929 2118 8027,'0'-14'-24,"-6"0"1,0 0 187,-4-1 0,-2 3-82,2 2 1,-3-1 13,-1 6 0,5-4-123,-1 4 0,1-1 85,-5 1 104,-1 4 0,3-4-89,2 10 78,-2 3 0,10 10-198,-3 1 0,4 0 14,1-4 1,0 0-63,0 4 0,1-8 41,4 4 1,3-11-171,6 1 0,0-3 16,1-2 0,-1-2 122,0-3 1,0-3 34,0-6 1,-4 2-81,-1 2 61,1-3 0,-1 7-48,1-3 177,-7 2 0,5 9-11,-3 3 0,-4 4 149,4 10 0,-3 3 52,-2 7 1,4 4-149,1 0 0,1 11 137,-1-1 1,-3 9-54,2 0 0,0 3-200,0 2 1,-2 5 74,3 0 0,-4-7-127,-1-8 1,-1-9 92,-4-5 1,2-4 523,-7-6-339,1-2 1,-10-8-153,0-4 1,-5-3-104,5-6 1,-6-1 100,1-4 1,2-3-210,-2-6 1,2-5 88,-1 0 1,2-6-420,7 1 0,1-6 90,4-8 1,2 5-74,7-10 1,4 9-203,5-4 1,2 4 666,13-3 0,-1-1 0,6-5 0</inkml:trace>
  <inkml:trace contextRef="#ctx0" brushRef="#br0">3071 2019 8027,'7'-8'-352,"-6"3"293,4 10 0,-3 9 511,-2 10 1,0 3-102,0 1 0,0 5-200,0 0 0,0 2-2,0-2 1,0-3-28,0 3 0,0-7-131,0-3 0,0-4 86,0 5 1,0-11-405,0 1 205,6-9-138,-4 7 0,4-12 102,-6 0 0,0-6-106,0-8 1,0 0 11,0-1 0,-5 0-36,0-4 1,1 3 107,4-3 1,0-2 76,0 2 1,1 0 182,4 5 0,3 2-77,6 2 0,0-1 229,1 6 1,-1-4-80,0 4 0,0 0-10,0 5 0,1 2 222,-1 3-147,0-4 0,-1 12 20,-4-4 0,-2-1-19,-7 2-316,0-1 147,0 5 0,0-4-516,0-1 178,0-5-87,0 2 172,0-19 1,0 4-323,0-10 456,6 3-46,2 2 0,6 1 394,0 4 0,-4 2-157,-1 7 0,1 7 104,4 2 1,0 9-73,0 0 1,-4 3 227,-1-2 0,-4-2-144,4 7 1,-5-7-118,0 2 1,3-8-437,-3-1 1,3-7 49,-3 2-332,-2-4 1,6-1 297,-3 0 0,-4-6-429,4-3 728,-3-4 0,4-8 0,2-1 0</inkml:trace>
  <inkml:trace contextRef="#ctx0" brushRef="#br0">3526 2232 8027,'8'6'0,"0"-3"201,-3 7 1,-3-5-35,2 4 0,3-4 196,-3 4-364,7 1 0,-7 2 123,5-2-99,1 3 1,-1-7 217,0 3-351,1-2 1,-1-7-52,1 0 29,-7 0 1,3-2 129,-6-3-8,0 4 2,-6-12 0,-2 10-5,-6-6 0,4 5 3,1 0 46,0 2-383,-6 2 213,7 0-346,-4 0 0,10-2 79,-3-2 1,9-6 400,0-9 0,7-3 0,-3-6 0</inkml:trace>
  <inkml:trace contextRef="#ctx0" brushRef="#br0">3640 1891 7157,'8'6'1402,"0"-3"-923,-3 7 1,-4-1-515,4 5 0,-3-4 67,-2-1 0,0 1-518,0 4 240,0 0 130,0 1 1,-2-3-183,-3-2 299,4-4-375,-12-6 171,11 0 169,-4 0 1,6-2-13,0-2 0,2 2 126,2-3 0,0 4-14,5 1 0,1 1 98,4 4 1,-2 3-59,-2 6 1,3 0-78,-4 1 1,-1-1 134,1 0 1,-5 2-70,0 3 1,-2-3-84,-2 3 1,0-4 71,0 0 1,0 4-451,0-1 0,-2 1 69,-2-4 0,2-1-333,-3 0 630,4-6 0,1 5 0,0-6 0</inkml:trace>
  <inkml:trace contextRef="#ctx0" brushRef="#br0">4038 2204 8024,'8'-19'73,"-3"0"0,-4 0 114,-1 4 1,0 1 364,0 0-304,0 0-386,0 0 316,-6 6-184,-2 1 0,-1 18-167,-1 4 0,6 8 136,-6 1 0,7 3 6,-2 1 1,4 5-35,1 1 0,0-3-4,0-7 0,1-4 65,4-5 0,-2-3 11,7-2 76,-1-4 1,5-7 5,0-4 1,-1-9-101,-3-10 1,2-3 40,-2-1 0,1-6-181,-2 1 0,4-11 102,-4 1 1,-1-2-93,2 2 1,-6 2 74,6 3 0,-7-2-77,2 7 1,1-5 51,-1 5 1,0-3-4,-5 7 1,0-2 235,0 7 1,0 4-13,0 1 241,0 3 0,-2 8-149,-3 3 0,4 5 199,-4 5 0,-1 4-136,1 10 1,0 4 117,5 5 1,0 7 34,0 3 1,0 3 92,0 1 0,0 6-325,0-1 0,0 4-168,0-9 1,5 3-862,0-12 1,6-2 508,-2-7 1,5-3 313,5-7 0,-3 0 0,5 0 0</inkml:trace>
  <inkml:trace contextRef="#ctx0" brushRef="#br0">4507 1791 7918,'-14'-9'0,"0"-1"0,6 6 0,2-4 8,-1 1 148,6-4 1,-5 8 253,6-6-68,0 6-369,0-4 110,0 7 0,0 2 113,0 3 1,0-2-168,0 6 0,0-4 47,0 4 1,0 7 145,0 8 0,-2 3-75,-3 1 0,4 12 206,-4 2 1,-1 17-7,1 2 0,0 1-126,5 0 0,0-4-169,0-1 0,6-7 134,4-2 0,4-10-836,5-5 1,-1-9 375,5-5 1,2-10-838,9-4 0,-3-5 79,7-5 1032,-6-9 0,9-15 0,-5-7 0</inkml:trace>
  <inkml:trace contextRef="#ctx0" brushRef="#br0">4934 1706 8019,'0'-8'72,"0"2"1,2 6 237,2 0 1,1 0 39,9 0 1,-1-7-222,11-2 1,-1 1 113,6-1 0,-1-1-591,1-4 0,-3 4 245,-2 1 1,1 6-1475,-6-2 1577,-6 3 0,0 2 0,-5 0 0</inkml:trace>
  <inkml:trace contextRef="#ctx0" brushRef="#br0">4906 1862 8019,'0'10'322,"0"-1"0,0-4-79,0 5 0,1 1-20,4 8 1,-4-2 19,4 7 0,-3-1 23,-2 6 1,0 1-39,0 3 1,0 2 95,0 3 1,-2 3-44,-3-3 1,4-4-15,-4-1 1,4 1-192,1-6 0,0 2 164,0-11-453,0 0 0,11-6 200,3-4 1,10-3-683,-1-6 0,6-11 368,4-3 0,3-5-317,7 0 0,-1-3-76,1-6 720,0 6 0,-7-5 0,-1 5 0</inkml:trace>
  <inkml:trace contextRef="#ctx0" brushRef="#br0">5417 1493 7884,'-6'14'-42,"4"6"255,-2 4 0,2 5 67,2 4 0,0 2-10,0 2 1,0 9-14,0-3 0,0 3-12,0-4 1,2 3 0,2 2 0,-2-1-250,3 6 43,-4-6 1,-1-2-217,0-6 0,0-7 131,0 3 0,0-6-5,0-4 0,0-4-44,0-6-389,0-6 226,0-1 0,0-9-3,0-3 0,0-4 79,0-10 1,0-3 23,0-7 0,2-5 45,3-4 1,-2-2 4,6 2 1,1-1 82,4 6 1,-4 1-84,-1 8 0,0-1 244,6 6-178,-1 0 390,0 5 91,0 6 1,-4 8-205,-1 10 1,-6 9 50,2 4 0,-3 6-54,-2 4 1,0 2 75,0 2 0,0 3-62,0-7 0,0 0-359,0-4 0,5-1 113,-1 1 0,3-7-651,-3-3 1,-1-10-584,7-4 390,-1 3 1,4-8 843,-3 0 0,2-7 0,-4-7 0</inkml:trace>
  <inkml:trace contextRef="#ctx0" brushRef="#br0">5702 2118 7934,'9'0'438,"1"0"1,-6 0-19,6 0 0,-1 0-195,6 0 0,-1 0-166,0 0 1,0-4-294,0-1 0,5-6 170,0 1 0,0 2-545,-4-1 1,-3 4 329,-2-4 1,1 4-862,-7-5 1140,1 7 0,-5-9 0,0 4 0</inkml:trace>
  <inkml:trace contextRef="#ctx0" brushRef="#br0">5787 1976 7934,'0'10'10,"0"-1"0,0 1 198,0 4 0,0 6 79,0 4 1,0 3 146,0 1 0,0 5-86,0 1 0,-5 3-250,1-3 0,-1-1 72,5-5 1,1-6-527,4-3 0,3-3 306,6-2 0,-1-4-390,-4-1 1,4-6-146,-3 2 1,2-3-347,2-2 0,-6-7 931,-3-2 0,3-4 0,0-1 0</inkml:trace>
  <inkml:trace contextRef="#ctx0" brushRef="#br0">5915 2289 7934,'0'-8'234,"6"2"75,4 6 1,-2 0-157,1 0 1,1 0 66,4 0 0,0 0-546,0 0 1,1 0 226,-1 0 0,0-5-663,0 0 1,-4-4 181,-1 4 580,-6-6 0,10 3 0,-5-6 0</inkml:trace>
  <inkml:trace contextRef="#ctx0" brushRef="#br0">6086 2047 7934,'8'14'551,"-2"5"-295,-6 0 1,5 7 125,-1-3 1,1 4-118,-5 2 0,0-1-200,0 0 1,0 1 111,0-1 1,0-1-1503,0-3 1325,0-4 0,6-5 0,2-1 0</inkml:trace>
  <inkml:trace contextRef="#ctx0" brushRef="#br0">6512 2232 7738,'0'14'-70,"0"0"615,0 1 1,-1 4-131,-4 0 1,2 6-368,-7-1 1,2 2 19,-1 3 0,-2-6-68,6 1 0,-6-6 0,3 2 0</inkml:trace>
  <inkml:trace contextRef="#ctx0" brushRef="#br0">6541 1663 7927,'-8'-14'-414,"1"0"472,7 6 1,2 2 459,3 6 0,3 8-144,6 6 0,2 3-54,3 12 1,-4 2 83,4 12 1,2 1-96,-2 3 0,5 4-282,-6 6 0,6-2 18,-5-3 0,5 2-463,-5-7 1,4-4 14,-4-5 0,0-8-198,-4-2 1,-3-6-26,-2-7 216,2-7 0,-10-4-233,3-8 0,-4-6 643,-1-9 0,7-3 0,0-6 0</inkml:trace>
  <inkml:trace contextRef="#ctx0" brushRef="#br0">6853 1649 7927,'-9'6'374,"-1"4"1,1 4-46,-5 5 1,4 3-111,1 7 1,-1-1-1,-4 0 1,0 2 69,0 4 0,-1-3 57,1 7 1,2 0-196,2 5 1,-3-1 95,4 1 0,3-7-764,1-2 0,-1-4 327,1-2 0,0-6-2087,5-3 1226,0-3 1051,0-2 0,0-6 0,0-2 0</inkml:trace>
  <inkml:trace contextRef="#ctx0" brushRef="#br0">6868 2189 7927,'28'-14'0,"0"1"8,1 4 1,-1-4 52,1 4 0,-1-4 262,1-1 1,-1 0-48,1 0 0,-7 1-720,-3 3 1,-4-1 1,0 7-326,-7-1 335,-2 5 433,-6 0 0,-6 0 0,-2 0 0</inkml:trace>
  <inkml:trace contextRef="#ctx0" brushRef="#br0">7052 1948 7926,'0'14'294,"0"2"241,0 3 0,0 3-110,0 6 0,5 2-311,0 3 0,0-4-6,-5-1 1,1-1-104,4-8 0,-2 0-89,7-5 1,-6-4-668,6-1-35,-1-6 0,6 2 422,-1-10 0,-5-3-574,1-6 938,-1-6 0,-1-9 0,-2-7 0</inkml:trace>
  <inkml:trace contextRef="#ctx0" brushRef="#br0">7223 1578 7927,'13'-9'-304,"-4"-1"1,4 5 311,-4-4 1,9 6 531,1-2 0,1-1-473,-1 1 0,2-5 42,2 6 0,4-3 15,-3 3 0,-4 2 19,-1-3 1,2 4-184,-2 1 0,0 1 118,-5 4 1,-4 5-159,-1 8 1,-4 6 25,4 9 1,-6 4 81,2 5 0,-3 6 56,-2-1 0,0 7 98,0-2 0,-2-2-31,-3 3 0,4-8-78,-4 3 0,2-10 197,-2-5 1,4-5-74,-4-4 0,-1-8 73,1-7 1,-6-6-112,1 2 0,-4-3-451,-5-2 0,2-7-745,-7-2 1,7-4 564,-2-1 1,3 0 471,2 0 0,-7-1 0,-1 1 0</inkml:trace>
  <inkml:trace contextRef="#ctx0" brushRef="#br0">7749 1791 7936,'-14'0'35,"6"0"0,10 0-70,12 0 1,6 0 349,9 0 1,1 0-83,3 0 0,3-4-197,7-1 0,4-6 34,1 1 1,4 2-345,-5-1 0,-3 1-25,-10-1 1,-3 1-239,-12 3 537,0 3 0,-11-4 0,-2 6 0</inkml:trace>
  <inkml:trace contextRef="#ctx0" brushRef="#br0">7977 1521 7936,'14'0'-394,"0"0"0,-1 8 490,-4 6 0,4 2 553,-4 8 1,2-1-366,-1 6 1,2 4-244,-2 0 0,-4 0-218,-1-4 0,1 4 124,-1 0 0,0-4-323,-5-6 0,5-4 205,-1 5 1,1-7-140,-5 2 0,2-3-23,2-2 333,-2-6 0,4-1 0,-6-7 0</inkml:trace>
  <inkml:trace contextRef="#ctx0" brushRef="#br0">8289 1251 7936,'15'0'0,"-6"0"-284,1 0 1,-6 2 112,6 2 1,-2 6 887,1 9 1,4 3-211,-4 6 0,-1 13-173,2 7 0,-2 4-162,1 0 1,2 3 75,-6-3 0,0 4-224,-5 1 0,0-2 74,0-3 0,0-3-64,0-6 0,0-7 67,0-3 0,4-9-526,1-5-50,0-3 155,-5-9 1,0-8-96,0-13 1,5-5 135,-1-5 1,7-3 76,-1 4 0,-2-4 83,1-2 0,1 7 84,4 3 0,5 3-101,0 2 1,4 6 341,-4 3 0,5 4 79,-5 1 1,0 1 89,-5 4 0,-1 5-54,-4 9 0,-2-4 110,-7 4 1,0 2-104,0-2 0,-7 5-22,-2-5 1,-4 1-294,-1-1 1,-5-3 112,0 3 1,-6-5-655,1-5 1,2 3-75,-2-8 1,7 1-377,-2-5 1,3 0-472,2 0 1449,6-13 0,-11-2 0,3-14 0</inkml:trace>
  <inkml:trace contextRef="#ctx0" brushRef="#br0">8815 1251 8003,'15'6'-7,"-1"4"1,0 2 66,0 3 0,5-1 247,0 0 0,2 2 312,-2 3 0,-2 3-236,7 6 1,-7 1-110,2-1 0,-3 2 132,-2 3 1,0 2-133,1 3 0,-3 3-124,-2-3 1,1 2-65,-7-2 0,0 7-191,-9-2 1,-9 9-186,-10 0 0,-3 4 199,-1 0 1,-12 1-770,-2 0 0,-1-11 490,0-3 0,5-12-352,-4-2 1,1-9-3,7-10 724,1-4 0,5-6 0,-1 0 0,1 0 0</inkml:trace>
  <inkml:trace contextRef="#ctx0" brushRef="#br0">569 3782 8426,'0'-15'446,"0"7"1,0 1-31,0 2 0,2 3 48,2-3 1,0 5-120,5 5 1,-4-3-104,4 3 1,1 1 54,4-1 0,0-1 0,0-4 0,7 0 2,3 0 0,7 0 17,2 0 1,7-4 17,-2-1 1,3-1-66,2 1 0,-2 3-100,-3-3 0,3-1 55,-3 1 1,3-6-296,1 2 0,3 1 59,2-1 0,5-1 35,10-4 1,1 0 29,3-1 0,2-4 89,-6 0 0,-1 1 169,-4 3 0,6 1-190,4 0 0,2 0-167,2-1 1,-3 1 157,3 0 1,-14 1-233,5 4 0,-8-2 127,-2 6 1,3 0-37,-3 5 0,8 0 28,2 0 1,3 0 16,-9 0 0,4 0-125,-7 0 1,0-4 138,-1-1 1,5-5-146,0 6 1,2-6 123,7 5 0,0-6-84,5 2 0,-6 1 156,-3-1 0,-4-1 11,-1-4 1,2 4-36,2 1 1,4 4 27,6-4 1,-3 1-168,3-2 0,-9-2 101,4 2 0,-4-2-243,-1-3 1,4 6 81,6-1 0,2 1 1,3-5 0,-5 1 70,0 4 1,-5-4 13,-4 3 1,2-2 216,8-2 1,3 4-158,1 1 1,-36 5 0,1 0 69,35-6 1,-2-1-76,-8 6 1,5-1-91,0 1 1,4 4 68,-33-1 0,1-1 1,34-3-227,-34 3 0,0 1 0,32-4 91,1 1 0,-1 2 131,0-7 1,-35 8 0,1 0 22,4-3 1,0 0 0,-2 1 0,-1 0-41,1 0 1,0-1 0,34-8 121,-1 4 1,1-4-99,-30 6 0,1 0 0,-1 0 0,-1 0 31,2-1 1,-1 1-1,-2 2 1,0 1-16,-4-1 1,-1 0-1,2 1 1,-1 1 3,0-2 0,-1 0 1,4-1-1,0 1 0,1 2 0,0 1 0,2-1 0,0 0-4,-4 0 1,-1 1-1,0 1 1,0 1-6,34-5 1,3-1 3,-37 3 0,1 1 1,2-1-1,1-1-5,2 2 1,-1 0 0,-4 1-1,0-1 8,-3-3 0,0 0 1,0 1-1,1-1 1,-1-2 0,0-1 0,6 1 0,1 0 26,1 0 1,-1 0-1,3 0 1,-2 0 3,-5 0 0,-1 0 0,2-1 1,-1 1 21,33-7 0,-35 5 1,0-1 58,0 1 1,-1-1-1,1 0 1,0 1-12,-1 2 0,1 0 1,38-6 45,-13 4 0,-3-2-283,-20 6 0,1-4 108,-11 4 1,-6 0-619,-8 5 633,-10 0 0,-7 3 15,-16 7 0,-10 12 0,-18 14 0</inkml:trace>
  <inkml:trace contextRef="#ctx0" brushRef="#br0">12213 9411 6871,'2'8'-776,"3"-3"845,-4 3-123,6-7 0,-7 7 90,0-3-28,0-3 1,0 5-13,0-2-1,0-3 1,0 10 26,0-2 1,1-2-3,4 1 0,-3 1 68,2 4 0,-2 0-71,-2 0 1,0 1 183,0-1 0,1 0-98,4 0 0,-3 1 2,3-1 1,-4-5-84,-1 1 0,0-6-93,0 6 1,0-5 165,0 4-95,0 1 0,-6 4 0,-2 0 0</inkml:trace>
  <inkml:trace contextRef="#ctx0" brushRef="#br0">14360 11885 8173,'0'-8'-5,"0"-5"575,0 12 671,0-6-491,0 7-262,0 0 269,7 7-513,-6-6 0,12 10 31,-4-6 1,-1 2 7,2-3 1,-1-2-16,5 3 1,1-4-32,-1-1 0,0 0 22,0 0 1,5 0-149,0 0 1,7 0 103,-3 0 1,6 0-120,4 0 0,3 0 64,7 0 0,-1 0-292,1 0 0,0 0 14,-1 0 0,1 0-44,0 0 1,-5 0 7,0 0 1,-5 0 102,5 0 0,0 0 613,4 0 0,12-5-247,3 1 1,8-6-205,-4 5 1,9-4-129,-9 4 1,2-1 24,-15 1 0,4 4 18,-5-4 1,2 3-110,-1 2 0,2 0 140,7 0 1,-6 2-194,-4 3 0,-3 1 42,-1 3 0,-5 2 40,0-6 1,-7 5 45,3-6 0,-4 6 10,-2-5 1,2-1 134,3-4 1,-1 0 107,6 0 0,0 0-175,4 0 1,-4 0-5,0 0 0,-2 0 3,2 0 1,2 0 26,-7 0 0,2 0-30,-2 0 0,-1 0 103,6 0 1,-1-1-102,6-4 0,6 3-147,3-2 0,3-3 99,2 3 1,7-6-258,2 5 0,-8-6 225,-1 2 0,-2-2-17,7 1 1,3-2 65,6 2 0,0 4-42,0 1 1,-3-1 139,-6 1 0,-1 0-69,-9 5 1,2 0 29,-2 0 1,7 0-92,-7 0 1,13 0-1,-4 0 0,-4 0 18,0 0 0,-6 0-9,-4 0 1,0 0-131,-9 0 0,-3 0 69,-2 0 1,-1-4 3,1-1 0,-3 0 21,3 5 1,-1 0 90,1 0 0,-3-5 68,3 1 0,-4-6-165,-6 6 0,4-3-19,-3 2 0,-2-1-84,2-3 0,-7-4-189,2 4 0,-3-4 71,-2-1 0,0-1-143,0 1 0,1 2 53,-1 2 0,-5-1-1409,1 6 864,-1-6 884,5 10 0,-6-6 0,-1 7 0</inkml:trace>
  <inkml:trace contextRef="#ctx0" brushRef="#br0">19010 9909 8292,'0'-14'0,"0"6"0,1-3-292,4 6 8,-4 0 1186,6 12-524,-1 0 1,-3 12 20,7 0 1,-7 8-18,2 2 1,1-1-42,-1 5 1,-1 4-81,-4 0 1,5 0-121,0 1 1,0-5 116,-5 5 0,0 0-218,0 4 0,0 1-50,0 0 0,0-5-63,0-1 0,0-7-73,0-1 0,1-5 103,4-5 1,-3-8-379,2 3 1,-1-9 187,2-1 1,-2-2-129,7-2 0,-5-3-208,4-7 1,2-7-1012,8-16 1580,-3-10 0,11-14 0,-5-8 0</inkml:trace>
  <inkml:trace contextRef="#ctx0" brushRef="#br0">19322 9752 8292,'15'-20'0,"-1"4"-85,0-3 1,2 3-197,3 2 0,-2 0 665,7 0 1,0 0-119,4-1 1,2 3 130,3 2 0,-1 2-76,6 4 0,-7 2-232,2-3 0,-3 4-9,-1 1 0,-2 1-112,-4 4 0,3-2 53,-7 7 0,4-1 103,-4 5 0,0-4-211,-5-1 1,1 1 71,-1 4 1,-1 0-44,-4 0 0,4 1 92,-4-1 0,4 0-2,1 0 1,0 7-43,0 2 1,-6 4 4,-3 2 0,1 6-79,-1 2 0,0 4 102,-5 2 0,-2 0-204,-2-1 0,0-4 105,-5 0 0,4-1-191,-4 1 1,1-4-15,-2-5 1,-1-2-27,7-4 0,-6 3 68,5-8 1,-6 1-231,2-4 0,-4-3 143,-1-2 0,-2 2 331,-3-2 0,-9 3 0,-9 1 0</inkml:trace>
  <inkml:trace contextRef="#ctx0" brushRef="#br0">19308 10605 8239,'-33'15'-48,"0"-1"0,6 0 48,8 0 0,3-4 945,2-1 0,6-4-316,3 4 0,5-5-198,5 0 1,11-2-166,12-2 0,7-8-17,8-6 0,7-7-43,7-7 1,3-1-429,11 1 0,-4-5-170,4 0 1,-8 6 309,-11 8 1,-9 3-1087,-10 2 0,-5 1 518,-4 4 0,-4 1 650,-5 3 0,-7 4 0,-2-6 0</inkml:trace>
  <inkml:trace contextRef="#ctx0" brushRef="#br0">19706 9866 8183,'-14'-12'0,"0"2"0,4-1 312,1 6 0,-1 1-55,-4 4 0,0 1-15,0 4 0,-5 4-62,0 10 1,-5 2-120,5 3 0,-5 7-31,5-2 0,-1 7 141,1-3 1,5 5-30,0-5 1,1 5 50,8-5 0,-4 4-247,4-9 0,0-3 141,5-11 0,7-1-70,2-3 1,4-4 85,1-6 1,2-6-134,3-4 1,3-9-221,6-5 1,1-1 133,-1 1 0,-4-2-371,-1 2 1,-7-3 202,-2-1 0,-6 4-397,-8 0 1,-6 7 244,-3-2 1,-10 9-63,-5 6 1,-5 2 497,-4 2 0,10 0 0,-17 13 0,10 3 0</inkml:trace>
  <inkml:trace contextRef="#ctx0" brushRef="#br0">19507 10620 8146,'0'-8'0,"0"1"-212,0 1 200,0 5-1,0-6 115,0 7-26,0 0 0,0 7 66,0 2 1,0-1-70,0 1 1,0 1 133,0 4 0,0 0-58,0 1 0,0-1 29,0 0 1,0 0-75,0 0 0,0 1 13,0-1 0,0 2 11,0 3 1,0-4-18,0 4 0,0 2-18,0-2 1,0 1 18,0-1 1,0-1-46,0 5 0,0-4 40,0 5 0,0-2-96,0 2 0,-1 1 66,-4-6 1,3 5-19,-2-5 0,2 4-9,2-4 1,0 5-15,0-5 1,0 5-45,0-5 1,0 0 71,0-5 0,0 5-145,0 0 1,0 0 76,0-5 0,0 0-94,0 0 1,-2-1 84,-2-4 1,2 4-38,-3-3 61,4 2 0,1 2-2,0 1 0,0-6 210,0 1-207,0-1 1,-2 1 154,-3-1 1,4-4-128,-4 4 0,4-4 40,1 4-136,0-5-8,0 8-4,0-4-24,6 0-64,-5 5 142,6-12 296,-7 6-253,0-7 0,-2 0 35,-3 0 0,1 6-148,-11 3 0,4 9-156,-8 1 0,-3 11-13,-1-2 0,-11 5 253,-3 1 0,-5-4 0,0 4 0</inkml:trace>
  <inkml:trace contextRef="#ctx0" brushRef="#br0">8346 6213 8229,'-8'0'-201,"2"0"663,0 0-60,4 0-245,-4 0 1,7 0-140,4 0 0,3 0 214,6 0 0,0 0 5,1 0 1,4 0 157,0 0-257,6 0 1,3-2 35,10-3 1,10 4 9,4-4 0,9-1-137,6 1 1,2-5-7,2 6 0,-4-7-13,-1 1 1,0 2 40,5-1 1,1 4 28,-1-4 1,4 4-204,1-5 1,-1 1 399,-9-5 0,2 1 12,-7 4 1,12-4-147,-2 3 0,2 3-121,-7-3 1,-9 7 103,-10-2 0,-5 4-552,-9 1 0,0 0-233,-9 0 1,-9 1-534,0 4 0,-11-2 1255,1 7 0,3-1 1,0 5-1</inkml:trace>
  <inkml:trace contextRef="#ctx0" brushRef="#br0">7223 5644 8354,'-13'-19'-513,"4"0"1,-2 0 908,6 5 309,-6 0 0,3 1-456,-6 4 0,-2 2-399,-3 7 0,-3 2 52,-6 3 95,-1 2 1,-6 16 119,-2 5 1,-5 7-2,0 7 1,5 7 190,4 3 1,3 5-353,2 5 0,6-2 452,3 6 0,9-3-107,6 9 0,2-5 17,2 9 1,2-8-103,2-1 0,6-14-204,9-1 1,4-14-43,11-9 0,7-9-395,6-10 1,7-6-551,-2-8 0,2-6 481,-2-9 0,-5-4-1398,-9-11 1893,-3 4 0,-11-7 0,-1 2 0,3-3 0,0 0 0</inkml:trace>
  <inkml:trace contextRef="#ctx0" brushRef="#br0">7237 6298 8395,'-8'0'510,"2"0"1,8 0-308,2 0 0,0 0-34,5 0 1,5-2-106,5-2 1,8-4-199,1-7 0,2-4-891,8 1 747,-6-1 0,6 1-21,-10 4 0,-2-2-310,-12 11 609,0-6 0,0 3 0,0-6 0</inkml:trace>
  <inkml:trace contextRef="#ctx0" brushRef="#br0">7379 6141 8337,'-1'21'569,"-4"3"0,4 4-301,-4 5 1,-2 2-1,3 3 0,-6 3-12,6-3 1,-6-3 9,5-2 0,1-3-338,4-2 0,1-6 150,4-3 0,3-3-537,6-2 0,0-6 260,0-3 0,5-3-461,0-2 1,5-7 177,-5-2 1,0 1 481,-5-2 0,0-5 0,1-7 0</inkml:trace>
  <inkml:trace contextRef="#ctx0" brushRef="#br0">7536 6454 8354,'22'-1'-403,"-3"-4"0,-3 2 866,-2-7 1,5 2-66,0-1 1,5-4-704,-6 4 1,1-2 132,-4 1 1,-1-2-384,0 2 1,-4 4 554,-1 1 0,1-3 0,4 0 0</inkml:trace>
  <inkml:trace contextRef="#ctx0" brushRef="#br0">7792 6141 7572,'1'15'205,"4"-1"0,-3 2 198,2 3 1,-2 3 37,-2 6 1,5 1-398,-1-1 0,1 5 96,-5 0 0,2 2-686,3-2 1,-4-3 313,4 4 1,-4-4 231,-1-2 0,7 0 0,1 1 0</inkml:trace>
  <inkml:trace contextRef="#ctx0" brushRef="#br0">25095 3838 7893,'8'-14'0,"-4"0"1,-2 0-238,-2 0 237,0-1 258,0 1 0,0 0 417,0 0 0,-2 4-381,-2 1 1,-9-1-352,-6-4 1,-1 5 117,1-1 1,3 5 52,-3-4 1,1 6-48,-1-2-79,4 3 103,-6 9 0,12 1 37,-1 6 1,5 6-66,-4 4 1,6 3-119,-2 1 1,-1-1 31,1-3 1,0 1-414,5-6 360,7 0 1,0-6-86,8-4 0,4-4-360,0-10 244,6-3 90,-3-12 0,2-1-439,-1-2 264,1-4 71,5 5 0,-7-1 43,-3 4 1,-5 4-10,-5 0 331,4 1-217,-11 6 145,4 2 0,-6 19 659,0 6-296,-6 6-252,-2 16 0,-5 0 810,4 16-1421,-4-3 725,11 9 0,-9-6 83,6 0 0,1-8-113,4-7 0,0-1-14,0-8 1,0-1 61,0-8 1,0 1-9,0-6 0,0-5 89,0-4-81,-7-7 815,0 3-1144,-8-6-19,1-6 0,0-2-252,0-6 1,-1-1 152,1 1 0,5-6-76,-1-4 1,2 2-218,-1-2 0,3 2-1262,6-2 1757,0-2 0,6 3 0,2-5 0</inkml:trace>
  <inkml:trace contextRef="#ctx0" brushRef="#br0">25408 3995 7918,'-7'-8'-236,"6"2"-355,-12 6 1398,5 0-244,-6 6-264,6 2 0,2 11 108,6 0-200,-7 6-69,6-3 1,-6 7 63,7-1 1,5 0-75,0 1 0,0 1-162,-5 3 1,4-3 0,1 3 0,0-3-215,-5-1 0,0-1-542,0 1 425,0-7 189,0-2 0,-2-6-210,-2 1 117,2-7 22,-11-2 0,5-6-169,-6 0 0,0-2 172,0-2 0,-2-9 244,-3-6 0,8-2 0,-3 2 0,3 2 0,-4-7 0,8 7 131,2-2 0,3 3-53,2 2 0,7 1 95,2 4 1,5-4 35,5 4 0,-1 2 75,5 3 1,-1-3-219,2 3 1,1-6-293,-6 5 1,5-4 225,-5 4 0,0-6 0,-5 3 0</inkml:trace>
  <inkml:trace contextRef="#ctx0" brushRef="#br0">25464 4180 7918,'-7'6'0,"-1"2"343,3 6-125,3 0 56,-4 0 1,4 1 579,-2-1-456,2 0-29,-4 0-247,12 1 1,2-8-145,6-2 1,-4-5 59,-1-5 0,1-2-195,4-8 0,-5 6-143,1-1 73,-7-5 64,3-1 1,-1 0-177,0 7 1,0-1 96,-5-4 1,-2 4-10,-3 1 0,2 6 113,-6-2 0,-1 3-83,-4 2 0,0 0 67,-1 0 0,6 5 15,-1 0 1,3 1-239,-3-1 248,4-3-101,6 4 230,0-6 0,0 0 0,6-13 0,2-3 0</inkml:trace>
  <inkml:trace contextRef="#ctx0" brushRef="#br0">25507 4109 7918,'14'0'0,"1"0"-6,-1 0 0,-2 6 195,-2 3 0,1 4 482,-6 1-281,6 0-92,-10 1 1,6 4-5,-7 0 0,0-1-133,0-3 0,0-6-115,0 1 1,0-6 329,0 6-285,0-7-716,0 3 611,0-18 0,0 7-818,0-9 363,0 3 240,0-4 1,1 3-368,4 2 331,-4-2 1,11 9-159,-8-7-87,7 7 114,-3-3 0,5 4 396,-4-3 0,4 4 0,-5-6 0</inkml:trace>
  <inkml:trace contextRef="#ctx0" brushRef="#br0">25891 4137 7918,'8'-14'-340,"-2"4"-43,-6 1 0,0-1 419,0-4 0,0 0 427,0 0 1,-1 4-277,-4 1 0,2 6-7,-7-2 1,5 3-9,-4 2 0,0 0 13,-6 0 1,3 7 3,2 2 0,-2 5 11,2 5 1,2-1 17,-1 5 0,6-5-87,-2 1 1,3-4-164,2 0 1,2-6-200,3 1 170,-4-7-41,12 3 1,-5-6-64,6 0 88,0 0-80,0-6 0,-4 3-201,-1-7 0,1 1 52,4-6 1,-1 1-146,-4 0 1,-1 5-38,-3-1 137,-4 7 654,6-3-162,-7 6-136,-7 6 1,6 8 498,-4 10-295,-3 3 153,6 1 0,-5 2 389,2 3 1,3-1-360,-2 6 1,2-2-4,2 2 0,0 1-213,0-5 1,-2-6-283,-2-4 0,2-12-81,-3 3 1,2-11-43,-2 1 10,4-3 1,-10-9-212,6-2 1,-4-5-341,4-5 0,-2 1 232,3-5 1,1 1-562,-7-2 1099,7-3 0,-3 5 0,6-7 0</inkml:trace>
  <inkml:trace contextRef="#ctx0" brushRef="#br0">25877 4279 7918,'16'0'-341,"2"0"0,-2-1 406,3-4 1,2 3 275,-2-2 1,4-4-87,-4-2-411,7-3 230,-11 6 1,6-6-197,-7 3 200,-6-2-137,5 4 0,-10-5-319,6 4 197,-5 3 16,2-7 1,-6 10-264,0-7 1,-2 6 116,-2-6 311,-4 7 0,-7-3 0,1 6 0</inkml:trace>
  <inkml:trace contextRef="#ctx0" brushRef="#br0">26076 4109 7918,'-8'6'-1062,"3"3"530,-3 4 732,7 1 0,-7 2 643,3 3 1,3-3-310,-2 3 1,2 1 21,2-1 1,0 0-288,0-5 1,2 1-209,2-1 1,4-6-892,7-4 731,-1-2 1,0-2-504,0 0 365,0 0-206,-6 0 1,3-6 442,-6-4 0,6-2 0,-3-3 0</inkml:trace>
  <inkml:trace contextRef="#ctx0" brushRef="#br0">26147 4123 7918,'8'0'320,"4"6"-102,-4-4 1,0 4-1,11-6-335,-9 0 141,10 0-1,1 0 195,-5 0-491,10-6 223,-10 4 44,5-11-1128,-7 12 570,0-5 285,-6-1 279,-2 6 0,1-12 0,1 5 0</inkml:trace>
  <inkml:trace contextRef="#ctx0" brushRef="#br0">26303 3981 7918,'-9'1'-282,"-1"4"141,7 3 0,-9 6 1220,10 7-647,-11 1 1,7 6 13,-4 1 0,-1-1-55,7 0 0,-1 1-321,5-1 0,0-1 112,0-3 1,2-4-718,2-5 1,-1-3 187,7-2-1451,-1-4 1798,12-6 0,-5-6 0,4-2 0</inkml:trace>
  <inkml:trace contextRef="#ctx0" brushRef="#br0">26460 3654 7928,'9'0'537,"1"0"0,1 0-112,8 0 1,-4 0-7,4 0 0,2 0-208,-2 0 1,6 0 0,-1 0 0,-2 0-63,2 0 1,-7 0-175,2 0 1,-3 0-1159,-2 0 917,0 0-686,-6 0 0,-2 6-60,-6 3 1012,-6-2 0,-2 12 0,-6-4 0</inkml:trace>
  <inkml:trace contextRef="#ctx0" brushRef="#br0">26545 3838 8078,'14'0'1160,"0"0"1,5 0-672,0 0 1,5 0-233,-5 0 0,6 0-139,-1 0 1,1 0-126,-1 0 1,3 0-1969,-4 0 1975,4 0 0,-5 7 0,-1 1 0</inkml:trace>
  <inkml:trace contextRef="#ctx0" brushRef="#br0">27540 3412 8018,'0'-14'-27,"0"0"1,2-1 153,3 1 1,-4 5 387,4-1 34,-4 1-400,-7 1 0,-2 1-148,-6 7 0,0 7 106,0 2 1,-2 4 26,-3 1 1,-3 7-65,-7 2 0,2 4-91,4 2 1,-4 1 94,3 3 0,-1 3-20,1 7 0,-1-1 56,6 1 0,-5 1-24,5 4 1,2-4 96,7 3 0,4-4-39,6-5 0,0-3 8,0-7 0,11-6-70,3-3 1,9-5 40,-5-4 0,8-4-68,-3-6 1,6-8-149,4-6 1,-1-7-96,6-7 0,-7-2 74,2-3 0,-4-2-37,-6-3 1,-2-1 35,-7 6 1,-6-1 87,-3 6 1,-7 1-19,-7 3 0,-2-1 15,-13 6 0,-4 0-60,-6 5 1,0 6 12,0 3 0,9 4-125,-3 1 0,9 1 102,0 4 1,5-2-726,4 7 1,4-1 824,6 5 0,12 1 0,4-1 0</inkml:trace>
  <inkml:trace contextRef="#ctx0" brushRef="#br0">28109 3241 7979,'-14'0'0,"-1"7"0,1 2 0,0 4 883,0 1-513,0 7 0,-5 2 38,0 10 1,-5 2-15,5 3 1,0 8-39,5-3 1,4 9 212,1 0 0,6 3-187,-2 2 0,3-2-157,2-3 0,7 0-222,2-9 0,15-3-536,4-12 0,17-6 533,2-3 0,13-9 0,5-4 0</inkml:trace>
  <inkml:trace contextRef="#ctx0" brushRef="#br0">28223 3369 8009,'-2'-9'-404,"-3"-1"301,4 7 641,-6-3 0,7 7-267,0 4 0,0 5-33,0 9 0,0 3-100,0 6 1,5 2 53,0 3 1,1-1-115,-1 6 1,-2-7 57,7 3 0,-6-4-205,6-2 1,-5-4 41,4-1 1,-4-5-92,4 1 42,-6-3-307,10-2 216,-11-6 0,4-8 142,-6-10 0,0-2-183,0-3 1,5-5-37,-1-4 1,8-3-18,-3-1 0,4-7 62,1-3 1,0 2 28,0-2 1,0 5 86,1-5 1,-3 8-18,-2 1 0,2 7 409,-2 8 1,-2 6-191,1 3 0,-6 12 353,2 7 0,-3 8-82,-2 11 1,0 2 73,0 3 0,0 1-166,0-5 0,0 3 44,0-3 0,0-1-115,0-5 1,1-6-4,4-3 25,-3-3-60,10-8 1,-4-5-164,6-12 1,-2-7 64,2-13 1,-3-5-250,8-4 1,-2-3-168,2-2 0,-3 4-363,3-4 0,-3 8 146,-2-7 0,-5 7-375,1-3 0,-5 8 917,4 1 0,-6 1 0,3 6 0</inkml:trace>
  <inkml:trace contextRef="#ctx0" brushRef="#br0">28976 3597 8083,'-6'-14'0,"3"4"41,-7 1 78,1 5 1,-5-2 90,-1 6 1,1 0 0,0 0 0,1 6-134,4 4-48,-4 3 1,7 5 165,-4 1 0,-1 8-32,7 2 0,-1 1-118,5 8 0,0-5 66,0 5 0,0-2-274,0 2 0,0-2 101,0-3 1,-5-7-251,0 2 0,-6-7 13,2 2 0,-9-5-127,-1 1 0,-4-5 108,4-5 1,-5 3-11,5-8 0,-6 1 328,1-5 0,4-6 0,-1-2 0</inkml:trace>
  <inkml:trace contextRef="#ctx0" brushRef="#br0">28507 4009 8083,'14'-14'0,"0"4"74,1 1 1,0 1 176,4-2 0,4 3-133,5 2 0,5 3 107,0-2 1,7-3-783,-2 2 1,1-1 556,-1 1 0,3-2 0,-4-8 0</inkml:trace>
  <inkml:trace contextRef="#ctx0" brushRef="#br0">29147 3327 7935,'0'-15'39,"0"1"1,1 2 0,4 2 297,5 5 0,7 4-136,2 1 1,6 0-430,-1 0 1,4 0 26,6 0 1,-4 0 35,3 0 0,-8 0-14,-1 0 1,-7 0-647,2 0 825,-9 0 0,2 0 0,-4 0 0</inkml:trace>
  <inkml:trace contextRef="#ctx0" brushRef="#br0">29147 3440 7935,'0'10'-95,"0"-1"0,5 2 112,-1 8 1,1-1 242,-5 5 0,0 1-26,0 5 0,-5-1-86,1 0 1,-6 1-81,5-1 0,-4-1-156,4-3 0,-4 1 14,4-6 0,0 0 96,5-5 0,0-4-171,0-1 1,2-6 104,2 2 1,4-5-103,7-5 0,0-4 44,4-10 0,2 3-191,3-3 1,1 3-89,-6 2 1,5 5-301,-6-1 681,1 1 0,-4-6 0,-1 1 0</inkml:trace>
  <inkml:trace contextRef="#ctx0" brushRef="#br0">29403 3213 7935,'6'-8'-269,"-4"3"-178,2 10 0,3 3 462,-3 6 0,1 7 480,-5 2 1,0 9-225,0 1 1,0 5 21,0-5 0,-1 7-62,-4-2 1,-1 1 134,-4-1 1,-7 3 27,2-3 1,-2 3-104,3 2 0,0-2-212,-1-3 1,6-4-10,-1-5 1,7-2-369,-1-4 98,2-8-31,2-9 0,6-19 75,4-6 1,4-12-30,5-7 1,3 2-284,7-2 0,-1 1 173,0-1 0,1 4-24,-1 5 0,-4 2-62,0 4 431,-7-4-100,4 11 253,-14 2 0,0 9-148,-7 10 1,0 4 100,0 10 1,0 3 401,0 7 1,-5 1-227,0 3 1,-4-3-31,4 3 1,-4-3-229,4-1 1,0-1-320,5 0 1,0-5 98,0-4 1,2-5-123,2-5 1,0-2-534,5-7 55,-6 0 0,8-7 746,-6-2 0,6-4 0,-3-1 0</inkml:trace>
  <inkml:trace contextRef="#ctx0" brushRef="#br0">29602 3782 7935,'14'0'-606,"5"0"979,0 0 1,0 0-65,-5 0 0,5-7-161,0-2 0,6-4-280,-1-1 1,1 0-397,-1-1 0,-5 1 271,-10 0 1,2 5-180,-6-1 436,0 1 0,-11-6 0,-2 1 0</inkml:trace>
  <inkml:trace contextRef="#ctx0" brushRef="#br0">29730 3625 7935,'-7'14'0,"6"-4"93,-4-1 0,4 6 240,1 4 0,0 6 4,0-2 0,-5 4-90,0 2 1,0-2-273,5-4 1,0 4 26,0-3 1,2-4 49,3-1-121,-4-3 1,10-6-809,-6-1-509,6-6 1386,-3 4 0,6-20 0,0-3 0</inkml:trace>
  <inkml:trace contextRef="#ctx0" brushRef="#br0">29843 3838 7935,'15'-7'0,"-1"-6"-343,0 3 0,0-2 114,1-2 0,5-1 272,4 1 0,-4 5-210,-1-1 1,2 1 166,-2-6 0,0 1 0,-5 0 0</inkml:trace>
  <inkml:trace contextRef="#ctx0" brushRef="#br0">30057 3625 7638,'0'21'31,"-2"-4"238,-3 7 1,2 1-164,-6 8 1,4-3-184,-4 3 1,5-4-61,0-5 1,2 1-690,2-6 826,0 0 0,6-5 0,2 0 0</inkml:trace>
  <inkml:trace contextRef="#ctx0" brushRef="#br0">30341 3725 7594,'-5'14'338,"1"0"0,-3 5-484,3 0 0,0 5 120,-5-5 0,4 4-229,-4-4 0,4 5 255,-5-5 0,7 6 0,-3-3 0</inkml:trace>
  <inkml:trace contextRef="#ctx0" brushRef="#br0">30426 3270 7925,'8'6'0,"5"2"39,-4 6 1,4 7 183,1 2 1,2 4 351,3 2 1,-2-1-273,7 1 0,-2-1-108,2 0 0,3-4-181,-4 0 0,0-7 98,0 2 1,-4-3-491,5-2 1,-7-1 227,2-4 0,-8 2-1019,-1-6 34,-7 0 1135,3-5 0,-6 0 0,0 0 0</inkml:trace>
  <inkml:trace contextRef="#ctx0" brushRef="#br0">30753 3327 7925,'8'0'-32,"-3"1"247,-10 4 1,2 4 395,-6 10 0,4 4-273,-5 5 1,-4 0-267,-5 1 0,-6 1 109,1 3 0,-3-3 17,-1 3 1,0-3-148,-1-1 1,2-3-214,4-2 1,4-2-1505,9-3 1022,-2-3 644,10 5 0,-4-14 0,6 0 0</inkml:trace>
  <inkml:trace contextRef="#ctx0" brushRef="#br0">30796 3611 7925,'14'0'120,"1"0"0,-1-2 294,0-2 1,0 2-128,0-3 0,1 4 54,-1 1 0,0 0-275,0 0 0,-4-2-261,-1-3-1159,1 4 859,4-5-840,-6-1 1335,-2 6 0,-12-12 0,-2 5 0</inkml:trace>
  <inkml:trace contextRef="#ctx0" brushRef="#br0">30938 3497 7925,'0'14'0,"-4"1"128,-1-1 0,-2 6 274,3 4 1,-3 3-131,-2 1 1,-2 1-37,6-1 0,-4 1-170,4-1 0,0-4 298,5 0-310,0-7 0,2 2 103,2-10 1,4-2-559,7-7 0,-3-7 153,-2-2 1,2-5 130,-2-5 0,2 1 117,3-5 0,-1-7 0,0-7 0</inkml:trace>
  <inkml:trace contextRef="#ctx0" brushRef="#br0">31038 3355 7892,'16'0'0,"3"0"0,-4-2-76,4-2 0,3 2 79,2-3 0,1-1-12,-1 1 1,1-1 235,-6 1 1,0 4 137,-5-4 0,1 5-183,-1 5 1,-6-2-2,-3 6 1,-4 6 20,-1 4 1,-1 4-36,-4-4 1,2 6-95,-7-1 1,1 8 37,-6 1 0,1 5-99,0-5 1,5 2 114,-1-2 1,7-3-43,-2 3 0,-1 2 140,1-2 1,0-1-55,5-9 1,0 3 459,0-7-403,0 0 1,-1-7-231,-4-2 1,-3-4-185,-6-6 0,-2 0-329,-3 0 1,-1-5-84,-4 0 0,-3-6 598,3 2 0,-2-4 0,-3-1 0</inkml:trace>
  <inkml:trace contextRef="#ctx0" brushRef="#br0">31535 3554 8272,'-26'-1'-9,"2"-4"1,3 3 138,7-3 1,5-1 507,-1 1-234,7 1 30,-3 4-247,6 0 0,6 0 0,3 0 1,6 1-55,4 4 1,-2-3 112,7 2 1,1-2-410,8-2 0,2 0-96,3 0 0,8-2-127,-4-2 1,7-4-16,-6-7 0,0 3-303,-15 2 0,0 2 252,-13 4 452,2 2 0,-15-4 0,4 6 0</inkml:trace>
  <inkml:trace contextRef="#ctx0" brushRef="#br0">31621 3369 8227,'6'-8'651,"-3"2"-1336,7 6 1,-6 6 540,6 4 1,-7 9 709,2 5 1,-4 2-313,-1 3 0,0-1-56,0 1 0,0 4-83,0 0 0,-4 0 29,-1-4 1,0-3-366,5-2 1,0 1 102,0-6 1,0 0-1020,0-4 168,0-8 969,6 0 0,2-14 0,7 0 0</inkml:trace>
  <inkml:trace contextRef="#ctx0" brushRef="#br0">31976 3099 8305,'14'-14'84,"-4"6"167,-1 3-476,-6 4 0,9 9 93,-8 6 0,1 8 433,-5 11 1,0 8-43,0 7 0,0 5-61,0-1 1,-5 4-39,1 1 1,-6-2 179,5-3 1,-4-3-246,4-6 1,-4-2-139,4-3 1,-5-4-58,6-5 0,-7-2 137,1-4 0,2-4-184,-1-9 1,4-4-27,-4-6 0,5-1-24,0-4 1,2-5 1,2-9 0,8-4-162,6-11 0,7 4 113,7-3 1,1 5-100,-1 4 1,0-1 343,1 6 0,-5 5-115,-1 4 1,-5 7 82,1-2 0,-4 4 76,0 1 1,-6 6 186,1 4 1,-7 2 0,1 2 1,-2 1 186,-2-1 0,-5 0-95,1 0 0,-7 0-60,1 1 1,-3-3-387,-1-2 0,-5 1 178,0-6 0,0 4-216,5-4 0,0 0 62,0-5 1,4 0-1302,1 0 1398,6-7 0,-4-1 0,7-6 0</inkml:trace>
  <inkml:trace contextRef="#ctx0" brushRef="#br0">32502 3469 8291,'-16'6'322,"-3"4"0,4 7-344,-4 2 1,-2 6 24,2-1 0,0 4 149,5 6 1,0-4 51,0 3 1,1 3-46,3 2 0,3-3-386,2-2 0,3 2 163,-2-2 1,2 2-147,2-2 1,-5-8 62,0 3 0,-4-4-508,4 0 1,-6-4 654,2-5 0,-4-1 0,-1 0 0</inkml:trace>
  <inkml:trace contextRef="#ctx0" brushRef="#br0">32118 3995 8125,'15'-27'136,"-1"3"0,0-3-136,0 4 0,7 1-272,2-2 1,11 7 70,4-2 0,3 1-27,1-1 1,1 5-493,0 0 720,-7 0 0,-1 6 0,-7-7 0</inkml:trace>
  <inkml:trace contextRef="#ctx0" brushRef="#br0">32701 3170 8071,'7'-8'636,"-6"2"-217,12 0-201,-12 4 0,6-3-26,-7 10 1,1-2 270,4 7-266,-3-1 1,5 10 2,-2 0 1,-2 6-1,7-1 0,-1 3-66,6 1 1,-6 1 17,1-1 1,1 7-216,8 3 0,-8-2 84,3 2 1,-9 2-280,-1 7 1,-10-1 37,-8 6 1,-13 5-145,-11 4 1,15-27 0,-1-1 259,-2-2 0,-1-1-148,-28 26 0,21-25 0,-1-1 0,-2 0 0,1-1 1</inkml:trace>
  <inkml:trace contextRef="#ctx0" brushRef="#br0">25194 4919 8025,'-9'-10'-249,"-1"1"89,7 6 0,-9-4 63,2 7 1,-3 0 142,-1 0 0,-2 7 173,-3 2 0,4 4-103,-4 1 0,-2 0-76,2 1 1,2 3 255,7 1 0,-1 5-29,7-5 0,-3 5 37,2-5-183,4 0-168,1-5 1,8-5 99,6 1 0,5-9-113,0-1 0,6-6-219,-1-8 0,-2 0 95,2-1 1,-2-3-237,2-1 0,1 0 139,-6 4 1,-2 1-40,-7 0 1,1 4 120,-7 1 270,1 6-249,-5-3 196,0 6 1,0 6 362,0 3 0,0 10-189,0 5 1,-5 9 292,1 5 1,-1 5-130,5 4 0,0 4 18,0 6 1,0 1-212,0 4 0,0-7-197,0 6 0,0-7 157,0 3 0,0-6-103,0-9 1,0-7 213,0-7 0,-2-1-145,-2-8 0,-4-1 197,-7-9 0,4-3-213,-3-6 0,3 0-207,-8 0 1,-1-6 96,1-3 0,0-6-154,5-4 1,1-4-63,3-10 0,-1-4-422,7-5 0,-1-1-1001,5 0 1676,6 7 0,2-5 0,6 5 0</inkml:trace>
  <inkml:trace contextRef="#ctx0" brushRef="#br0">25408 5303 8006,'0'14'269,"0"0"-137,0 0 0,0 1-33,0-1 1,-5 5 108,0 0 1,-6 1 18,2-1 1,-4-3-319,-1 3 1,-2-3 84,-3-2 0,3 0-199,-3 0 1,3-1 16,2-3 1,6-3-94,4-2-135,2-3 55,2 4 0,6-11 146,4 1 0,4-6 68,5 5 0,-2 1 250,7 4 0,-5 0-98,5 0 1,-7 0 241,2 0 1,-3 1-55,-2 4 1,-6-2 50,-3 7 1,1-1 32,-1 5 1,-1 5 128,-4 0 0,0 0-141,0-5 0,-4 5-72,-1 0 1,-6 0-312,1-5 1,-1 5 111,2 0 1,-2-4-1052,6-6 256,0-6 352,5 4 0,0-14 449,0-2 0,0-10 0,0-3 0</inkml:trace>
  <inkml:trace contextRef="#ctx0" brushRef="#br0">25507 5488 8025,'8'0'350,"-2"0"1,-1 1-69,0 4 0,0 4 0,-5 10 0,0 2-217,0 3 0,0 2 124,0-2 0,0 3-9,0 1 0,0 1-22,0-1 0,0-4-131,0 0 0,0-12 57,0 2 1,0-7-509,0 2 296,0-6 1,4 1-136,1-14 0,0-1-179,-5-13 1,4 4 202,1-9 1,5 4-77,-6-8 1,6-2 52,-5 2 1,4 1 32,-4 9 0,4-3 183,-4 7 1,5 5 492,-6 5-167,7 6 130,-3 3 0,0 9-42,-3 10 0,1 2-82,-1 2 1,0 4 59,-5-3 0,0 3-259,0 1 0,0-1-178,0-3 1,0-4-114,0-6 0,0 1-376,0-1 1,1-6 67,4-3 0,-2-4 512,7-1 0,-1 0 0,5 0 0</inkml:trace>
  <inkml:trace contextRef="#ctx0" brushRef="#br0">25820 5445 7249,'0'14'849,"0"0"1,0 7-579,0 3 0,0 9 13,0 5 0,0 0-23,0 4 0,0-7-169,0 8 1,0-5 110,0-1 1,0 3-504,0-7 1,0-6-236,0-8-324,6 3 251,-4-6 263,4-2 0,-8-12 29,-2-7 1,1-11-57,-7 2 1,5-10 89,-4 0 0,4-2 282,-4-3 0,-1-12 0,-4-3 0</inkml:trace>
  <inkml:trace contextRef="#ctx0" brushRef="#br0">25791 5473 8007,'15'-12'0,"-1"2"0,0 4-181,0 6 0,1-2 130,-1-2 0,0 2 773,0-3-373,0 4 0,-1 2-34,-3 4 1,-4-2-132,-6 7 0,0-1 15,0 5 1,0 5-71,0 0 1,-7 2-126,-2-2 1,0 3-137,-6 6 0,4 1 91,-8-1 0,4-1-335,0-3 0,1 1 1,0-6 0,4 0-698,1-5 738,6-6 1,-4-3-1,7-10 0,2-4 335,3-10 0,3-4 0,6-5 0</inkml:trace>
  <inkml:trace contextRef="#ctx0" brushRef="#br0">26005 5402 8216,'-2'11'644,"-3"4"1,4-4-361,-4 8 0,-1 1-32,1-1 0,0 6-66,5-1 0,-4-2-112,-1 2 1,0-7-113,5 2 0,2-5-339,2-4 1,0 1 382,5-6 1,-4-1-64,4-4 0,-6-1-1131,2-4 1,1-3 509,-1-6 1,0 0 344,-5-1 0,0 6 333,0 0 0,0-1 0,0-4 65,0 0-80,0 6 0,-2 1 310,-2 7 66,2 0 1,-4 2-13,6 3 0,1 3-116,4 6 1,-3-5-124,2 1 0,4-7-25,2 2 0,-2 1-176,1-1 1,-4-2-38,4-8 1,-1 2-240,2-6 0,-2 4 367,-4-5 0,-2-5 0,4-8 0</inkml:trace>
  <inkml:trace contextRef="#ctx0" brushRef="#br0">26090 5445 8007,'9'0'-10,"1"0"1,-5-2 157,4-2 0,-4 0-63,4-5 0,1 1 11,4-1 0,2-2-205,3 6 1,-2-5 114,7 6 1,-5-6-103,5 5 0,-7 1-30,2 4 1,-3 0-221,-2 0-467,0 0 813,-6 0 0,-2 0 0,-6 0 0</inkml:trace>
  <inkml:trace contextRef="#ctx0" brushRef="#br0">26190 5303 8007,'7'1'128,"-2"4"0,-3 3 184,-2 6 0,0 2 115,0 3 0,-5 8-138,0 6 0,-1 2 79,1-2 0,4-2-183,-4 7 1,3-8-205,2-1 0,2-2-257,3-8 0,3-2-1258,6-8 1534,6-2 0,2-7 0,7 0 0</inkml:trace>
  <inkml:trace contextRef="#ctx0" brushRef="#br0">26659 5388 7804,'14'0'-148,"0"-6"1,-1 3 869,-4-7-1041,4 7 1,-12-5-110,4 3-45,-3 4 0,-9-4 473,-2 10 0,-4-4 0,-7 18 0,-2-3 0</inkml:trace>
  <inkml:trace contextRef="#ctx0" brushRef="#br0">26588 5445 7855,'-22'14'0,"1"0"705,7 1-48,6-1-237,2-6 1,13 0-229,8-4 1,-1-2-227,5 3 0,1-4 85,-1-1 1,7 0-208,-3 0 156,4 0 0,2 0 0,-1 0 0</inkml:trace>
  <inkml:trace contextRef="#ctx0" brushRef="#br0">27569 4919 7876,'-15'-6'0,"6"4"198,-1-3 1,6 4 367,-6 1 1,2 1-193,-1 4 1,-4 3-120,4 6 1,-4 2-148,-1 3 1,-5 5 34,0 9 1,-5 3 57,5 7 1,-6-1 36,1 1 0,2 4-40,-1 1 0,4 4-191,-5-5 1,8 5 116,2-4 0,1-2-217,9-8 1,-1-5 84,5-10 1,6-2 42,4-7 0,7-6-41,2-3 0,6-10-70,-1-4 1,-2-7 9,2-8 1,1 0-132,8-9 0,-8 3 10,4 2 1,-9-1-151,4 1 0,-11 1-115,1 3 1,-9-1 171,-1 6 0,-5-1 43,-9 1 0,-1 8-119,-12-4 1,4 6-109,-5-1 1,5-1 147,-5 7 1,12-3-155,-3 3 470,4 2 0,3-4 0,2 6 0,6 0 0</inkml:trace>
  <inkml:trace contextRef="#ctx0" brushRef="#br0">27938 4905 7757,'-14'4'526,"0"1"0,0 6-93,-1-1 0,1 2-175,0 3 1,0 5-50,0 4 0,1 3 214,3 1 1,-2 7-42,2 3 1,4-2-108,1 2 0,4 0-207,1 5 0,0-2-214,0-4 1,8 3-343,6-7 0,6-6 488,9-8 0,-1 3 0,1 0 0</inkml:trace>
  <inkml:trace contextRef="#ctx0" brushRef="#br0">28080 4890 7873,'0'-9'3,"0"-1"-2,0 1 541,0-5-279,0 6 0,0 0 633,0 3-281,0 4-472,-6 1 0,5 14 71,-4 10 0,3 4 23,2 5 1,0 7-59,0 12 1,0-3 2,0 12 0,0-7-210,0 3 1,0-2 28,0-7 0,0-1-173,0-4 1,5-12 12,0-2 1,-1-15-240,-4 0 292,7-9 20,-6 1 1,10-12 8,-6-4 0,1-9-90,-1-4 0,-2-4-266,7-2 1,-1-1 162,6-3 1,-6 2-85,1-7 0,-1 5 92,5-5 0,0 6 226,1-1 0,-3 3-93,-2 1 1,1 7 121,-6 3 0,6 10 15,-2 4 296,-3 4 0,5 4 196,-6 6 1,0 7-196,-5 12 0,2 2 131,2 4 1,-2-3-109,3 7 1,-4-6-18,-1 1 0,0 2-107,0-2 0,2-2-139,3-7 1,-4 1 16,4-6 1,-2-4-309,2-6 198,-4-6 0,10 2 108,-6-10 0,6-4-145,-1-10 1,2 0 6,2-10 0,1 3-63,-1-12 1,0-2-2,0-7 0,5-4-211,0-6 0,0 0-91,-5 1 0,-4 0-24,-1 4 0,-5 0-9,0 9 0,-2 4-248,-2 10 350,0 7 45,0 2 1,-2 18-282,-2 7 591,-4 6 0,-7 16 0,1 3 0</inkml:trace>
  <inkml:trace contextRef="#ctx0" brushRef="#br0">28578 5161 7871,'0'9'47,"0"1"1,2-6 222,2 6 15,-2-1 0,4 5 378,-6 1 1,0-1-445,0 0 1,-4 0-369,-1 1 1,-6-1 94,1 0 0,-2 5-66,-3 0 1,1-2-25,0-7 1,0 2 102,0-2 1,4-4-116,1-1 1,4 1-295,-5-1-234,7 0 571,-3-5 0,8-5 55,2 0 1,4-6-1,6 2 182,1 2 1,-1-4-10,0 7 1,0-1-81,0 5 0,-6 1 255,-3 4 1,1-2 27,-1 7 1,0 1 15,-5 8 0,0-3-88,0 3 0,0-2-139,0 2 1,-2-3-128,-2 3 0,2-4-446,-3 0 87,4-1 0,1-5 44,0 1-1629,0-7 1964,0-9 0,0-4 0,0-10 0</inkml:trace>
  <inkml:trace contextRef="#ctx0" brushRef="#br0">28692 5388 7871,'9'-8'-696,"1"3"865,-7 4 0,8 2 416,-6 4 0,-1 3-231,-4 6 0,0 0-98,0 1 1,0 0-289,0 4 0,0-3 79,0 3 1,0-8-73,0-1 1,0-6-184,0 6-189,0-7 291,0 3 0,5-7-197,0-4 0,1-3 97,-1-6 1,1-5-39,4 0 1,1 0 27,-6 5 0,6 0 41,-2-1 1,4 1 215,1 0 0,-4 6 297,-1 3-29,0 4 0,4 7-125,-3 4 0,1 2 56,-7 2 0,1 2-193,-5 3 0,2-3-283,2 3 236,-2-3 0,11 4 0,-5 2 0</inkml:trace>
  <inkml:trace contextRef="#ctx0" brushRef="#br0">29133 4848 7905,'14'0'289,"0"0"0,0 0-654,0 0 290,7 0 0,-4-2-136,7-3 0,-5 4-735,5-4 946,-13 4 0,8-6 0,-11-1 0</inkml:trace>
  <inkml:trace contextRef="#ctx0" brushRef="#br0">29147 4876 7905,'0'22'19,"0"0"50,0-3 1,-5 5 195,0 9 0,-6 2-85,2 3 0,-4 1-9,-1-5 1,1 4 19,4-5 1,-4 0 121,4-5 1,-2-1-184,1-3 0,4-4-6,6-5 0,0-1-37,0 0 0,6-1-136,4-4 1,2-3-167,3-6 0,0 0 147,4 0 0,-1-6-199,5-3 0,-1-4-122,2-1 1,1-2-291,-6-3 1,5 3 209,-5-3 1,0-1 468,-5 1 0,0-6 0,1 2 0</inkml:trace>
  <inkml:trace contextRef="#ctx0" brushRef="#br0">29431 4663 7589,'8'0'112,"-2"8"135,-6 6 0,-4 7 367,-1 7 0,-6 2-222,1 3 1,-2 4-118,-2 5 0,4 6 5,1-1 1,-1 7-28,-4-2 0,0 2-88,-1-2 1,1 1 78,0-5 0,1-2-318,4-9 1,-2-2-117,6-6 1,0-12-512,5-3 460,0-9 0,7-7-53,2-12 0,5-6-190,5-9 0,3-6 166,7-2 0,-1-4-9,1-2 0,-6 0 23,1 1 1,-2 5 85,2 4 0,-4 0 138,-5 4 0,-3 4 260,-2 11-91,2 6 0,-8 3 236,5 10 1,-6 8-124,2 6 1,-3 11 85,-2-2 0,0 8 254,0-2 1,-5 4-172,0-5 1,0 5-399,5-5 0,0-2-263,0-7 0,0 1-341,0-6 0,0 0 367,0-5 264,0 1 0,7-1 0,1 0 0</inkml:trace>
  <inkml:trace contextRef="#ctx0" brushRef="#br0">29616 5303 7898,'14'-8'30,"0"3"0,-1-3-30,-3-1 0,7 2-222,-3 3 0,4-4 26,-4-2 1,2 2-81,2-1 0,-2-1 92,3-4 1,-5 5 183,-4-1 0,3 7 0,-12-10 0,5 6 0</inkml:trace>
  <inkml:trace contextRef="#ctx0" brushRef="#br0">29744 5104 7898,'-8'0'184,"0"1"159,3 4 0,4 3-154,-4 6 0,2 7-14,-2 2 1,4 4 52,-4 2 1,-1-1-12,1 1 1,-1-1-14,1 0 0,3-1-176,-3-3 0,4-2-261,1-3 1,1-8 73,4 3 0,3-9-235,6 0 0,-4-4-1252,-1-1 1646,1 0 0,4-6 0,0-2 0</inkml:trace>
  <inkml:trace contextRef="#ctx0" brushRef="#br0">29772 5374 7898,'15'0'-329,"-1"-2"10,0-3 0,5 2 102,0-6 0,5-1 241,-5-4 1,4 0-193,-4 0 1,0 4 167,-5 1 0,1-1 0,-1-4 0,0 0 0</inkml:trace>
  <inkml:trace contextRef="#ctx0" brushRef="#br0">30028 5089 7898,'10'-7'-207,"-1"2"0,-6 5 345,2 5 1,-3 4 545,-2 10 1,-2 3-325,-3 7 1,2 1-130,-6 3 1,4-3-16,-4 3 1,4-3-1,-5-2 0,7-4 27,-2 0 1,4-7-244,1 2 0,0 3 0,0 0 0</inkml:trace>
  <inkml:trace contextRef="#ctx0" brushRef="#br0">30341 5303 7867,'0'14'0,"-1"0"106,-4 0 1,-3 2 160,-6 3 0,-1-1-172,1 5 1,-2-1 128,-3 2-224,4-3 0,-6-1 0,7 2 0</inkml:trace>
  <inkml:trace contextRef="#ctx0" brushRef="#br0">30483 4791 7521,'-8'0'387,"2"2"-76,6 2 1,6 9 190,4 6 0,4 8-162,5 1 0,-2 2 101,7 8 0,-10 0 95,5 5-308,-6-7 0,7 3-135,-5-5 1,-3-1-169,-2-5 0,2-1-103,-2-3 1,3-4 202,1-5-1404,-6-1 179,4 0 435,-10-6 1,4-3 266,-6-10 0,0-3 498,0-6 0,-6-7 0,-2-1 0</inkml:trace>
  <inkml:trace contextRef="#ctx0" brushRef="#br0">30739 4834 7876,'8'6'49,"-3"3"1,-4 4 0,-1 1 0,-1 0 80,-4 1 0,-3 5 238,-6 4 0,-5 4-258,0 5 0,-5-2-9,5 2 0,-6-3-202,1-2 1,4-6-122,1-3 1,-2-3-258,2-2 1,1 0 164,3 1 314,1-1 0,0 0 0,0 0 0</inkml:trace>
  <inkml:trace contextRef="#ctx0" brushRef="#br0">30668 5217 7876,'24'-6'0,"0"-3"0,-2-2 55,1 1 0,3-3 124,-7 4 0,4 3-286,-4 1 1,0-1-61,-5 1 1,1 0-64,-1 5 0,-5 0-125,1 0 355,-7 0 0,3-6 0,-6-2 0</inkml:trace>
  <inkml:trace contextRef="#ctx0" brushRef="#br0">30825 5018 7876,'0'15'0,"0"4"0,0 0 0,0 11 275,0-2 0,0 4-7,0-4 0,-5 5-1,0 0 1,0-4-116,5-6 1,0 0 107,0 0-505,0-2 1,7-9 182,2-2 0,-1-4-472,1-6 1,1-6 254,4-4 1,0-4-391,1-5 669,-1-3 0,6-6 0,2-1 0</inkml:trace>
  <inkml:trace contextRef="#ctx0" brushRef="#br0">31038 4819 7873,'14'0'0,"-5"0"-200,1 0 1,-1 0-312,6 0 1,0 0 668,4 0 0,-3 0-38,3 0 1,2 0 75,-2 0 1,-2 2 22,-7 3 0,1-2 24,-7 6 1,6-4-114,-5 5 1,-1 1-31,-4 8 0,0 1 14,0 4 0,0 3 33,0-4 0,-1 9-56,-4 1 0,3 5 14,-2-5 1,-3 0-56,3-4 1,-1-2 14,5-4 1,0 3-5,0-7 1,-5 0 87,0-5 1,1-5-1,4 1 1,-7-7-48,-2 2 0,-4-4-5,-1-1 1,-7 5-229,-2 0 1,-3-1 82,3-4 1,-3 0-1259,8 0 1306,-8 0 0,10-6 0,-4-2 0</inkml:trace>
  <inkml:trace contextRef="#ctx0" brushRef="#br0">31692 4933 8317,'-14'-5'-900,"-1"1"948,1-7 0,1 3 596,4-7-10,-4 8-321,12-6 1,-7 11 200,3-2-85,4 2 1,-4 2-283,10 0 1,2 0-204,8 0 0,5 0-55,4 0 1,8 0 60,1 0 1,11 0-41,-1 0 0,1-5-148,-6 1 0,0-6-444,-10 5 0,2 1 184,-11 4 1,-5-5-702,-4 0 1199,-7 0 0,3 5 0,-6 0 0</inkml:trace>
  <inkml:trace contextRef="#ctx0" brushRef="#br0">31749 4691 8248,'0'-7'-674,"0"2"574,0 10 1,-5 10 307,0 14 0,-4 6-41,4 7 1,-6 1 239,1-1 0,3 4-230,-3-3 0,7 0-43,-2-15 1,5 2-500,5-11 1,-2-2 193,7-7 1,1-4-323,8-6 0,-4-6 150,4-4 0,-3-4 343,-2-5 0,1-3 0,-1-6 0</inkml:trace>
  <inkml:trace contextRef="#ctx0" brushRef="#br0">32047 4450 8248,'8'-7'-103,"5"6"1,-12-4-248,4 10 1,-3 4 764,-2 10 1,0 5-159,0 9 1,0 3 29,0 7 1,-2 0 13,-3-1 1,2 1 195,-6 0 1,6-1-265,-2 1 1,3-2-60,2-3 1,0 3-155,0-3 0,0-3-204,0-2 1,0-8-714,0-1 528,0-7-200,0 4-55,0-13 230,0-2 0,0-19 28,0-6 1,0-6 99,0-3 1,7-5 168,2-1 1,8 1 108,2 5 0,0 6 82,-4 3 1,-1 9-79,0 5 0,0 4 355,0 1 1,2 8-78,3 6 0,-8 7 94,3 7 0,-9 0-71,0 1 0,-4 4 55,-1 0 0,-6 0-89,-3-4 1,-4-6-11,-1 1 1,0-6-147,-1 0 1,-4-2 62,0-1 1,-4-3-257,4-2 0,-5 1 52,5-7 1,0 1-483,5-5 1,0-5-68,0 1 1,1-12-343,3 2 1,-1-5 319,7 0 585,-1 3 0,11-11 0,2 5 0</inkml:trace>
  <inkml:trace contextRef="#ctx0" brushRef="#br0">32388 4748 8166,'15'0'0,"-6"2"0,1 3 0,-7-2 161,2 6 0,-5 5-20,-5 5 0,2 5-99,-7-5 1,1 5-91,-6-5 0,-4 4-5,1-4 0,-8 5 44,3-5 1,2 5-12,2-5 58,-3 0 0,6-7-68,-3-2-436,10-4 322,2-6 0,7-2-42,0-2 1,7-3 143,2-2 0,4-2-13,1 6 1,0-4 86,0 4 1,5 0 207,0 5 0,5 2 50,-5 2 0,0 4-92,-5 7 0,-1-1 113,-4 0 0,-2 0-9,-7 0 0,0 1 282,0-1-494,0 6 1,-7-4-11,-2 3 0,1-5-182,-1-4 0,4 1-831,-5-6-957,1-1 849,-5-4 1041,-1 0 0,1-6 0,0-2 0</inkml:trace>
  <inkml:trace contextRef="#ctx0" brushRef="#br0">32460 5018 8166,'12'-9'631,"-2"-1"-446,2 7 0,-5-1-102,2 8 1,-3 4 111,-6 6 0,5 7-15,0 3 0,0 2-13,-5 3 1,0-1-146,0 1 0,-5-6-18,0 1 0,-4-6 191,4 0 0,0-2-214,5-1 0,0-6-201,0 0 131,-6-5 11,4 2 1,-4-8-212,6-2 1,0-4 13,0-6 1,2-7-107,2-3 0,6-4 2,9-5 1,-2-4 51,7-5 1,-7 5 198,2 4 0,-3 5 69,-2 4 0,0 5 243,1 10 0,-6 2-54,1 7 0,-7 8 205,1 6 1,-2 7-122,-2 7 1,0 1 129,0-1 1,-5 1-359,1-1 1,-3-6 135,2-3 1,4-3-223,-4-2 1,4-4-270,1-1-38,0-6 0,0 2 35,0-10 0,0 1 372,0-11 0,0 4 0,0-9 0</inkml:trace>
  <inkml:trace contextRef="#ctx0" brushRef="#br0">32829 4649 8166,'14'0'0,"1"0"0,-1 1-88,0 4 1,-4 5 36,-1 9 0,1-2 396,4 7 1,0-2 72,0 1 1,0 4 134,1-3 1,-7 4-317,-4 6 0,-2 2-74,-2 7 0,-8 5-122,-6 5 1,-7-3-239,-7 2 1,-2-4-463,-3 4 1,3-6 658,-4 1 0,-8-3 0,-3-1 0</inkml:trace>
  <inkml:trace contextRef="#ctx0" brushRef="#br0">25436 6355 7906,'-14'-14'0,"0"4"-13,-1 1 0,0 5 42,-4 0 0,-4 8 155,-5 6-111,0 9 1,-1 3 64,1 6 0,1 1-113,3-1 1,4 1 100,5-1 1,8-1 21,2-3 1,3-4-214,2-6 0,7-6-8,2-3 1,4-5-17,1-5 1,2-3 108,3-6 0,-2-6-81,7-4 1,-7-3-84,2-1 0,2-1-210,-2 1 0,-2-1 66,-8 1 0,2 6-150,-6 3 528,0 9-88,-5 4 0,0 9 89,0 7 1,0 1-21,0 12 1,0 6 264,0 4 1,0 5-77,0-5 0,0 2 138,0-2 1,0-1-135,0 6 0,0-2-107,0 2 0,0 3-43,0-3 0,-2 3 35,-2 2 1,-4-6-8,-7 1 0,1-6 5,0 1 1,-5-3-19,0-1 1,-5-3-63,5-2 0,0-3-68,5-7 1,-5-6-182,0-4 1,5-2 90,5-2 0,-1-13-477,-4-6 0,6-7 265,3-8 1,4-2-244,1-7 0,0 1-10,0-1 1,1 2 555,4 3 0,3-3 0,6 5 0</inkml:trace>
  <inkml:trace contextRef="#ctx0" brushRef="#br0">25464 6781 7930,'0'24'425,"0"0"1,0-1-3,0 6 1,-4-2-108,-1-4 0,0 4-53,5-3 1,0-4-142,0-1 1,5-3-207,0-2-178,6-6 0,-3-1 224,6-7 0,-5-8-127,1-7 0,-1 0-94,6-9 1,-8 0-194,-2-4 0,1 1 99,-1 3 0,0-3-28,-5 4 1,-6 2 147,-4 2 0,-2 10 177,-3 4 1,1 3 40,0 2 86,0 0-197,-1 7 1,1 2-21,0 10 1,5-3 290,-1 3 0,7-3 394,-2-2 1,4 0-489,1 0 1,6-6-274,3-3 1,4-3 159,1-2 62,0 0 0,1-7 0,-1-1 0</inkml:trace>
  <inkml:trace contextRef="#ctx0" brushRef="#br0">25649 6710 7906,'0'14'0,"0"5"0,0 0 0,0 7 125,0-3 0,-4 4 88,-1 2 1,0-3 209,5-2 1,0 1-240,0-6 0,0 0-167,0-5 97,0 1 1,2-3-116,2-2 1,0-4-270,5-6 0,-4-1 158,4-4 1,-4-3-268,4-6 1,-4-2 82,5-3 0,-2 3-72,1-3 0,2-1 193,-6 1 0,4-5 90,-4 5 0,0 5-32,-5 4 1,1 7 92,4-2 679,-3 4-482,4 1 1,-4 6 311,2 4 1,-2 2-213,3 3 1,1 0-56,-1 4 1,1-3-272,-1 3 0,-2-8-269,6-1 0,-4-3-23,5 3-179,-7-4-647,3-6 1171,-6 0 0,6-6 0,2-2 0</inkml:trace>
  <inkml:trace contextRef="#ctx0" brushRef="#br0">25806 6795 7906,'0'-7'-303,"6"0"252,3 7 1,4 0 463,1 0 1,1-5-173,-1 1 0,5-1-324,0 5 1,4-5 60,-4 1 1,2-6-216,-2 5 60,-3-6 0,3 8-715,-10-6 100,-3 5 792,-6-2 0,0 0 0,0-2 0</inkml:trace>
  <inkml:trace contextRef="#ctx0" brushRef="#br0">25948 6639 7879,'0'14'454,"0"2"48,0 3 1,-5 3-137,0 7 1,1 1 108,4 3 1,0-2-248,0 7 1,6-8-166,3-1 0,4-2-977,1-8 0,5-7 914,0-7 0,6 3 0,-2 0 0</inkml:trace>
  <inkml:trace contextRef="#ctx0" brushRef="#br0">26403 6611 7888,'22'8'-1783,"5"-1"1783,-4-2 0,9-3 0,1 2 0,0-2 0,-4-2 0,-2 0 0,-4 0 0,-2 0 0,-7 0 0,-4-5 0,-1 1 0,-6-1 0,-3 5 0,-8 0 0</inkml:trace>
  <inkml:trace contextRef="#ctx0" brushRef="#br0">26445 6795 7879,'-14'7'-671,"6"-6"1,4 10 402,8-6 0,11 0 308,8-5 1,6 0-23,4 0 0,-2 0-195,7 0 0,-4 0 182,3 0 0,1-2-5,5-2 0,0-4 0,6-7 0,1 1 0</inkml:trace>
  <inkml:trace contextRef="#ctx0" brushRef="#br0">27469 6227 7889,'-6'-8'-1347,"-2"-3"1077,-6 6 1,-1 0 269,1 5 0,0 2 108,0 3 1,1 3 291,4 6 1,-4 2-118,4 3 0,-4 3-95,-1 6 0,-5 2 50,0 3 0,-2-1-81,2 6 1,4-2 101,-4 2 1,3 3-121,2-3 0,1 3-11,3 2 1,3 3-8,2-4 0,5 2-113,0-10 1,1-8 5,9-7 0,4-9-206,5-5 1,5-5 157,-5-5 0,4-5 58,-4-9 1,5-3-111,-5-6 1,0-1-22,-5 1 1,-6 4-214,-3 1 1,-4 4 136,-1-5 1,0 7-144,0-2 1,-6 3 10,-3 2 1,-9 1-150,-1 4 1,0-3 463,5 8 0,0-1 0,0 5 0,6 0 0,1 0 0,7 0 0,0 0 0</inkml:trace>
  <inkml:trace contextRef="#ctx0" brushRef="#br0">27839 6198 7889,'-14'0'-674,"-1"0"1,-4 0 403,0 0 1,-6 2 269,1 3 0,-1 4 50,1 10 1,-1 3 199,6 7 1,-4 5 125,4 4 1,0-1 315,4 1 0,3-1-276,2 6 1,4 5-128,6-1 0,0-4-642,0-6 0,13-5 290,6 1 0,12-4-981,7-6 0,3-8 1044,2-11 0,6-2 0,1-2 0</inkml:trace>
  <inkml:trace contextRef="#ctx0" brushRef="#br0">27867 6227 7910,'0'-8'-1323,"0"3"1453,0 10-1,0 9 0,5 10 342,0 9 1,-1 3-106,-4 7 0,0 0 84,0-1 1,0 1-141,0 0 1,0-6-209,0 1 1,0-6 46,0 1 0,0-8-177,0-1 1,0-7 41,0 2 1,2-9-265,3-5 72,-4 3 0,6-8 35,-7 0 1,0-4-230,0-10 1,4 2-31,1-12 1,5 0-172,-6-4 1,7-7 167,-1-3 1,7-3 404,2-2 0,0-4 0,-5 0 0,5 1 0,0 8 0,0 5 0,-5 9 0,1 5 0,-1 10 0,-5 4-148,1 10 1,-7 15 344,2 13 1,-4 7 429,-1 2 0,0 1-126,0 0 0,0-5 248,0 0 1,0-5-327,0 5 1,0-8-33,0-2 1,2-1-197,3-8 1,1-5-70,3-4 1,4-7-110,-3 1 0,2-10-72,2-8 1,5-3-274,0-12 0,5-1 1,-5-8 1,5-3-430,-5 3 1,4-3 302,-4-2 1,-1 7-148,-9 3 0,2 3-32,-6 2 1,0 5 631,-5 4 0,6 10 0,2 3 0</inkml:trace>
  <inkml:trace contextRef="#ctx0" brushRef="#br0">28464 6554 7893,'-14'6'0,"0"-3"0,0 7 0,-2 1 50,-3 8 1,3 1 143,-3 4 0,3 3 397,2-3 0,2 7-177,2 2 1,4-4-35,6-6 1,0-5-195,0 1 1,1-3-100,4-2 1,3-6 30,6-4 1,5-2-167,0-2 0,2-8-131,-2-6 0,-4-2 131,4-8 1,-4 2-314,-6-1 0,2 0-74,-6 4 215,0 4 0,-5-6 2,0 7 0,-2 6-41,-3 3 1,-3 4 23,-6 1 0,0 6 70,0 4 1,-1 2 70,1 2 0,5 1-193,-1-1-26,7 0 0,-3 0-175,6 0 182,0-6 0,6-1 306,4-7 0,2-7 0,2-2 0,-6-10 0,11-3 0,-3-7 0</inkml:trace>
  <inkml:trace contextRef="#ctx0" brushRef="#br0">28535 6568 6646,'0'14'235,"0"5"448,0 0 0,-4 5-233,-1-5 1,0 6-99,5-1 0,0 3-97,0 1 1,0-6-88,0-3 1,0 2-68,0-2 0,0-5-23,0-5 1,2-6-347,3 2-201,-4-3 1,10-4 273,-6-3 0,1-2-366,-1-8 1,-2-4 228,7 0 1,-7-4-44,2 4 0,-2-5 19,1 5 1,-2 0 355,3 5-98,-4 0-50,-1 6 247,0 1 0,0 9 322,0 3 0,0-2-8,0 6 1,0 1-145,0 4 0,0 0 14,0 1-287,0-1-606,0 0 36,0-6-388,0-2 704,0-6 0,0-1 258,0-4 0,0-3 0,0-6 0,0 0 0,0-1 0,2 1 0,3 0 0,3 0 0,6 0 0,2-1 0,3 1 0,-2 0 0,7 0 0,-1 1 0,6 4 0,-6-3 0,1 8 0,-7-3 0,2 3 0,-7 2 0,-3-3 0,-6 4 0,3-6 0,-6 0 0</inkml:trace>
  <inkml:trace contextRef="#ctx0" brushRef="#br0">28749 6483 8248,'0'20'650,"0"-2"-148,0 5 1,0 1-272,0 4 1,0 2-69,0 4 1,0-4-335,0 3 1,0-3 202,0-2-32,6 1 0,8-7 0,8-2 0</inkml:trace>
  <inkml:trace contextRef="#ctx0" brushRef="#br0">28934 6127 7825,'14'0'-259,"0"0"259,0 0 0,2 0-270,3 0 246,3 0 0,2 0 64,-1 0 0,-4 5-54,5 0 1,-7-1-338,2-4 1,-3 0-243,-2 0 593,-6 0 0,5 0 0,-5 0 0</inkml:trace>
  <inkml:trace contextRef="#ctx0" brushRef="#br0">29047 6141 7825,'-6'15'0,"3"-1"127,-7 0 0,7 7 285,-2 2 1,-1 4 170,1 2 0,1 4-205,4 0 1,-5 5-226,0-5 1,-1 0-30,1-4 1,4-1-54,-4 1 0,-2-7 289,3-3-316,-1 3 0,7-8-185,2 0 1,4-1-519,6-8 0,1-2-315,-1-8 0,0-5 433,0-8 0,1 0-67,-1-6 0,-5 6 608,1-6 0,-1 0 0,-1-11 0,-2-1 0</inkml:trace>
  <inkml:trace contextRef="#ctx0" brushRef="#br0">29232 5971 7825,'10'1'-235,"-1"4"1,-6 3 427,2 6 1,-3 2 434,-2 3 1,0 3-202,0 7 1,0 1-1,0 3 0,-2 5 46,-3 9 0,4-3-190,-4 4 1,-1 1-66,1-2 0,-5 5-32,6-4 0,-6-1-125,5-4 1,-1-5-7,1-1 1,4-11-304,-4-3-563,3-5 608,2-10 1,0-10-25,0-12 1,5-8 42,0-11 1,6 1-324,-2-6 0,4 0 58,1-4 0,1 0-39,-1 5 0,3 2 225,-3 6 1,4 3 270,-9 2 1,2 3 231,-1 7 0,-2 6-220,-4 3 1,-2 5 148,3 5 0,-4 9-69,-1 10 0,0 3 483,0 1 1,0-1-204,0-3 1,0 3-94,0-4 1,0 0-374,0 0 1,0-5-423,0 1 1,0-4-1342,0 0 871,0-1 117,-6 0 861,4-6 0,-10 5 0,4-6 0</inkml:trace>
  <inkml:trace contextRef="#ctx0" brushRef="#br0">29332 6639 7825,'14'0'0,"0"0"0,0-2-114,1-2 1,3 2 80,1-3 0,7-2 344,-3-3 0,4 2-194,2-1 1,-2-1-353,-4-4 0,3 0 40,-8 0 0,0-1-572,-9 1 110,4 6 657,-11-4 0,4 4 0,-6-7 0</inkml:trace>
  <inkml:trace contextRef="#ctx0" brushRef="#br0">29531 6511 7825,'-8'6'0,"1"-2"49,7 5 1,0 1 88,0 4 1,0 2 456,0 3 0,0-2-259,0 7 0,2-7-170,3 2 0,-4-3 13,4-2 1,1 0-139,-1 0 0,6-4-715,-1-1 1,-2-6 424,1 2 1,-4-3-1232,4-2 1480,-6-7 0,10 0 0,-5-8 0</inkml:trace>
  <inkml:trace contextRef="#ctx0" brushRef="#br0">29616 6625 7825,'9'0'-59,"1"0"-20,-1 0 0,6 0 102,-1 0 1,5 0 7,0 0 1,0-6-59,-5-4 1,0 2-142,0-1 1,-1 4-183,-3-5 0,1 6-147,-7-6 497,7 7 0,-9-10 0,4 6 0</inkml:trace>
  <inkml:trace contextRef="#ctx0" brushRef="#br0">29843 6426 7825,'0'-8'434,"0"2"1,0 7-128,0 4 1,0 8 52,0 6 0,0 6-75,0-2 1,0 9 74,0 1 1,-1 0-716,-4-4 1,4-1 307,-4 1 1,5-2 46,5-4 0,2-2 0,8-7 0</inkml:trace>
  <inkml:trace contextRef="#ctx0" brushRef="#br0">30256 6511 7767,'-8'0'171,"-5"0"0,7 6 345,-4 4 0,-1 3-174,7 1 1,-6 2 26,5 3 0,-4-2-440,4 7 1,-6-7 126,2 2 0,2-3-871,3-2-317,-4 0 1132,6-6 0,-4-2 0,6-6 0</inkml:trace>
  <inkml:trace contextRef="#ctx0" brushRef="#br0">30213 6028 7816,'8'1'383,"-3"4"1,1 3-421,-1 6 1,6 8 56,-2 7 0,4 1 876,1 8 1,0-2-313,1 2 1,-3 1-191,-2-5 0,4-1-289,0-5 0,0 1-194,5-1 1,-3-6-90,-2-3 1,5-3-329,0-2 0,0-1-115,-5-4 1,1 2-156,-1-6 776,-6 0 0,4-5 0,-4 0 0</inkml:trace>
  <inkml:trace contextRef="#ctx0" brushRef="#br0">30569 5999 7816,'7'7'0,"0"-4"-193,-7 6 1,0 5-332,0 5 0,-11 7 1167,-3-3 0,-5 6-282,0 4 0,1 2-8,-5 3 0,4 1-89,-5-6 1,7 2-145,-2-2 0,-2-3-27,2 3 1,2-3 21,7-1 0,-2-7-115,2-3 0,4-3 0,-1-2 0</inkml:trace>
  <inkml:trace contextRef="#ctx0" brushRef="#br0">30611 6454 7797,'14'0'0,"5"-1"-220,0-4 1,2 3 11,-2-2 1,-3 0 465,3 0 1,-4 2-169,0-3 0,-1-1-349,0 1 1,-6-1-144,-3 1 402,-4 4 0,-1-12 0,0 5 0</inkml:trace>
  <inkml:trace contextRef="#ctx0" brushRef="#br0">30711 6255 7797,'0'14'-120,"0"1"1,0 4 206,0 0 0,0 6 70,0-1 0,-5 1 198,0-1 1,-4 2-359,4-2 0,0-3 118,5-2-310,0 3 0,2-8 92,3 0 1,3-6-421,6-8 0,0-2 81,0-2 442,0-11 0,7-7 0,1-6 0</inkml:trace>
  <inkml:trace contextRef="#ctx0" brushRef="#br0">30896 6056 7801,'14'0'-262,"-5"5"218,1 0 0,-1-1-324,5-4 0,2 0 159,3 0 1,-1 0 329,5 0 1,1-4-11,4-1 0,-4-5 203,0 6 0,-7-6-42,2 6 0,-3-1-111,-2 5 1,-6 6-99,-3 4 0,-10 9 3,-4 4 0,-4 6 107,-1 4 1,-5 5 23,0 9 0,0-1 109,5 6 0,-4-1-88,4 1 1,-3-3 57,7-7 1,2-5-183,-1-4 1,6-9-116,-2-6 1,3-6 83,2-3 124,0-6-185,0 3-284,-6-18 1,-2 7-358,-6-9 0,0 9 639,-1 0 0,-5-2 0,-2-1 0</inkml:trace>
  <inkml:trace contextRef="#ctx0" brushRef="#br0">31464 6255 8167,'-22'0'0,"2"0"121,5 0-121,1 0 427,6 0-243,2 0 1,8 0 104,2 0 0,6-6-119,9-4 1,8-4 50,6-5 1,6-1-257,-1-4 0,10-3-226,4 3 0,-2 2 86,2-1 0,-7 10-108,-3-1 0,-5 9-1293,-9 0 843,-6 4 733,-8 1 0,-7 6 0,-7 2 0</inkml:trace>
  <inkml:trace contextRef="#ctx0" brushRef="#br0">31649 5985 8167,'0'-14'529,"0"6"-1230,0 2 560,0 18 0,0 4 394,0 13 0,-5 4-124,1 0 1,-1 5 140,5-5 1,0 5-347,0-5 0,0-1 51,0-9 1,1-2-929,4-7 616,3 0 1,6-6-223,1-3 559,-1-10 0,0-3 0,0-6 0</inkml:trace>
  <inkml:trace contextRef="#ctx0" brushRef="#br0">32033 5587 8261,'9'-8'0,"1"3"0,-7 5-210,2 5 1,-4 11 20,-1 12 1,2 7 723,3 8 0,-4 6-241,4 3 0,-5 3 26,-5 2 0,2 0-214,-6 0 1,-1 4 345,-4 1 0,0-2-259,0-8 0,-1-3-12,1-6 0,0-9-334,0-5 202,6-1-787,-5-12 550,12-2 0,-6-15-190,7-13 0,7-7 162,2-7 1,8-6-308,2 1 0,7-5 264,-3 5 1,-1 2 77,2 7 1,-5 5 242,5 9 0,-5 4-70,4 6 0,-7 2 75,-1 2 0,-1 9-83,-5 6 1,-2 6 397,-3-1 0,-2 3 9,-2 1 1,-5-4 114,0 0 1,-6-7-219,2 2 0,-9 2 41,-1-2 1,-4-1-199,4-3 1,-6-6-182,1 1 1,-3-2-113,-1 1 1,4-3 92,0-6-732,7 0 0,-2-6 82,9-3 719,4 2 0,12-12 0,2 3 0</inkml:trace>
  <inkml:trace contextRef="#ctx0" brushRef="#br0">32317 6184 8261,'0'14'-173,"-6"1"-109,-3-1 0,-2 6 445,1 4 0,-3 1-64,4-1 0,1 3 279,-1-3 0,5-2 1,0 1 1,2-5 340,2 1-603,0-4 0,2-2-167,2-3 57,4-4 1,6-6 152,1 0 1,-3-6-251,-2-4 1,1-3 22,-6-1 1,1-2-200,-1-2 0,-4 2-21,4-3 1,-5 5-3,-5 4 1,2-3-41,-6 4-154,-1 3-44,-4-1 226,6 7-82,2 0 0,7 0 179,4 0 0,3-4 204,6-1 0,7-6 0,1 3 0</inkml:trace>
  <inkml:trace contextRef="#ctx0" brushRef="#br0">32545 6156 7943,'-14'8'-643,"4"3"578,1-7 1,4 6 64,-5-5 0,7 6 226,-1-2 1,-3 4-110,3 1 0,-3 5 199,2 0 1,4 6-82,-4-1 0,-1 3 92,1 1 0,-4 1-75,4-1 0,-5-4-75,6-1 1,-1-5 10,5 1-160,0-3 1,6-9-161,4-2 1,2-3 69,3-2 0,-1-7-99,0-2 0,0-5-120,0-5 1,1 1-77,-1-5 0,0 4 160,0-5 0,-4 2-53,-1-2 1,-1-1 63,2 6 0,1 0-220,-7 5 580,1 0-306,1 6 382,-4 1 1,4 15-130,-6 7 0,0 0 193,0 9 0,-4-7-106,-1 2 1,0-3-69,5-2 0,0 1-34,0-1-399,0-6-481,0 4 345,0-10-497,0 4 305,0-6 621,0 0 0,0-6 0,0-2 0</inkml:trace>
  <inkml:trace contextRef="#ctx0" brushRef="#br0">32630 6383 8200,'10'-8'-11,"-1"4"1,1 0 184,4 0 1,0-3-64,0-2 1,0-4-298,1 4 0,4 1 74,0-2-165,0 1 0,-7-1-514,-2 1 395,-4 6-9,-6-4 405,0 7 0,-6-6 0,-2-2 0</inkml:trace>
  <inkml:trace contextRef="#ctx0" brushRef="#br0">32730 6227 8200,'0'14'286,"0"0"1,0 2-174,0 3 0,0-2 72,0 7 0,0-5-124,0 5 0,1-7-217,4 2 195,-3-3-363,10-2-409,-4-6-382,6-2 1115,1-6 0,-1-6 0,0-2 0</inkml:trace>
  <inkml:trace contextRef="#ctx0" brushRef="#br0">32957 5914 8200,'13'14'454,"-4"0"1,4 1-112,-4-1 1,-1 5-281,2 0 1,-1 4 185,5-4 0,1 2-15,-1-2 0,-1-2-16,-4 7 0,2 0-89,-6 4 1,-2 7-1,-8 3 0,-4 4 94,-10 6 0,-10-2-736,-9 6 1,-4 1 188,-6 9 0,-2-3 0,21-28 0,1 1 0</inkml:trace>
  <inkml:trace contextRef="#ctx0" brushRef="#br0">25564 8231 8040,'0'-14'-107,"0"0"1,0 0-161,0-1 1,0 1 413,0 0 1,0 0 396,0 0 0,0-1-28,0 1-69,0 6 108,-6-4-103,-2 4 1,-6 0-396,-1 3 1,1 11 119,0 9 0,-2 7-146,-3 11 0,2 3 55,-7 7 0,5 0 76,-5-1 0,7 2 64,-2 4 0,5 2-22,4 7 0,-1-2-44,7-2 1,-1-1 42,5-10 0,6-4-148,4-14 0,7 0-212,2-10 1,5-3-401,-5-11 0,4-2 298,-4-2 1,5-6-704,-5-9 0,0-3 413,-5-6 0,0-1-56,1 1 605,-8-1 0,0-5 0,-7-3 0</inkml:trace>
  <inkml:trace contextRef="#ctx0" brushRef="#br0">25308 8061 7935,'0'-15'0,"0"1"-250,0 0 1,2-2 189,2-3 0,-1 2 316,7-7 0,-1 5-166,6-4 0,-1 4-49,0-5 1,0 2 167,1-2 0,-1 4-94,0 5 1,-5 3-49,1 2 0,-5-1 55,4 6-53,-6 1 1,4 5 57,-7 4 1,0 3-16,0 6 1,0 0 23,0 1 0,0-1-6,0 0 1,0 5-349,0 0 1,0 5 110,0-5 0,1 4-191,4-4 1,-3 0 297,2-5 0,4 1 0,0-1 0</inkml:trace>
  <inkml:trace contextRef="#ctx0" brushRef="#br0">25635 8516 8096,'-6'9'-650,"-4"1"-14,4-7 0,0 5 495,6-4 169,6-2 0,7 4 43,6-6 1,1 0 73,-1 0 0,3 0 14,7 0 1,-6 0-136,1 0 0,0 0-265,4 0 0,-6 0 269,-3 0 0,-3-4 0,-2-1 0,-6 0 0,-2-1 0,-6-2 0</inkml:trace>
  <inkml:trace contextRef="#ctx0" brushRef="#br0">25749 8388 6177,'0'19'0,"0"0"0,-2 11 292,-3-2 0,4 10 60,-4 0 1,4 3 276,1 2 1,0-2-298,0-3 1,0-4-290,0-5 0,6-2-183,3-4 0,6-7-510,4-6 1,-2-7 381,7 1 1,-2-8-191,1-6 1,3-9-2,-7-4 459,6-4 0,-3-2 0,6 1 0</inkml:trace>
  <inkml:trace contextRef="#ctx0" brushRef="#br0">26076 8288 7970,'14'-1'-909,"0"-4"1,2 2 908,3-7 0,2 2 0,2-1 0,4-4 0,-3 4 0,3 2 0,1 3 0,-6 2 0,-3 2 0,-8 0 0,-1 0 0,-7 2 0,2 2 0,-5 6 0,-5 9 0,-3-3 0,-6 3 0,-13 3 0,-3 0 0</inkml:trace>
  <inkml:trace contextRef="#ctx0" brushRef="#br0">26147 8402 7411,'-8'-6'-1258,"6"2"1258,7-5 0,6 6 132,-1-2 1,9 3 115,4 2 1,-1 0-209,2 0 1,5 0 67,4 0 1,6 0-521,-1 0 412,3 0 0,2 0 0,0 0 0</inkml:trace>
  <inkml:trace contextRef="#ctx0" brushRef="#br0">26559 8189 8029,'-8'-7'-562,"-4"6"1016,10-12 746,-4 12-804,6-6 0,8 2-84,6 1 0,2-1-192,7 5 1,1-2 99,4-2 1,1 2-274,-1-3 1,1-1-36,-1 1 1,5-6-16,1 2 0,-3 2-352,-7 3-826,3-4 273,-11 6-367,-2-4 1375,-8 6 0,-12-6 0,-2-2 0</inkml:trace>
  <inkml:trace contextRef="#ctx0" brushRef="#br0">26744 7961 8029,'0'16'238,"0"3"1,0 0-44,0 9 1,-5 4 251,1 11 1,-6-1-151,5 1 0,-4 3-264,4-4 0,0 3 29,5-12 0,0 5-253,0-5 0,2-6-30,3-8 1,3 0-348,6-5 1,6-3 371,4-11 0,0-2-182,4-2 378,-3-11 0,17 0 0,-6-6 0</inkml:trace>
  <inkml:trace contextRef="#ctx0" brushRef="#br0">27156 8203 8029,'0'-22'0,"-4"1"150,-1 7 1,-6 0 16,1 0 1,2 1-111,-1 3 0,-1 4 100,-4 6 1,0 2-158,0 2 0,-2 11 203,-3 8 1,3 4 109,-3 2 0,3 1-5,2 3 0,5-3-94,-1 3 1,7-3-106,-2-2 1,4-5-54,1-4 1,1-4-159,4 0 1,-2-8 77,7-2 1,-1-3-171,5-2 0,1-2-13,-1-3 1,2-2-180,3-8 1,-4-4-64,4 0 0,-1-6 161,1 1 0,-8 4-338,3 1 1,-4 3 255,-1 2 0,2 4 68,-6 1 300,0 6 1,-5-2-19,0 10 0,0-2 23,0 6 0,0 1-13,0 4 0,-5 0 303,0 1 1,0-1-137,5 0 1,0-4-4,0-1 0,0-4-358,0 4 204,7-6 0,1 10 0,6-5 0</inkml:trace>
  <inkml:trace contextRef="#ctx0" brushRef="#br0">27242 8075 8029,'8'6'474,"-1"7"-216,-2 6 0,-3 1-12,2-1 1,-2 2-60,-2 3 0,0 2-58,0-2 1,0-3 90,0-2 1,0-4 220,0 0-479,0-1 0,0-5 128,0 1-467,0-7 1,0 2 179,0-10 1,0-3-378,0-6 0,5 0 153,0-1 0,-1-5-52,-4-4 0,5 0 104,0-4 0,4 7 167,-4-7 1,1 8 221,-1-4 1,-2 11-21,7-1 0,-6 9 606,6 1-307,-1 2 1,4 10 233,-4 6 0,3 7-287,-8 7 1,1 0 31,-5 1 1,2-2-125,2-4 1,-2 4-35,3-3 1,-4-3-64,-1-3 0,0 3-539,0-2-833,0 0 645,0-5-249,0-6 919,0-8 0,0-14 0,0-8 0</inkml:trace>
  <inkml:trace contextRef="#ctx0" brushRef="#br0">27498 7734 8029,'14'0'250,"-2"1"196,-2 4 1,-2 3-176,-3 6 0,-4 7-15,4 2 0,-4 6 9,-1 4 0,0 3-21,0 7 0,0 4 118,0 1 0,0 4-170,0-5 0,5-4-104,0-5 1,1-2-16,-1 2 1,-2-8-231,7-6 0,-7-2-164,1 2-405,-2-4-228,-2-6 364,0-6 246,0-1 1,0-19-26,0-2 0,2-5-124,2 0 0,0 2 175,5-7 0,1 2 56,4-2 1,0 4 159,0 6 0,5 0 243,0-1 1,0 7 339,-5 4 0,0 2-83,1 2-37,-1 0 1,-1 11 145,-4 3 0,2 5 320,-6 0 1,0-3-270,-5 3 1,0 2 10,0-2 0,0-1-524,0-3 1,-7-1 42,-2 0 1,-4 0-281,-1 1 1,-5-6 215,0 1-24,-6-7 0,3 9 0,-7-4 0</inkml:trace>
  <inkml:trace contextRef="#ctx0" brushRef="#br0">28109 7762 8073,'-10'0'-136,"1"0"-16,-1 0 256,-4 6 1,0-2-92,0 5 1,4-6 51,1 2 1,4 1 79,-4-1 1,5 1 154,0-1 0,-3-2-86,3 7 1,-6 1 91,5 8 1,-4 3-67,4 6 0,-4 7-9,4 3 0,-1 5-50,1 4 0,3-1-91,-2 6 1,2-6-267,2 1 0,0-7 131,0-2 1,6-8-665,4-2 0,4-7 123,5-12 1,3-3-156,7-6 0,-1-6 192,0-3 549,7-10 0,-5-4 0,5-5 0</inkml:trace>
  <inkml:trace contextRef="#ctx0" brushRef="#br0">28180 7762 8070,'-5'-6'426,"1"6"1,-3 8-318,2 11 0,-1 4 197,-3 11 0,2 2 145,7 7 0,0-1-155,0 1 0,0-1-62,0 1 0,2-5-194,3 0 1,-2-6 46,6 1 0,-4-8-34,5-1 0,-6-7-80,6 2 1,-6-9-349,6-6-12,-7-2 10,3-2 1,-4-6-114,3-4 0,-4-9 180,4-5 1,-3-2-113,-2-3 1,4-6 76,1-3 0,5 2 48,-6-2 1,6 5 131,-5-5 0,4 11 140,-4-1 1,4 9-180,-4 0 0,1 9 204,-1 6 903,-3 2 0,9 10-409,-7 6 1,8 10 243,-3 14 0,-1 0-215,1 9 1,-4-3-53,5-1 1,-3 0-124,3-1 1,3-5-103,-4-4 1,2-5-28,-1-4 1,2-5 3,-2-10 0,2-2 33,3-7 0,-6-2-26,1-3 0,-1-9 1,5-10 0,0-9 28,1-5 1,-1-4-1812,0-6 1,0-2 1017,1-7 1,-6 2 5,0 3 1,-1 1 80,2 4 1,-4 2-260,-6-2 1,0 9-481,0 5 382,-6 3 699,-2 8 0,-6 9-155,0 13 1,4 13 259,1 10 0,5 3 0,0-3 0,-4 4 0,0-5 0</inkml:trace>
  <inkml:trace contextRef="#ctx0" brushRef="#br0">28834 8160 8029,'-14'0'41,"-5"-5"79,0 1 1,-2-1 129,2 5 1,2 0-1,-7 0 1,7 6 27,-2 4 1,5 2 13,4 3 1,-1 4 93,6 0 1,1 6-158,4-1 0,0-2 201,0 1 0,6-4-290,4 5 1,9-7-283,4 2 0,10-4-267,5-6 0,2 2-609,-2-6 1,3 0 1017,-3-5 0,3-7 0,1-1 0</inkml:trace>
  <inkml:trace contextRef="#ctx0" brushRef="#br0">29005 7748 7894,'0'-10'-165,"0"1"95,6 6 1,2-3 400,6 6 0,0-2-45,1-3 0,0 4-572,4-4 0,-3 3-146,3 2 151,-3 0 1,-2 0-127,0 0-233,-6 0 640,-2 0 0,-6 7 0,0 1 0</inkml:trace>
  <inkml:trace contextRef="#ctx0" brushRef="#br0">29062 7734 7520,'0'14'-62,"0"0"0,0 5 62,0 0 0,0 8 227,0 1 0,-5 1-7,0 4 1,-4 2-98,4-2 0,-5 5 31,6-5 0,-3 0 140,3-4 0,2-6-169,-3 1 1,4-7-39,1 2 1,1-8-227,4-1 195,3-7 1,6 3-102,0-6 0,1 0-120,-1 0 0,0 0-237,0 0 1,-1-1 45,-4-4 1,7 2-223,-6-7 0,9 6 578,-10-6 0,13 1 0,-6-6 0</inkml:trace>
  <inkml:trace contextRef="#ctx0" brushRef="#br0">29317 7549 7911,'8'0'209,"0"0"-1,-3 0 1,-3 6 149,2 4 0,-2 10-84,-2 9 1,0 1-155,0 8 0,-5 0 150,0 4 1,-4-2-27,4 2 0,-4-1-91,4 12 1,-5-6-107,6 5 0,-6-11-88,6 2 0,-6-5-40,5 0 0,1-10-20,4-9 1,0-3-317,0-2-221,0-6 148,0-2 131,0-25 0,0 3 72,0-12 0,6-2-135,3 2 1,4-2 146,1-8 1,0 0 71,1-5 0,4 7 100,0 3 1,0 4 122,-5 5 1,0 1 184,0 9 0,0-2 13,1 11 0,-6 0 186,1 5 0,-3 8-94,3 6 1,-4 7 71,-6 7 0,0 1-87,0-1 0,0 5-1,0 1 0,0 2-268,0-8 0,0 4-213,0-8 0,2-4-356,3-1 1,-4-8-331,4-1 873,3-7 0,0 3 0,6-6 0</inkml:trace>
  <inkml:trace contextRef="#ctx0" brushRef="#br0">29602 8146 7872,'-8'0'-633,"-5"0"719,12 0 194,-6 0 1,14 0-35,2 0 0,4-5-94,1 1 0,2-3-53,3 2 1,-3 2-96,3-6 1,-4 4-200,0-4 1,-1 4 30,0-5-146,0 7 69,0-3-705,-6 6 946,-1 0 0,-14-6 0,-1-2 0</inkml:trace>
  <inkml:trace contextRef="#ctx0" brushRef="#br0">29673 8018 7872,'0'16'144,"0"3"1,-5 3 98,0 6 1,1 1 222,4-1 1,0 1-413,0-1 0,0-4 67,0-1 1,0-5-409,0 1 203,0-3-362,6-8 0,-3 3 64,7-7 1,-7-1-120,2-7 0,1 1 32,-1-7 469,-1 7 0,3-16 0,1 3 0</inkml:trace>
  <inkml:trace contextRef="#ctx0" brushRef="#br0">29716 8217 7872,'14'-6'-108,"-5"4"-45,1-3 1,-1 4 200,5 1 0,2 0 3,3 0 0,-3-2-53,3-2 1,3 2 42,2-3 0,-4-1-353,-1 1 1,-3-4-23,-2 4 1,-1-1-196,-4 1 529,-2 3 0,-7-4 0,0 6 0</inkml:trace>
  <inkml:trace contextRef="#ctx0" brushRef="#br0">29943 8018 7872,'14'6'-98,"-1"7"-49,-4 6 1,-2 6 708,-7-1 0,0 3-171,0 1 0,0 1-333,0-1 0,0-4 55,0-1 0,-2-5-476,-3 1 1,4-3-235,-4-2-76,3-6 673,2-2 0,7-6 0,1 0 0</inkml:trace>
  <inkml:trace contextRef="#ctx0" brushRef="#br0">30313 7990 7835,'8'0'-43,"3"1"43,-7 4 0,1-2 215,-5 7 1,5 4 32,0 5 0,-1 6 196,-4-1 0,-4-2-325,-1 2 1,-6-7-203,1 2 0,-1 1 176,2-1 0,-4-1 85,4-9-178,2 4 0,-5-5 0,4 6 0</inkml:trace>
  <inkml:trace contextRef="#ctx0" brushRef="#br0">30398 7748 7927,'9'13'-29,"1"-4"1,-1 5 282,6 0 1,-1 2 417,0 8 0,0-7-406,0 2 0,2 2-67,3-2 0,-1 6 186,5-1 0,-5-4-225,1-1 1,3 2-264,1-2 0,-2 0 14,-2-5 1,-3 0-611,-2 0 344,0-6 1,-1 0-948,-4-3 771,-2-4 0,-7-1 10,0-9 521,6-4 0,-4-7 0,4-2 0</inkml:trace>
  <inkml:trace contextRef="#ctx0" brushRef="#br0">30839 7663 7927,'8'0'1453,"-2"0"-1279,-12 6 1,-1 2 72,-2 6 1,-5 5 13,-1 0 0,1 6-5,-5-1 1,-1 4-38,1 6 1,-5-4-149,5 3 1,-5-2-176,5 3 0,0-4-365,5 3 0,0-3-78,0-2 0,1-6 547,4-3 0,-4 3 0,5 0 0</inkml:trace>
  <inkml:trace contextRef="#ctx0" brushRef="#br0">30711 7990 7927,'14'0'0,"5"4"0,0 1 0,0 0 128,-5-5 1,2 0-19,3 0 0,-2-5 148,7 0 1,-7-6-128,2 2 0,-3-4-40,-2-1 0,-1 5-124,-4-1 0,2 5-269,-6-4-907,0 6 1209,-5-4 0,-6 1 0,-2-2 0</inkml:trace>
  <inkml:trace contextRef="#ctx0" brushRef="#br0">30938 7776 8061,'0'15'136,"0"-1"1,0 2-43,0 3 1,-1-2 52,-4 7 1,2-2 217,-7 1 1,7 9 31,-2-4 0,-1 2-116,1-6 0,1 3-310,4-3 0,0-4 18,0-1 0,0-3-176,0-2-45,6-6-256,2-2 0,6-9 151,0-6 1,-4-1-173,-1-9 0,-4-1-113,4 1 0,-4-5 15,5 5 607,-7-6 0,9 3 0,-4-7 0</inkml:trace>
  <inkml:trace contextRef="#ctx0" brushRef="#br0">31123 7677 7927,'14'0'-78,"1"0"39,-1 0 0,0-2 50,0-2 1,-4 2 4,-1-3 1,1-1 112,4 1 1,5-4 208,0 4 1,0-5 72,-5 6 1,-5-3 176,1 3-433,-1 2 1,4-3-106,-4 10 0,-2 3-144,-7 6 1,0 5 149,0 0 1,-2 6-129,-3-1 0,-1 8 52,-3 1 0,-4 5 29,4-5 0,-3 6-4,3-1 0,-2 3 28,6 2 1,0-7-13,5-2 0,-4-1 143,-1-5 0,0-3 534,5-10-260,0-1-257,0 0 1,-1-6-95,-4-3 1,0-5-129,-9-5 0,3 2-162,-8-7 0,-2 6 118,2-6 0,-4 2-1504,4-1 1589,-6-4 0,-4 5 0,-7-6 0</inkml:trace>
  <inkml:trace contextRef="#ctx0" brushRef="#br0">31749 7847 8498,'-22'0'133,"3"0"0,3 0 916,2 0-668,-1 0 1,1 0 251,6-6-283,2 5 1,6-7-274,0 3 0,6 2 123,4-7 1,10 6-164,9-6 1,2 5 36,12-4 1,-4 1-501,9-2 1,-9 3-81,-1 2 1,-6 3-344,1-2 1,-8 2 381,-1 2 1,-7 0 466,2 0 0,-9 6 0,-4 2 0</inkml:trace>
  <inkml:trace contextRef="#ctx0" brushRef="#br0">31763 7663 8192,'0'14'-263,"0"0"0,0 7 555,0 2 0,0 4-124,0 2 1,5-6 106,-1 1 0,3-2-313,-3 2 0,0-4 113,5-5 0,-6-1-524,2 0 0,1-5-227,-1 1 676,0-7 0,1 3 0,2-6 0</inkml:trace>
  <inkml:trace contextRef="#ctx0" brushRef="#br0">32118 7208 12145,'-4'22'-991,"-1"6"0,-5 2 748,6 8 0,-3 2 163,3 7 0,2 4 273,-3 5 0,-1 1 31,1 0 0,-4 0 287,4 0 1,-5-5-371,6 0 0,-3-6-168,3 1 0,2-4-157,-3-5 1,4-5 45,1-9-93,0-4-28,6-12 0,-3-9-202,7-14 1,-7-5 121,2-9 0,1-1-94,-1-3 1,6 3 114,-2-3 1,2 5 101,-1 4 0,2 3 305,-2 7 0,1 5-88,-2-1 0,4 7 66,-3-2 1,-3 10 92,3 5 1,-7 2 140,2 2 0,1 5-14,-1 0 0,0 2 60,-5-2 1,0-3-78,0 3 0,-2 1-77,-3-1 0,2 0-102,-6-5 1,-1-4-40,-4-1 0,0-1-177,0 2 1,-1-4-111,1-6 1,0 5-328,0-1 0,-1 1 101,1-5 461,0 0 0,0-6 0,0-2 0</inkml:trace>
  <inkml:trace contextRef="#ctx0" brushRef="#br0">32431 7819 8193,'-14'0'-120,"0"5"220,-1 0 0,1 6 224,0-2 1,0 8-151,0 2 1,-1 0 129,1-4 0,6 0-118,4 4 1,2-1-12,2 5 1,0-5-198,0 1 0,6 1-44,4-1 0,4-1-175,5-9 1,-2-1 51,7-3 1,0-4-252,4 4 0,1-10 27,-1-4 0,-4-5-538,-1-5 951,-5 3 0,2-11 0,-5 5 0</inkml:trace>
  <inkml:trace contextRef="#ctx0" brushRef="#br0">32644 7293 7768,'10'0'1664,"-1"0"-1299,-6 0 1,9 2-41,-8 2 1,6-1-173,-5 7 1,1-5-11,-1 4 0,-2-4-222,6 4 0,-4-5 116,4 0 1,-4 3-78,5-3 0,-1 7 62,5-1 0,-4 3 93,-1 1 1,6 5-71,3 0 0,3 6-2,-2-1 0,-3 9-47,3 5 1,-5 3 13,-5 1 1,-2 3-297,-7 2 0,-13 5 104,-6 10 1,-11 3-429,-3 6 0,13-36 0,0 1-17,-17 35 0,-11-6 627,23-34 0,-2-1 0,-3-3 0,-2-2 0,0 0 0,0-1 0</inkml:trace>
  <inkml:trace contextRef="#ctx0" brushRef="#br0">25877 9269 8120,'-14'-22'-349,"-1"3"0,1 3 188,0 2 1,0 6 346,-1 3 1,0 4 31,-4 1 1,1 0 287,-5 0 1,0 5-175,0-1 1,1 7 9,3-1 0,3-2-62,-3 1 1,3 1-118,2 4 1,0 6 92,0 4 0,-1 9 40,1 5 0,0 5-23,0 4 0,4 2-109,1 3 0,4 4-96,-5-4 0,7 3 13,-1 2 0,8-8-215,6-6 0,2-7-683,3-8 1,4-7 450,0-7 0,6-6-168,-1-8 0,1 0-72,-2 0 0,3-2-801,-7-2 1407,0-4 0,-5-7 0,0 1 0</inkml:trace>
  <inkml:trace contextRef="#ctx0" brushRef="#br0">25706 9895 8120,'29'-7'-204,"-6"4"-51,1-6 0,4-1 82,6-4 1,-1 5 185,-5-1 0,-4 1 22,0-6 0,-7 6-185,2-1 1,-8 2-474,-2-1 623,-5 3 0,2-1 0,-6-1 0</inkml:trace>
  <inkml:trace contextRef="#ctx0" brushRef="#br0">25905 9625 8425,'-8'6'653,"4"3"0,-3 10-315,2 5 0,-4 9-85,4 5 1,-4 6 193,4-1 0,-4 6-97,4-11 0,0 6-102,5-6 1,2 0-251,2-5 1,4-1-334,7-13 1,-1-2 137,0-8 1,5-2-211,0-7 1,5-8-701,-5-6 0,4-7 1107,-4-7 0,0-7 0,-5-1 0</inkml:trace>
  <inkml:trace contextRef="#ctx0" brushRef="#br0">26204 9596 8123,'14'0'-383,"0"0"-186,0 0 1,1 0 1392,-1 0 1,6 0-349,4 0 1,3-5-436,1 1 1,-1-6-192,-3 5 0,-4-4-348,-5 4 1,-6 0-346,1 5 843,-7 0 0,-10 7 0,-8 1 0</inkml:trace>
  <inkml:trace contextRef="#ctx0" brushRef="#br0">26289 9738 8123,'10'0'-7,"-1"0"1,0 0 181,6 0 0,0 0 320,4 0 0,-1 0-20,6 0 1,-2-1-194,1-4 0,4 3-513,-3-2 0,3 2 169,1 2 62,-6 0 0,11 0 0,-3 0 0</inkml:trace>
  <inkml:trace contextRef="#ctx0" brushRef="#br0">26929 9411 8057,'5'-19'0,"-1"0"0,1 0 101,-5 5 1,0 5 551,0-1-129,0 1-248,0-5 1,-2 4-90,-2 1 1,-4 5-184,-6 0 1,-1-3 140,1 3 1,0-3-148,0 3 1,-5 2-101,0-3 1,0-1 79,5 1 0,-1 0 37,1 5 0,5 0 92,-1 0 1,2 2 10,-1 3 1,-2 3-40,6 6 1,0 5 10,5 0 1,0 4-39,0-4 0,0 5 59,0-5 1,7 0-154,2-5 1,9-1-215,0-4 0,8-2-189,-3-7 1,4-2 119,2-3 1,1-3-63,3-6 1,-3 0 127,3 0 1,-8 0-80,-1-1 0,-8 1 52,-2 0 1,-6 4-220,-8 1 641,0 6-150,0 9 1,-6 10 425,-4 12 1,-2 6-15,-3-1 1,0 8 169,-4 1 0,8 6-295,-4 4 0,4 10 52,-3-1 1,6 1-38,3-1 1,-1-8-81,1-6 0,-1-6-136,1-8 0,4-1 94,-4-13 1,3 0 47,2-5-150,-6-6 1,-2-2-15,-6-6 0,0-6-144,0-4 0,-1-2-273,1-3 1,-2 0-47,-3-4 1,5 1-275,0-5 0,0-1-1030,4-5 1717,4 1 0,-7-13 0,5-3 0</inkml:trace>
  <inkml:trace contextRef="#ctx0" brushRef="#br0">27242 9653 7922,'-8'-6'0,"-5"2"-289,4-5 1,1 6 333,-2-2 477,1 4 1,-5 2-178,-1 4 0,6 9-123,-1 10 1,6 4 120,-6 5 0,7 4-54,-2 5 0,5 1-122,5 0 0,-2-5-140,7-1 0,-2-5-233,1 1 1,4-3-64,-4-1 0,-3-7-308,-1-3 1,-3-3 134,-2-2 1,-2-5-210,-3 1 0,-4-7 651,-10 2 0,-3 2 0,-7 1 0</inkml:trace>
  <inkml:trace contextRef="#ctx0" brushRef="#br0">26929 10108 7922,'16'-14'-458,"3"-1"0,-2 1 392,7 0 1,-1 0 65,6 0 0,-1-1 0,1 1 0,-1 0-79,1 0 1,-6 1-172,1 4 1,-8-4 62,-2 3 187,0 4 0,-6-6 0,6 4 0</inkml:trace>
  <inkml:trace contextRef="#ctx0" brushRef="#br0">27256 9880 7547,'0'10'-562,"0"-1"1,0 1 561,0 4 0,0 0 887,0 0 1,0 1-336,0-1 1,5 0-306,-1 0 0,3-1-8,-3-4-354,-2 4 120,11-11 1,-10 4-164,6-6 1,-6-2 167,2-2 1,-3-4-161,-2-6 0,0-1-153,0 1 0,0-2 64,0-3 0,0 4-33,0-4 0,-5 8 24,0 1 0,-1 5 104,1-4 0,2 6-97,-6-2 101,5 3 1,-2 4-223,6 3 362,0-4 0,0 6 0,0-7 0,0 0 0</inkml:trace>
  <inkml:trace contextRef="#ctx0" brushRef="#br0">27384 9781 7922,'9'6'-197,"1"4"0,-7 4 131,2 5 1,-4-2 815,-1 7 1,5 0-226,0 4 0,-1-4-120,-4-1 0,0 0-196,0 0 0,2-2 236,3-7-207,-4 0-368,6 0-328,-7-6 154,0-1 4,6-20 0,-4-1 131,2-10 0,3-3-109,-3 4 0,7 2-16,-1 2 0,3-3-103,1-2 1,0 4-46,0 1 0,0 3 442,1 2 0,-1 0 0,0-1 0</inkml:trace>
  <inkml:trace contextRef="#ctx0" brushRef="#br0">27853 9298 7516,'9'15'562,"1"4"0,-2-1-290,1 5 1,4-1 123,-4 2 1,4-2-393,1-3 0,1-3 108,-1 3 0,0-3-455,0-2 1,-4 0-44,-1 0 1,-4-1-879,4-3 1264,-5 2 0,2-4 0,-6 6 0</inkml:trace>
  <inkml:trace contextRef="#ctx0" brushRef="#br0">27967 9269 7886,'0'22'0,"-7"-1"151,-2-7 0,-4 7-35,-1 2 1,0 4-7,0 1 0,-2-1 67,-3-3 1,3 3 104,-3-3 0,-1 1-510,1-1 1,4-2 166,6-3 0,1-8-504,-1 3 1,1-9 49,3-1 515,3-2 0,-4-15 0,6-2 0</inkml:trace>
  <inkml:trace contextRef="#ctx0" brushRef="#br0">27668 9042 7888,'-20'14'7,"4"0"-68,-3 0 1,-2 7-82,2 3 1,0 2 775,5 3 1,2 6-167,2 2 0,-1 0-65,6 1 1,1 1-167,4 9 1,1-4-1,4 3 1,0-3-59,9-1 0,-3 0-28,8-1 1,3-1-166,2-3 1,3-3 113,1-6 0,2-3-264,3-2 0,-1-5 105,6-9 1,-7-4-59,2-6 0,2-3-14,-2-7 1,7-7-38,-2-16 1,3-2-1,1-3 1,0-3-76,-5 3 1,3-3 52,-7-2 0,-4 1-77,-6-1 0,-10 5 201,1 0 1,-9 2-11,0-2 0,-12-2-13,-7 7 1,-11 0 10,-8 5 0,-12 6 99,3 3 1,-9 4-25,4 6 1,4 3 133,5 6 1,0 6-163,-4 3 1,5 10-179,4 5 1,9-3-1036,5-2 1244,4 3 0,0-7 0,1 6 0</inkml:trace>
  <inkml:trace contextRef="#ctx0" brushRef="#br0">28791 9198 7976,'-6'-14'-510,"-2"0"357,-6-1 0,0 3 50,-1 2 90,8-2 0,-6 8 319,3-5 1,-2 6 141,-2-2-118,-1 4 1,1 5-65,0 1 1,0 12-51,0 2 0,-5 7-40,0 2 1,0 2-15,4 3 0,-4 4-28,1 5 1,-1 1 30,4-1 1,1 1 54,0 0 1,0 4-71,-1 1 1,8 5 153,2-1 0,3-4-203,2-6 1,0-2-137,0-12 0,11-2 13,4-12 0,7-6-304,-3-4 1,6-4 125,-1-4 0,-4-6-67,-1-9 0,2-3-558,-2-6 0,0-1 316,-5 1 1,-2 4 508,-2 1 0,-4-1 0,-6-5 0</inkml:trace>
  <inkml:trace contextRef="#ctx0" brushRef="#br0">28550 9667 7976,'20'0'-294,"-2"-1"-146,5-4 1,1 2 322,4-7 1,2 1 341,4-5 1,2-1-263,7 1 1,-7 0-67,-3 0 0,-4 1-287,-6 4 188,-2-4 202,-7 5 0,-6-6 0,-2 0 0</inkml:trace>
  <inkml:trace contextRef="#ctx0" brushRef="#br0">28806 9468 8042,'0'14'318,"-7"7"-219,-2 3 0,1 4 231,-2 5 0,3-1 138,-3 6 0,-3-2-87,4 2 0,3 1-106,1-5 0,3 2-290,2-8 0,7 2-40,2-11 0,4 0-23,1-5 0,0-6-153,0-3 0,1-3-400,-1-2 0,0 0 140,0 0 1,-4-7 490,-1-2 0,1-4 0,4-1 0</inkml:trace>
  <inkml:trace contextRef="#ctx0" brushRef="#br0">28862 9824 7976,'15'0'-168,"-1"0"0,0 0 104,0 0 0,2-5 77,3 0 0,-2-4 33,7 4 0,-2-6 113,2 1 1,1-2-218,-6-3 1,5 6-154,-5 0 0,-2 4-637,-7-5 848,2 7 0,-4-10 0,6 6 0</inkml:trace>
  <inkml:trace contextRef="#ctx0" brushRef="#br0">29246 9525 7976,'0'14'-253,"0"0"0,0 1 779,0-1 0,0 6-77,0 4 1,0 5-173,0 4 1,-4-2-188,-1 7 0,-1 0-201,1 5 1,3-2-156,-3-3 0,4 1 266,1-6 0,-6 7 0,-2-4 0</inkml:trace>
  <inkml:trace contextRef="#ctx0" brushRef="#br0">29602 9383 7861,'-8'0'-238,"2"0"1,18 0 299,7 0 0,2 0 198,2 0 1,1-6-246,5-4 1,-1-3 4,0-1 0,-1 0-199,-3 0 1,1 4-49,-6 1 1,0 4-459,-5-4 685,-6 5 0,-1-2 0,-7 6 0</inkml:trace>
  <inkml:trace contextRef="#ctx0" brushRef="#br0">29701 9113 7673,'7'22'0,"-6"5"108,4-4 1,-2 11 15,2 3 1,-4 5 186,4 0 0,-3-1-179,-2-3 1,0 2-40,0-7 1,0 0-49,0-5 0,0-1-134,0-3 0,0 1-145,0-6 0,0-5 234,0-4 0,6-7 0,2 3 0</inkml:trace>
  <inkml:trace contextRef="#ctx0" brushRef="#br0">30327 9099 7861,'6'-21'0,"-4"5"-156,3-3 0,-4 3-281,-1 2 1,-6 2 704,-4 2 1,-2 4-71,-3 6 0,0 0 19,-4 0 1,1 0-114,-5 0 0,4 8 94,-5 6 1,7 2-20,-2 7 1,0-4 93,4 5 1,0 0-191,10 4 0,0-1-53,5-3 1,0-2-122,0-3 1,7-8 74,2 3 0,5-9-102,5 0 0,-3-4 33,3-1 0,-3-1 3,-2-4 1,2 0-100,3-9 1,-4 3-118,4-8 0,-3 3-150,-2 2-154,1 0 561,-1-1 1,-6 9-57,-3 6 0,-4 8 125,-1 11 0,0 9-109,0 10 1,0 3 467,0 2 1,0 6-65,0 3 1,0 2 20,0-2 0,0 8-92,0-3 0,-1 3-155,-4-3 1,2 0 146,-7-1 1,5-5-83,-4-4 0,-1-9 15,-4-5 1,-2 1-79,-3-6 1,4-3-13,-4-10 0,-2-3-59,2-2 1,-1-4-163,1-6 0,1-2-9,-5-2 0,4-9-111,-5-6 1,7-5-377,-2 5 1,3-7 288,2-3 0,4-1-497,1-8 838,6 0 0,-4-4 0,7-1 0</inkml:trace>
  <inkml:trace contextRef="#ctx0" brushRef="#br0">31564 9241 8116,'-6'-8'350,"-2"-3"762,-7 6-661,7 0-424,-4 5 0,10 2 414,-2 3-263,2 2 1,8 12 59,4 0 0,-2 7 14,1-3 1,1 3-146,4-3 0,0 3-236,0-7 1,0 4-599,1-4 0,-1 0 362,0-5 0,0 1-538,1-1 0,-3-5-325,-2 1 1228,2-7 0,-10 10 0,4-6 0</inkml:trace>
  <inkml:trace contextRef="#ctx0" brushRef="#br0">31678 9155 8116,'0'-14'115,"0"6"85,0 2 0,-5 8-84,0 2 1,-1 10 174,1 10 1,-1 3-117,-4 1 1,-2 2-92,2 4 1,-3-4-29,-1 3 1,0-3-179,0-2 1,0 1 16,-1-1 0,6-6-285,-1-3 1,6-3-418,-6-2 180,7-6 1,-5-2-93,3-6 719,4 0 0,-5-6 0,6-2 0</inkml:trace>
  <inkml:trace contextRef="#ctx0" brushRef="#br0">31493 8999 8116,'-13'2'0,"4"2"0,-4 4-55,4 6 0,-4-3-96,-1 4 0,1-4 279,4 8 0,-3 3 15,8 2 0,-6 4 170,6 5 0,-1-3-69,5 3 0,1 4-63,4 1 1,3-2-52,6 2 0,0-7-105,1 3 0,4-4 52,0-2 0,1-1-167,-1-3 1,-3 1 44,3-6 0,1-5-161,-1-5 1,5-5 58,-5 0 0,1-2 72,-1-2 1,-3-8 20,3-6 1,2-7 18,-2-7 0,-2-2 69,-7-3 1,1-2-16,-7-3 1,6-5 14,-5 1 1,-1-3-5,-4-7 1,-1 0 11,-4-5 0,2 2-87,-7 3 0,1 3 2,-5 6 0,4 9-178,1 5 0,1 7 17,-2 8-1,-2 6 0,10 3-36,-3 10 1,4 8-252,1 6 1,0 4 491,0-4 0,12 6 0,4-2 0</inkml:trace>
  <inkml:trace contextRef="#ctx0" brushRef="#br0">32531 9056 8522,'-10'0'0,"1"0"0,-1 0-91,-4 0 0,0 0-136,0 0 1,-2 0 394,-3 0 0,3 1 179,-3 4 0,-3 3-42,-2 6 0,4 5-53,1 0 0,-2 6 76,2-1 1,-4 5-142,4 4 1,0 2 4,4 2 1,1 6 84,0 0 1,1-4 142,4 9 0,-2-9-212,6 4 1,0-2 54,5-8 0,2 0-336,3-4 0,3-9 100,6-6 1,2-1-511,3-8 0,3-7 134,6-7 0,0-10-33,1-5 0,4-4-101,0-6 1,0 3-387,-4-7 0,-2 6-811,-4-1 1680,-8 3 0,-9-5 0,-6-1 0</inkml:trace>
  <inkml:trace contextRef="#ctx0" brushRef="#br0">32175 9013 8522,'0'8'-386,"0"-2"1,0-7 491,0-4 0,2-3 187,3-6 0,-2-2-88,6-3 0,1 2 115,4-7 0,5 0-293,0-4 1,4 0 115,-4-1 1,7 2-179,-3 4 0,-2 2 66,-2 7 1,-8 1-296,-2 4 348,-5 2 0,2 14-33,-6 2 0,0 10 19,0 5 1,-2 3 134,-2 1 0,0 5-359,-5 1 1,6-3 153,-2-7 1,3 3-336,2-4 1,2-2-76,3-2 410,3-3 0,6-2 0,0 0 0</inkml:trace>
  <inkml:trace contextRef="#ctx0" brushRef="#br0">32559 9539 8522,'6'8'0,"4"-3"0,3-2-62,1 2 1,0-4 0,0 4 0,5-3-4,0-2 0,5-5-141,-5 0 1,0-1-32,-5 1 1,0 4-662,0-4 898,-6-3 0,5 6 0,-5-4 0</inkml:trace>
  <inkml:trace contextRef="#ctx0" brushRef="#br0">32730 9354 8495,'-7'8'651,"6"10"226,-4-4 0,-1 5-439,1 0 1,-6 3-217,1 6 0,3 7-19,-3 3 0,1 2 47,-6-3 0,7 6-176,4 0 0,2-5 142,2 4 1,6-10-961,4-4 0,9-7-213,5-12 0,2-4 957,3-10 0,6-9 0,1-8 0</inkml:trace>
  <inkml:trace contextRef="#ctx0" brushRef="#br0">25521 10435 8305,'-8'1'-625,"4"4"0,-3 3 1196,3 6 1,-3 7-154,3 3 1,2 4-9,-3 5 0,-1 5-101,1 9 0,-4 1 147,4 9 0,-5 3-416,6 11 0,-2-31 0,1 0 83,0 1 1,0-1 0,1 0 0,0 0 234,-5 32 1,6-9-161,-2-6 0,3-8-649,2-12 0,0-3 39,0-11 226,0-8 1,2-9 132,3-6 1,-4-8 0,4-6 0,1-7-420,-1-7 0,0-2-142,-5-3 1,5 1 136,-1-6 1,1 2 112,-5-2 1,5 3 279,-1 7 0,3 1-18,-2 3 1,-2 8 250,6 7 1,-4 7-24,4 2 1,-1 8 271,2 11 0,1 3 102,-6 7 1,6 4-185,-2 0 1,-3 2 187,-1-2-147,3-3-211,-6-2 1,4-2-114,-6-7 0,2 0-50,2-5-590,-2 0-129,4-6 93,-6 5 1,-1-13 177,-4 0 465,3-7 0,-10-7 0,4 0 0</inkml:trace>
  <inkml:trace contextRef="#ctx0" brushRef="#br0">25592 11288 8179,'16'-2'-286,"3"-2"1,5 2 295,9-3 1,-1-1 156,6 1 0,-7-6 144,2 2 0,0 1-55,-4-2 0,-4 5-643,-11-4 100,1 6 0,-3-5-499,-2 3 786,-4 4 0,-12-6 0,-2 7 0</inkml:trace>
  <inkml:trace contextRef="#ctx0" brushRef="#br0">25791 11075 8165,'10'11'431,"-1"3"1,-5 10-151,0-1 1,-2 9 45,-2 1 0,0 7-58,0-3 1,-2 0 84,-2 1 1,2-2-144,-3 2 0,4-3-141,1-7 1,1 1-90,4-1 1,3-6-356,6-3 0,5-5-72,0-4 1,2-4 249,-3-6 1,0-6-733,6-4 0,-7-4 928,2-5 0,3-3 0,0-6 0</inkml:trace>
  <inkml:trace contextRef="#ctx0" brushRef="#br0">26389 11089 9246,'14'6'477,"2"-3"-99,3 7 1,3-5 188,6 4 0,1-6-338,-1 2 1,5 1-191,0-1 0,-1 0-222,-8-5 1,1 0-116,-6 0 0,0 0-2009,-5 0 1167,-6 0 1140,-2 0 0,-18 6 0,-4 2 0</inkml:trace>
  <inkml:trace contextRef="#ctx0" brushRef="#br0">26445 11330 8088,'15'0'-499,"-1"0"0,0 0 668,0 0 1,2 0 481,3 0 0,-2-1-182,7-4 0,0 2-175,4-6 1,1 5-364,-1 0 1,1-3-96,-1 3 0,2-1-387,3 5 551,-3 0 0,5-6 0,-7-2 0</inkml:trace>
  <inkml:trace contextRef="#ctx0" brushRef="#br0">27370 11060 7998,'-7'-20'-428,"4"-1"300,-6-2 0,4-3-142,-5 7 116,1-6 0,-5 9 157,0-3 0,-1-1 169,1 1 1,0 5 141,0 4 1,-5 7-90,0-2 0,-2 7 131,2 7 0,2 4-37,-7 15 0,7-1-28,-2 11 1,3-5-156,2 5 1,6-6 10,3 1 0,4-3-29,1-2 1,1-5-207,4-4 1,4-5-119,10-5 0,-1-2 143,5-7 0,-4-12-241,5-2 0,0-9-21,4-1 1,-4-3-151,0-1 1,-7-4 172,2 4 0,-3-4 43,-2 8 1,-1 4-42,-4 1 225,-3 3 208,1 8 0,-6 3-119,4 10 0,-8 11 435,-2 12 0,-1 4-22,1 11 0,3-4 142,-2 8 1,2-1-278,2 2 0,0-3-18,0 8 0,0-11 75,0 6 0,0-12 57,0 7 0,0-4-607,0 4 1,0-2 185,0-3 1,0-4-84,0-5 0,-6-2 29,-4-4 0,2-2 23,-1-7 1,-2-1-49,-8-4 1,3-2-115,-3-7 1,-3 0 68,-2 0 1,2-7-70,-1-2 0,0-4-174,0-1 1,2-7 97,7-2 0,1-4-283,4-2 0,3 6 128,6-1 0,1 5 89,4-5 0,4 7 350,10-2 0,3 3 0,7 2 0</inkml:trace>
  <inkml:trace contextRef="#ctx0" brushRef="#br0">27469 11373 7998,'8'2'-331,"-3"2"0,-4 4 688,-1 7 0,-4 0 0,-1 4 0,-6 3 47,1 7 1,2-5-21,-1-1 0,6 1-4,-2 4 1,3-1-222,2-3 0,0-4-135,0-5 1,7-7 75,2-4 0,4-2-236,1-2 1,5-6-192,0-4 1,5-9 183,-5-5 0,6-2-10,-1-3 0,-4 1-86,-1-1 0,-3 1-143,-2-1 1,-6 7-17,-3 3 225,-4 4 0,-7 2 91,-3 3 1,-10 4 88,-5 6 1,-3 0-30,-1 0 1,4 5-68,0 0 1,7 6 177,-2-2 1,3 9-105,2 0 1,6 1-23,3-4 1,4-1-104,1 0 0,1-4-164,4-1 0,3-6 53,6 2 251,7-3 0,1-9 0,6-1 0</inkml:trace>
  <inkml:trace contextRef="#ctx0" brushRef="#br0">27796 11302 7998,'0'14'-249,"0"0"477,0 1 0,-5 4 366,1 0 0,-6 6-225,5-1 1,1-2-103,4 1 1,0 0-42,0 0 0,0-1 198,0-3-575,0-3 0,1 3 169,4-10 1,-2-2-423,7-7 1,-2-2 108,1-3 1,2-2-129,-6-8 1,4-4 99,-4 0 0,6-6-37,-1 2 1,-3-3 122,3 3 0,-7-3 33,2 7 1,-2 2 258,2 7-109,-4-2 417,6 10 0,-7 2-74,0 10 1,0 2 72,0 3 0,0-1-227,0 0 1,0 2-96,0 3 1,1-8-15,4 3 1,-3-3-134,2 3 1,-2-4-474,-2-1 0,0-4 87,0 4 493,0-5 0,6 2 0,2-6 0</inkml:trace>
  <inkml:trace contextRef="#ctx0" brushRef="#br0">27910 11402 7998,'9'-15'0,"1"1"0,-1 5-263,6-1 0,-1 5 177,0-4 0,5 4 319,0-4 0,6 4-216,-1-4 1,1 4-3,-1-5 1,-4 7-256,-5-2-407,-1-2 647,0 5 0,-6-4 0,-2 6 0</inkml:trace>
  <inkml:trace contextRef="#ctx0" brushRef="#br0">28052 11131 7998,'0'19'512,"0"0"0,-2 7-121,-2-3 0,1 9 211,-7 1 0,7 0-3,-2-4 0,4-1-191,1 1 1,0-3-323,0-2 0,8-3-103,6-7 0,2-6-368,7-3 0,2-4 317,9-1 68,-4-6 0,4-8 0,-5-9 0</inkml:trace>
  <inkml:trace contextRef="#ctx0" brushRef="#br0">28479 10762 7953,'-10'5'134,"1"-1"0,5 12 200,0-2 1,2 5-393,2 0 39,6 3 0,2 0 140,7-3 0,-1-3-103,0-2 1,2-1-333,3-3 0,3-4 96,6-6 0,-4-2-57,0-2 1,-5 0-86,4-5 360,-5 6 0,9-16 0,-5 3 0</inkml:trace>
  <inkml:trace contextRef="#ctx0" brushRef="#br0">28692 10733 7953,'0'-14'-1765,"-2"2"2374,-2 2 1,0 4-126,-5 6 0,1 1-182,-1 4 0,-4 8-67,3 6 1,-7 8-125,-2 1 0,-6 2 6,1 8 0,2 5-82,-2 4 0,1 5 55,-6-5 0,7-1-193,3-8 0,3-5-40,2-9 1,6-3-766,3-7 458,4-6 0,1-5 193,0-13 1,1-5 256,4-14 0,3-12 0,6-3 0</inkml:trace>
  <inkml:trace contextRef="#ctx0" brushRef="#br0">28351 10549 7953,'-21'6'-46,"4"3"23,-7 10 1,5-1 115,-5 5 0,5 1 163,-4 5 1,5-1 60,-1 0 1,4 2-131,0 4 0,3-4 84,2 3 1,4 8-167,6 1 0,0 4-60,0-3 1,11 0 14,3-1 1,11-5-119,4-4 1,4-5 114,5-4 0,3-4-125,-3-5 0,3-3-137,2-2 1,-4 1 60,4-6 0,-8-7-57,7-8 1,2-4 52,4-5 0,-1-4 95,-4-11 0,-7 3-56,-3-7 0,-9-5-4,-5-4 1,-5 0 14,-4 4 1,-4 5 32,-6 0 1,-13 0 141,-5-5 1,-8 7-133,-2 3 0,-7 1-59,-3-1 0,-1 5 103,1-1 1,5 2-6,9 9 1,3 3-186,7 6 106,0 6 0,8-4-200,6 7 1,6 7 294,8 2 0,7 4 0,1 1 0</inkml:trace>
  <inkml:trace contextRef="#ctx0" brushRef="#br0">29118 10762 8394,'15'0'-565,"-1"0"336,0 0 0,5 6 549,0 4 1,11-4-105,-2-1 0,10-4-235,0-1 0,2-1 14,-2-4 0,1 2-2,-6-7 0,-4 2-141,-6-1 0,-10-2-217,1 6 1,-9-1-516,0 1 880,-4 3 0,-7-4 0,-2 6 0</inkml:trace>
  <inkml:trace contextRef="#ctx0" brushRef="#br0">29317 10691 7980,'-14'0'166,"6"-7"-89,-4 6 1,10 1 432,-3 9 0,4 10-95,1 5 1,0 3-289,0 1 1,0 7 40,0 3 1,-2 5-170,-3 4 1,4-4 37,-4-1 0,4-1-221,1-7 1,0-3-481,0-7 1,7 1 377,8-6 0,0-6-173,9-9 0,-5-4 9,5-4 0,0-11 66,4-8 0,5-4 384,0-2 0,0-5 0,-4-3 0</inkml:trace>
  <inkml:trace contextRef="#ctx0" brushRef="#br0">29687 10847 7980,'0'-9'0,"0"-1"0,0 5 97,0-4 1,-1 6 119,-4-2 1,2 3-100,-7 2 0,1 0 53,-6 0 1,1 7-87,0 2 0,0 4 201,0 1 0,1 5-84,3 0 0,-1 6 70,7-1 0,-6 3-67,5 1 1,1-6-206,4-3 1,0-3-98,0-2 0,6-6-140,3-3 0,4-3 132,1-2 1,-3-8-36,4-7 1,-4 0-41,8-9 1,-4 0 21,0-4 0,-1 1 39,0 3 0,-1-1-29,-4 6 0,2 0-421,-6 5 0,0 4 32,-5 1 598,0 6-29,0 9 1,0 5 233,0 13 0,0 0-76,0 4 0,0 0-23,0 1 0,0 4-130,0 0 0,4-4 59,1-6 0,0-4-611,-5 5 1,5-11-375,-1 1 889,1-9 0,1 1 0,2-6 0</inkml:trace>
  <inkml:trace contextRef="#ctx0" brushRef="#br0">29829 10776 7980,'8'0'-234,"3"6"241,-6 4 0,0 4 549,-5 5 0,1-2-177,4 7 0,-3-5-73,2 5 1,-2-7-170,-2 2 1,0 2 104,0-2-106,0 0 1,0-5-109,0 0-573,0-6 331,0-2-325,0-6 1,0-6 249,0-4 1,6-7-311,4-2 1,2-6 157,3 1 0,4-1 129,-1 1 0,6 4 312,-5 5 0,5 3 0,-5 2 0,0 4 60,-5 6 1,-1 1-63,-4 4 1,2 3 537,-6 6 0,0 7-241,-5 3 0,0-2 195,0 1 1,0-4-169,0 5 1,0-7-1,0 2 1,0-8-66,0-1-593,-7-1-58,6-1-167,-6-1 0,3-14 561,-1-2 0,-6-10 0,3-3 0</inkml:trace>
  <inkml:trace contextRef="#ctx0" brushRef="#br0">30270 10293 7980,'0'27'-259,"0"-4"215,0 10 1,0 2 242,0-2 1,0 7 61,0-2 0,0-2 229,0 2 0,0-5-186,0 5 0,0-5 88,0 5 1,-2-5-206,-2 5 0,2 0-29,-3 5 1,-1-1-245,1 1 0,-4-2 130,4-3 0,0-5-524,5-9 0,-1-4-174,-4-5 316,3-7 1,-4-5 41,6-13 0,2-6-151,2-12 1,0-5 70,5 0 1,-1-5-45,1 5 0,4-1 370,-3 6 0,-3 1-21,3 3 1,-1 4 84,6 6 99,-1-1 1,0 8 203,0 2 0,-4 3-26,-1 2 1,-4 2 261,4 3 0,-4 2-154,5 8 0,-7 0 100,2 4 1,-4-1-459,-1 6 1,2-1 138,3 6 0,-4-6-369,4 1 1,-4-2 188,-1 2 0,7 3 0,1-5 0</inkml:trace>
  <inkml:trace contextRef="#ctx0" brushRef="#br0">30952 10620 7778,'-7'-15'151,"2"1"0,-1-5-151,1 0-414,0 0 50,5 5 572,-6 6 0,-2 2-50,-6 6 0,4 6 3,1 4 0,-1 9-88,-4 4 0,-5 11 220,0 3 1,0 3-123,5-2 0,0 3-137,-1-3 0,6 3 36,-1 2 0,7-2-158,-1-3 1,2-4 55,2-5 1,0-2-164,0-4 0,8 1 1,6-10 1,5 2 108,5-11 1,3-1-428,-4-4 1,4 0 7,2 0 504,-1-6 0,0-8 0,1-8 0</inkml:trace>
  <inkml:trace contextRef="#ctx0" brushRef="#br0">31393 10620 7770,'-5'-10'144,"1"1"0,-7 4 180,1-5 1,2 7-895,-1-1 0,-1 2 140,-4 2 0,-5 0 654,0 0 0,-6 2 19,1 2 0,-3 6 115,-1 9 1,1-2-10,3 7 0,-1 0 211,6 4 0,0 7-211,5 3 1,1 3-38,4 1 0,-2 1-313,6 0 1,0-5 90,5-1 0,2-10-434,3 2 0,3-12-2,6-3 0,5-1-213,0-8 1,1-1 163,-1-4 1,3-7-204,7-8 0,-1 0 205,1-9 0,-7 5 393,-3-5 0,-4 1 0,0-6 0</inkml:trace>
  <inkml:trace contextRef="#ctx0" brushRef="#br0">31208 11018 7770,'15'0'524,"-1"0"0,0 0-262,0 0 0,2-5-520,3 0 1,3-6 18,7 2 1,-3-4-28,-2-1 1,1 1 35,-6 4 1,5-4 49,-5 4 1,-5-2-358,-4 1 90,-7 4 447,3 6 0,-6 0 0,-6-7 0,-2 0 0</inkml:trace>
  <inkml:trace contextRef="#ctx0" brushRef="#br0">31436 10776 8090,'-2'14'400,"-2"0"1,2 7-347,-3 3 0,-1 9-32,1 5 0,-4 3 39,4 2 1,0-6 12,5 1 1,0-8-108,0-1 0,0-2 162,0-8-558,7 0 1,0-12 165,8-2 1,-1-5 3,0-5 1,0-2-8,1-8 266,-1-5 0,0-2 0,0-7 0</inkml:trace>
  <inkml:trace contextRef="#ctx0" brushRef="#br0">31749 10549 7796,'22'6'0,"-2"2"87,-5 6 0,-1 2 86,0 3 0,0 3 134,0 6 0,-4 1 518,-1-1 0,-5 2-387,0 3 1,-2-1 31,-2 6 0,-8 1 13,-6 9 1,-13 9-247,-11 9 0,13-31 0,-1-1-438,1 2 1,-2 0 0,-4 1-1,-1 1 236,3 0 1,1 0-297,-2 3 1,0 0 0,-1-1 0,-1-1 0,0 4-1,-1 0 1</inkml:trace>
  <inkml:trace contextRef="#ctx0" brushRef="#br0">9953 6028 8345,'-14'0'0,"-1"0"0,6 0 0,-1 0 185,7 0 0,-9 0 407,2 0 1,2 0-33,-1 0-169,6 0-226,-4 6 1,3-3 389,-1 7-415,0-7 0,7 3 121,2-6 1,4 0-94,7 0 0,0-1 1,4-4 1,-3 3-16,3-2 1,2 2 6,-2 2 0,1 2 15,-1 2 0,-3-2-124,3 3 0,1-2 127,-1 2 1,7-4-241,-3 4 0,4-4 140,2-1 0,-4-1-111,3-4 1,-1 2 132,11-7 1,2 1-175,7-5 1,5 0 109,10-1 0,-4 6-25,4-1 0,-7 2-93,-8-1 1,1-2 120,-10 6 0,-5-4-56,-5 4 1,-1-1 52,-8 1 1,5 3-236,-5-2 0,0 2-85,-5 2-724,0 0 425,0 0 0,-6-2-1151,-3-2-408,-3 2 2141,-2-4 0,0-7 0,0-3 0</inkml:trace>
  <inkml:trace contextRef="#ctx0" brushRef="#br1">26730 10278 8518,'-7'-14'0,"1"5"-116,-3-1 0,-2 6-326,6-6 495,-6 7 153,3-10-59,0 12-36,2-6-324,6 7 200,0 0 246,0 7-159,0-6 1,6 6 17,4-7 0,2 4 155,2 1 0,7 0-138,3-5 0,4 5 26,5-1 0,7 1-41,12-5 0,-3 0 41,12 0 0,1 5-394,9 0 0,-8-1 305,4-4 1,-3-1-94,-24-2 0,1 1 0,1 1 0,1-1 37,2-3 1,0 0 0,2 3-1,0 0-3,-5-3 0,1 0 0,-1 1 1,0 0 60,33-5 0,4-4-21,-36 8 0,0 1 1,1 0-1,0 1 50,-1 1 0,-1 0 0,-1-2 0,-1 1-44,26-2 0,-2 1 239,-8 4 1,1 0-222,0 0 1,-5 0 15,0 0 1,-6 0-43,2 0 0,-9 0-175,-1 0 0,-8 0 62,-1 0 0,-3 0-126,-7 0 1,5 0-41,-5 0 0,0-2 364,-5-3 0,0 4-1019,1-4 956,-1 4 1,0-6 0,0-1 0</inkml:trace>
  <inkml:trace contextRef="#ctx0" brushRef="#br0">11901 5687 8107,'0'-15'-93,"0"7"0,1 2 132,4 6 1,3 2 813,6 2 0,5 11-280,0 8 1,5 4-131,-5 2 0,4-1-339,-4 1 0,2-1 65,-2 0 1,-2-1-497,7-3 0,-5-4 280,5-5 1,-2-6-215,1 1 0,3-7 166,-7 2 1,0-4-709,-5-1 1,-5 0 45,1 0 757,-7-6 0,3-2 0,-6-6 0</inkml:trace>
  <inkml:trace contextRef="#ctx0" brushRef="#br0">12157 5573 8289,'-8'14'-177,"-3"0"-44,6 0 0,-5 2 471,6 3 0,-7 5 502,1 9 0,-2-1-489,-3 6 1,0 0-155,-4 4 1,3-4-160,-3 0 0,5-2-44,4 2 1,-1-3-257,6-7 1,-4-5-316,4-5-424,0-8 1089,5-4 0,7-18 0,1-4 0</inkml:trace>
  <inkml:trace contextRef="#ctx0" brushRef="#br0">11915 5445 8152,'-14'0'-162,"-1"0"1,1 1 107,0 4 1,5-2 609,-1 7 0,2-5-250,-1 4 1,-2-4-184,6 4 0,-6 1 24,1 4 0,2 5-4,-1 0 0,4 6-143,-4-1 0,4 4 88,-4 5 1,5-3-101,0 4 0,-3 0 40,3 0 1,-1 3 32,5-3 0,0 4 8,0-5 0,1 5-17,4-5 0,3 6-50,6-1 0,2 2-11,3-2 0,-2 3-76,7-3 1,0-4 83,4 0 0,1-11-95,-1-4 0,1-3 31,-1-2 1,5-6 33,0-3 1,2-10-9,-2-4 1,-1-10-5,6-5 1,3-12 35,2-2 0,2-11-14,-7 6 0,-5-3 99,-4 4 1,-2-7-88,-8-3 0,-2 1 13,-7-1 0,-4-5-5,-6-5 1,-2 6-121,-2 3 0,-11 8-51,-8-3 0,-11 6-186,-3 4 0,-11 9 5,-4 10 0,3 10 98,2 4 1,-2 5-155,1 5 1,-4 7 408,5 7 0,-7 0 0,3-4 0</inkml:trace>
  <inkml:trace contextRef="#ctx0" brushRef="#br0">10877 5999 8383,'-8'0'1365,"2"0"-1112,18-6 1,-1 0 16,13-4 0,1-2-49,9 2-127,2 4 1,8-5 11,4 6 1,-3 0-220,8 5 0,-11 2-876,6 3 1,-9-2 988,4 6 0,-1-6 0,-5 4 0</inkml:trace>
  <inkml:trace contextRef="#ctx0" brushRef="#br0">12228 9596 7779,'0'-8'-814,"0"-4"833,0 10 58,0-11 0,0 5-91,0-6 1,0 5 72,0-1 0,0 6-48,0-6 1,0 5 31,0-4 1,0 4-10,0-4 1,0 4 53,0-5 0,-2 6 106,-3-6 206,4 1-327,-6-6 0,7 1 10,0 0 1,-1 0 1,-4 0 1,4-1-51,-4 1 1,3-2-20,2-3 0,0 4-22,0-4 1,0-2 14,0 2 1,0-1-22,0 1 1,0 3-30,0-3 0,0 2 62,0-2 0,0 3-61,0-3 1,0 1 53,0 0 1,0 0-22,0-6 1,0 6 16,0-6 0,0 6 57,0-1 0,0-1-11,0 1 0,0 0 11,0 5 0,0 0-49,0-1 0,0-4 17,0 0 0,0 1-26,0 3 0,0-4 28,0 0 1,0-6-85,0 1 1,0-1 23,0 1 0,0-1-15,0 6 0,0-4 49,0 4 0,0-5-4,0 5 1,0 0 150,0 5 1,-4-5-145,-1 0 0,0 0 19,5 5 0,-5-1-2,1 1 0,-6 0-31,5 0 0,1-5 0,4 0 1,0 0-3,0 5 1,-2-2 60,-3-3 0,4 3-8,-4-3 0,3-1-30,2 1 1,0-5-6,0 5 0,0-6-13,0 1 0,0-1 26,0 1 0,0-1 8,0 6 0,0-2-41,0 2 1,0 4-13,0-4 1,0 3 103,0 2 1,0-2-73,0-3 0,0 3-17,0-3 0,0 2 27,0-2 1,0 1-57,0-5 0,0 4 52,0-5 1,0 7-58,0-2 1,0-2 27,0 2 0,0-1-7,0 1 1,0 3 85,0-3 0,0 3 8,0 2 0,-1-5 15,-4 0 1,3-6-68,-2 1 1,2-1-29,2 1 1,0-3 41,0 4 1,0-4-138,0-2 0,0 1 105,0 0 0,0 1-7,0 3 0,0-1 53,0 6 0,0 0-9,0 5 1,0-1 117,0 1 1,0 0-81,0 0 1,0-1-66,0 1 1,-5-2 48,1-2 1,-3-5-159,3-5 0,2 0 33,-3-1 1,4 2-68,1 4 1,0-3 106,0 7 0,0 0-25,0 5 0,0 0 20,0 0-10,0 0 1,-2-1 88,-3 1 1,4 5-72,-4-1 0,2 5 48,-2-4 0,4-1-37,-4-4 0,3 0 4,2 0 0,-1 0-25,-4-1 0,3 1-5,-2 0 0,2 4 6,2 1 0,0 4 6,0-4 20,0-1 0,0 1-32,0-1 67,0 7 0,-1-5 21,-4 4 15,3 2 229,-4-4-251,6 6 81,0 0-95,-6 12 0,-2-1 26,-7 13 0,0 1-10,-4 8 1,1-1-231,-5 6 0,0-6 38,0 1 0,2 1-91,7 0 1,0-8-486,0-7 0,6-3-153,3-2 167,3-6 1,4-4 326,3-14 1,1-1 371,3-13 0,10 1 0,-3-6 0</inkml:trace>
  <inkml:trace contextRef="#ctx0" brushRef="#br0">12000 6525 7815,'14'8'-262,"1"5"1241,-1-4 0,0 9-341,0 1 1,2 1-172,3-1 1,2-5-195,2 1 1,4-1-166,-3-5 0,3 4-2152,1 1 2044,7 0 0,-11 1 0,2-1 0</inkml:trace>
  <inkml:trace contextRef="#ctx0" brushRef="#br0">10834 7435 7955,'0'14'-9,"2"1"174,3-1 0,1 0-52,3 0-29,4 7 0,-10-4-29,7 7 1,-6-7-243,6 2 0,-7-3-372,2-2 253,-4 0 80,-1 1 12,0-7-35,0 4 0,0-12 23,0 0 0,-4-1 226,-1-9 0,-5 1 0,6-6 0,-6-5 0,6-4 0,-1-3 0,5-1 0,0-5 0,0 0 0,0-5-26,0 4 0,6 3-16,4 7 1,2 4 424,2 5 1,1 1-135,-1 0 1,0 6 78,0 3 1,1 4-67,-1 1 0,-5 6-170,1 4 1,-7 7 25,2 2 1,-5 6-3,-5-1 1,-3 9-72,-6 5 1,0-2-223,-1 2 0,1-1-76,0 0 0,0-3 131,-1-11 1,6-2-210,-1-7 155,7-6 143,-3-2 0,8-12-14,2-3 0,4-4 19,6-1 1,2-5-89,3 0 1,-1-5-121,5 5 0,-4 0-20,5 5 0,-11 1 256,1 4 0,-3-4 0,3 5 0</inkml:trace>
  <inkml:trace contextRef="#ctx0" brushRef="#br0">10834 7947 7955,'-8'6'-316,"2"-4"0,6 1 284,0-12 1,11-2 418,3-13 0,10 0-328,0-4 0,4-5 12,5-1 1,-1-5-279,6 1 1,-2 3 82,2 2 1,-3 3-2,-7 2 1,-6 1 36,-3 3 88,-3 3 0,-8 7 0,-2 0 0</inkml:trace>
  <inkml:trace contextRef="#ctx0" brushRef="#br0">10820 7250 7839,'13'7'266,"-4"2"1,2 5-45,-6 5 1,6 5-17,-1 9 1,-3 4-60,3 5 1,-2-1-190,1-3 1,-1 3-89,-3-3 1,1-2-338,4 2 1,1-6-311,-6 1 777,-1-3 0,3-1 0,1-1 0</inkml:trace>
  <inkml:trace contextRef="#ctx0" brushRef="#br0">10934 7862 7955,'13'14'121,"-4"0"0,2 0 69,-6 1 1,4-1-28,-4 0 0,0 5-49,-5 0 0,4 0-268,1-5 72,0 0 1,-5-4 282,0-1-487,0-6 0,0 2 169,0-10 1,0-3-258,0-6 1,0-2 104,0-2 1,-5 0-6,0-6 0,1 2 197,4-1 1,6-3-5,4 7 0,-3-4 195,3 4 1,1 0-57,8 5 1,-3 1 192,3 3 1,-4-1-86,0 7 0,-1-1 100,0 5 1,0 0 258,1 0-403,-1 0 1,-2 6-34,-2 4 1,-4 2-12,-6 3 1,0 5-236,0 4 0,0 1 64,0-1 0,-5 3-325,1-4 1,-7 3 169,1-3 1,-2-2-183,-3-7 0,6 0 430,-1 0 0,-5-6 0,-8-1 0</inkml:trace>
  <inkml:trace contextRef="#ctx0" brushRef="#br0">11076 7819 7955,'14'6'156,"-6"2"89,-3 6 0,-4 5-139,-1 0 1,-4 7 90,-1-3 1,-4-1-334,4 2 1,-5-2 97,6 2 1,-6 1-778,5-6 531,-6 6 1,8-6 283,-6 0 0,6 0 0,-4-11 0</inkml:trace>
  <inkml:trace contextRef="#ctx0" brushRef="#br0">11133 8089 7955,'20'-5'0,"4"1"0,-2-1 7,2 5 1,-7 0 211,2 0-902,-3 0 471,-2 0 212,1 0 0,-8-6 0,0-2 0</inkml:trace>
  <inkml:trace contextRef="#ctx0" brushRef="#br0">10621 7577 7973,'0'-8'0,"0"2"0,0 6 0,6 0 0,2 0 0,7 0 0,-8 6 0,6 2 0,-5 7 0</inkml:trace>
  <inkml:trace contextRef="#ctx0" brushRef="#br0">10678 7847 7973,'8'0'-543,"4"0"346,-2 0 1,-2 2 146,1 3 0,1-4-145,4 4 0,-4 3 93,-1 1 0,-6 4 6,2 1 1,1-4 28,-1-1 1,0 1 80,-5 4 1,0-5-141,0 1 289,0-7-144,0 10 1,-2-12 300,-3 4 166,4-3-303,-6-2 1,14 6 36,2 3 1,2-1-75,-1 2 0,7 4 31,-3 5 1,4 2-34,-4-3 0,0-2-174,0 3 0,-4-3 18,-1-2 0,-4-4 36,5-1 1,-7-4 41,2 4 1,-4-4 24,-1 5-113,0-7 1,-6 5 106,-4-4-146,-2-2 0,-3 4 147,1-6 7,0 0 31,6 7-62,-5-6 1,13 6 5,0-7 0,7 0 5,7 0 1,7-2-158,2-3 0,6-4 90,4-10 0,3 1-338,7-5 1,1 1 135,3-2 0,-4-3 196,0 3 0,-1-3 0,-5-1 0</inkml:trace>
  <inkml:trace contextRef="#ctx0" brushRef="#br0">11304 7122 8605,'0'15'145,"0"5"-71,0 4 0,-2-2-141,-3 2 0,2-1-328,-6 6 0,5-6 239,0 1 0,-3-6-451,3 1 285,-1-4 269,5-7-11,0-1 1,6-7 203,4 0 1,2-7-87,3-2 1,-1 1 239,0-2 1,2 1-109,3-5 1,-3-1-61,2 1 1,-2-5-340,-1 0 0,-1 0 39,0 5-178,-6 0 38,4 0 314,-10 6 0,-2 8 0,-8 8 0</inkml:trace>
  <inkml:trace contextRef="#ctx0" brushRef="#br0">11360 7364 7931,'0'8'-905,"2"3"1204,3-6 0,-2 1-27,6-1 0,-5-2-207,0 6 0,3-4 186,-3 5-268,1-1 0,-5 5 171,0 1-160,0-1 83,0 0-245,0 0 188,0 0-6,0-6 0,2-1 41,2-7 1,0 0-28,5 0 0,-4 0-32,4 0 1,-1-7 42,2-2 0,1-4-407,-7-1 1,6 0-418,-5 0 785,-1-1 0,3-5 0,1-2 0</inkml:trace>
  <inkml:trace contextRef="#ctx0" brushRef="#br0">11389 7620 7305,'-8'6'512,"2"4"-151,6 9 0,0-2-190,0 7 0,0-2-186,0 2 0,-5 2 105,0-2 1,0 3-82,5 1 0,-1-4 68,-4 0 0,4-7-232,-4 2 0,3-8-6,2-1-222,0-7 0,0 2 23,0-10 1,0-8-92,0-6 0,5-11 451,0 2 0,6-4 0,-3 4 0</inkml:trace>
  <inkml:trace contextRef="#ctx0" brushRef="#br0">11403 7734 7931,'14'0'0,"1"6"28,-1 4 0,0 4 210,0 5 0,0-4 46,1 4 0,-1-3-168,0-2 1,0-6 82,0-3 0,1-3-267,-1-2 1,0-2 84,0-3 1,-1-3-195,-4-6 1,3-5 71,-8 0 0,1-6-421,-5 1 1,-2 4 97,-2 1 0,-4 0-77,-6 5 0,-7-2 505,-3 11 0,2-4 0,-1 4 0,5 0 0,-1 5 0,3 0 0,2 0 0,2 2-56,2 3 54,4 2 282,6 8 0,1-3-120,4-2 0,-2-4-258,7-6 0,-1-1-153,5-4 251,1-3 0,5-6 0,2-1 0</inkml:trace>
  <inkml:trace contextRef="#ctx0" brushRef="#br0">11716 7520 7931,'14'0'151,"-4"2"-151,-1 3 0,-6-2 657,2 6 1,1 2-192,-1 8 0,0-1-828,-5 6 1,0-7 183,0 2 0,0 1 178,0-1 0,0 7 0,0-4 0</inkml:trace>
  <inkml:trace contextRef="#ctx0" brushRef="#br0">11247 8359 7250,'8'2'-539,"-4"3"0,3-2 748,-3 6-345,1-6 1,-5 10 135,0-4 0,0 4 0,0 1 0</inkml:trace>
  <inkml:trace contextRef="#ctx0" brushRef="#br0">11190 8544 7874,'6'8'-218,"2"5"0,1-10 409,1 6 1,-5 2 333,4 8 1,-4-1-287,4 5 0,-5-4-227,0 5 0,3-5-143,-3 5 95,1-1 1,-5 1-172,0 0 0,0-7 133,0 2 0,2-3-566,2-2 450,-2-6 0,9-3-91,-6-10 1,4-9 8,-4-10 1,5-11-224,-6-7 495,7-7 0,4-15 0,7 0 0</inkml:trace>
  <inkml:trace contextRef="#ctx0" brushRef="#br0">11488 8217 7874,'0'-8'0,"2"2"-163,3 6-226,-4 0 1352,6 0-126,-1 6-393,-5-4 2,12 4-371,-5-6 0,5-1 87,-4-4 1,2 2-186,-6-7 1,6 1 96,-2-6-254,4 1-106,1 0 94,1 6 0,-6 2 86,1 6 1,-7 8 105,1 6 0,3 8 100,-3 11 0,1 2-74,-5 3 1,5 3 317,0-3 0,4 3-61,-4 2 0,4-1 72,-4 1 1,1-5-67,-1 0-319,-3-7 144,4 4 1,-6-8-106,0-3 110,0-4 1,-2-6-120,-2 1 1,-6-6-214,-9 0 1,2-4-287,-7 5 1,1-6-1209,-6 6 1707,1-7 0,-7 10 0,-1-5 0</inkml:trace>
  <inkml:trace contextRef="#ctx0" brushRef="#br0">30611 9525 8045,'0'-14'-154,"0"0"1,0 4 60,0 1 108,0 5 303,0-2-230,0 6 0,5 8 25,0 6 0,-1 2-61,-4 8 1,0-2-42,0 2 1,-4 2-8,-1-2 0,-11-2-113,2 2 1,-3-7 94,2 2 1,1 0-118,0-5 0,0 2 97,-1-11 0,1 4-107,0-4 1,5 0 78,-1-5 0,5-5-26,-4 0 1,6-6-186,-2 2 1,5-2 151,5 1 0,-2-1 231,6 7 0,1-6-68,4 5 0,0 1 109,0 4 0,1 6-92,-1 3 1,-1 9 83,-4 1 0,2 6 23,-6-1 0,0-2-94,-5 2 1,0-6 76,0 6 0,0-6-146,0 0 0,-5-6-15,0-3 1,0-4-45,5 4-119,0-6 1,0 2 141,0-10 1,0-3 32,0-6 0,7-6 0,1-2 0</inkml:trace>
  <inkml:trace contextRef="#ctx0" brushRef="#br0">30839 9596 8045,'0'14'252,"0"1"1,-2 0-53,-3 4 0,4 3-92,-4 7 0,4-1-259,1 1 0,0-1 123,0 1 0,0-3-158,0-2 0,0-3 93,0-7 0,0-5-293,0 1 242,0-7 0,0 2 6,0-10 1,0-5 33,0-8 0,0-6-6,0-9 1,6 3-20,3-4 1,-1 4-2,2 2 1,-2 1 186,1 3 1,4 4-77,-4 6 0,-1 1 158,2 4 1,-6-2-12,6 6 1,-5 0-99,4 5 1,-4 6 52,4 4 1,-6 3 109,2 1 1,-3 5-28,-2 0 0,0 7 65,0 3 0,0-1-37,0 6 0,0-4-91,0-2 0,0 0-257,0 1 1,0-7-36,0-3 0,0-3-303,0-2 374,0-6 118,0-2 0,6-18 0,2-4 0</inkml:trace>
  <inkml:trace contextRef="#ctx0" brushRef="#br0">31692 8928 7991,'-10'0'-393,"1"0"116,6 0 199,-10-6 0,7 2 66,-4-5 0,4 4 228,6-4-15,-6 6-11,4-10 1,-9 10-93,6-7 1,-1 7 129,1-2 1,2 10-67,-6 5 1,-3 9-55,-6 4 0,0 6-161,-6 4 1,2-2-245,-1 7 0,-3-1 171,7 1 126,0-4 0,5-5 0,0-1 0</inkml:trace>
  <inkml:trace contextRef="#ctx0" brushRef="#br0">11872 15695 7954,'-22'-5'-147,"3"0"1,-1-4-184,1 4 1,0-1 1328,5 1-567,-1 4 1,6-6 467,-1 7-210,7 0-445,9 0 1,10 7 3,13 2 1,1-3-199,3-1 0,-3-3-145,3-2 1,2-2-269,-2-3 1,-1-1-41,-9-3 1,3-4-1357,-7 3 1758,0-2 0,-12-2 0,0-1 0</inkml:trace>
  <inkml:trace contextRef="#ctx0" brushRef="#br0">11886 15482 7561,'13'15'515,"-3"4"0,1 5-76,-7 9 1,6 10 6,-5 9 1,4 10-101,-4 4 1,0-8-45,-5-1 0,6-16-675,3-3 0,10-9 265,5-10 0,4-8-909,6-16 1017,2-9 0,7-15 0,-1-7 0</inkml:trace>
  <inkml:trace contextRef="#ctx0" brushRef="#br0">16308 10008 8066,'0'-8'-1406,"0"-4"2023,7 4-55,-6 0 142,5 2-174,1 6-198,-6 0 0,6 1-80,-7 4 1,4-2-27,1 7 1,0-1-75,-5 5 1,0 2-101,0 3 0,0 3-127,0 7 1,0-4 55,0 3 0,0-2-224,0 7 0,0-2 134,0 3 1,0-4-134,0 3 1,5 0-75,-1-5-818,1-2 630,1-18 1,1-12 503,2-15 0,4-9 0,-5-15 0</inkml:trace>
  <inkml:trace contextRef="#ctx0" brushRef="#br0">16465 9809 8066,'6'-14'0,"2"5"-72,6-1 1,2 2 162,3-1 1,3-4 244,6 4 1,2 1-89,4-2 0,-3 6-179,7-6 1,0 5-91,5-4 1,-5 6 166,-1-2 1,0-1-114,1 1 1,3-6 81,-3 1 1,3 2-71,1-1 0,1 4 72,0-4 1,-1 6-155,1-2 1,-7-1 82,-2 1 0,-4 0-100,-2 5 1,-1 5 66,-3 0 1,-4 4-266,-6-4 170,0 6 0,-1-3 60,-3 6 0,1-5-5,-7 1 0,3-2 14,-3 1 0,-2 4 100,3-4 0,-2 4-53,2 1 1,-4 0 95,4 1 1,1 5-61,-1 4 0,1 8 21,-1 1 0,-3 6-76,2-1 0,3 2 43,-3-3 1,6 5-448,-5-5 1,1-2 170,-1-2 1,-4 1-523,4-6 0,-3 4 55,-2-9 685,0-2 0,0 6 0,0-5 0</inkml:trace>
  <inkml:trace contextRef="#ctx0" brushRef="#br0">16479 10591 7982,'-10'-9'0,"1"-1"22,6 7 0,-2-3 152,10 6 0,9 0 339,10 0 0,9 0-180,5 0 0,14-2-96,5-3 0,4 2 2,1-6 0,-7 4-274,7-4 0,-1-2 45,11-8 1,-1 3 48,0-3 1,-2-2-281,-2 2 1,-11 0-118,-8 5 0,-10 5-350,-5-1 0,-9 7 334,-5-2 354,-4 4 0,-7-6 0,-1 0 0</inkml:trace>
  <inkml:trace contextRef="#ctx0" brushRef="#br0">16450 10122 8092,'-6'-14'0,"4"0"387,-2-1 1,2 6-82,2-1 1,8 3-145,6-3 1,2 2 73,8 3 0,-1 2-367,6-6 1,4 6-3,0-2 1,0-1-79,-4 1 1,-7 0-521,-3 5 1,-3-1 399,-2-4 1,-5 3 330,1-2 0,-7-4 0,3 0 0</inkml:trace>
  <inkml:trace contextRef="#ctx0" brushRef="#br0">16593 9895 8092,'-15'0'-200,"1"0"1,0 0 79,0 0 0,6 1 722,3 4 1,3 4-182,2 10 0,0 2-168,0 3 0,0 2-50,0-2 1,2 5-211,3 4 1,-2-8 51,6 3 0,-1-2-108,2 2 0,2-6 229,-2-3 1,3 0 0,1-5 0,2 2-134,3-11 1,-4 0-68,4-5 1,-3-2 33,-2-3 0,7-15 0,1-10 0</inkml:trace>
  <inkml:trace contextRef="#ctx0" brushRef="#br0">16820 10023 8092,'-9'-8'-212,"-1"3"207,1 3 0,-6 2 596,1 0 0,5 7-128,-1 2 1,1 10-163,-5 5 0,6 3-103,3 1 0,-1-4-3,1-1 1,0-5-733,5 1 491,6-3 0,2-8-137,7-4 1,-1-4 127,0-4 1,0-6-388,0-9 1,1 2-28,-1-7 1,-2 2-48,-2-2 1,1 2-183,-6 3 181,-1 3 858,-4-4-294,0 12 0,0 3 129,0 10 0,0 9-57,0 10 1,0 1 414,0-1 1,0 3-211,0-4 0,0-2-155,0-2 1,2-5-533,3-4 0,-2-4 59,6-6-211,-5 0 0,7-2 93,-7-2 422,1-4 0,1-13 0,2-1 0</inkml:trace>
  <inkml:trace contextRef="#ctx0" brushRef="#br0">16877 10037 8092,'9'0'-1025,"1"0"1661,-7 6 1,8-3-238,-6 7 1,1-6-11,-1 6-285,-4-7 0,6 10 45,-7-4 0,0-1-138,0 2 1,-2-1 99,-3 5 0,4-4-409,-4-1 216,-3-6 1,7 5-554,-4-3 328,3-3 0,2-2-112,0-10 0,7-7-31,2-2 0,-1-5 117,2 5 0,-1-5 241,5 6 0,0-6 92,1 5 0,-6 5 81,1 4 1,-6 7-70,6-2 425,-7 4 1,5 7-37,-3 4 1,-4-1 128,4 5 1,-3-3-209,-2 8 1,0-3-11,0-2 0,0 0-449,0 1 0,0-1 131,0 0 1,-2-6-1221,-3-3 173,4 3-123,-6-7 1176,7-1 0,0-14 0,0-8 0</inkml:trace>
  <inkml:trace contextRef="#ctx0" brushRef="#br0">17076 9710 8092,'8'6'-180,"-3"4"1,1 9 118,-1 4 0,1 4 716,-1 2 0,-4 1-217,4 3 1,-3-2-189,-2 7 1,0-6-271,0 1 1,0-3 122,0-2 0,0 1-257,0-1 1,0-6 61,0-3-404,0-9 256,0 2-61,0-10 0,0-2 89,0-9 1,0-4-49,0-1 0,1-5-33,4 0 0,0-5 92,9 5 0,-3 0 113,8 5 1,-3 0-64,-2 0 1,0 6 334,0 3 0,1 3-116,-1 2 1,-2 7 131,-2 2 0,-4 10-37,-6 5 1,0 3-140,0 1 1,0-1-703,0-3 678,0 2 0,0-3 0,0 5 0</inkml:trace>
  <inkml:trace contextRef="#ctx0" brushRef="#br0">17005 10563 8313,'0'14'65,"0"0"1,0 5 22,0 0 0,0 2 28,0-2 1,0-2-24,0 7 1,0-2-7,0 2 0,0 4 69,0 0 1,0 2-70,0 8 0,0 0 21,0 5 1,0-5-131,0 0 1,0 0 77,0 4 0,5-4-35,-1 0 0,1-5 53,-5 5 1,5-5-102,0 5 1,1-6 77,-1 1 1,-4-1-56,4 1 0,1-3 70,-1 3 0,0-3 10,-5-2 1,4 1 93,1-1 1,0-1-70,-5-3 1,0 3-27,0-4 0,0-1 3,0 2 0,0-6 84,0 0 0,0-2-55,0-2 0,0-4-113,0-1-198,0-5-162,0 2 1,0-8-203,0-2 0,-2-4 568,-2-7 0,2-5 0,-4-2 0</inkml:trace>
  <inkml:trace contextRef="#ctx0" brushRef="#br0">16820 8473 8244,'6'14'290,"-4"0"-128,4 1-38,-6-1 1,2 0-49,3 0-1,-4 2 175,4 3 0,-2 5-148,2 9 1,-4 3 132,4 7 0,1 6-85,-1 3 0,1 6-42,-1 9 0,-2 2-277,2-26 0,0 0 1,-3-3-1,-1 0 82,1 3 1,1-1 0,3 31 50,-1-11 1,4-10-111,-4-5 1,0-9-10,-5-5 1,0-9 15,0-5-246,0-3 121,0-8-373,0-2 0,-5-8 518,0-2 0,-6-11 119,2-8 0,-4-4 0,-1-2 0</inkml:trace>
  <inkml:trace contextRef="#ctx0" brushRef="#br0">16792 8516 8097,'-15'0'0,"6"0"605,-1 0-330,7 0 0,-8 6 107,6 3 0,-6 6-261,2 4 1,1 3-172,-1 6 0,-1 1-294,-4-1 1,0 5 256,-1 0 0,1 5-511,0-5 0,1-1 77,4-8 521,-4 3 0,12-12 0,-6 6 0</inkml:trace>
  <inkml:trace contextRef="#ctx0" brushRef="#br0">16905 8558 8097,'15'0'0,"-1"0"0,0 7 22,0 2 0,0-1 301,1 1 0,-1-1 522,0 2 1,0 1-1277,1-6 1,3 4 430,1-4 0,7 6 0,-4-3 0</inkml:trace>
  <inkml:trace contextRef="#ctx0" brushRef="#br0">17574 8914 8203,'0'-10'0,"0"1"-793,0-1 633,0-4 0,-5 5 1130,0-1-164,-6 7-653,3-3 1,-6 7 32,0 4 0,-1 3-34,1 6 0,0 5 51,0 0 1,0 6 24,-1-1 0,3 3-36,2 1 1,4 2 5,6 3 0,0-3-42,0 4 1,2-4 26,2-2 1,4-6-393,6-3 0,5-5-59,0-4 0,2-4-264,-2-6 1,-3-3 85,3-7 0,-4-1 173,0-12 0,-1 4-547,0-5 0,-1 2 820,-4-2 0,-3-3 0,-6 5 0</inkml:trace>
  <inkml:trace contextRef="#ctx0" brushRef="#br0">17431 8857 8158,'-8'-6'-1127,"2"2"835,6-5 0,0-1 482,0-4 1,0 0 2,0 0 1,2-2 75,2-3 0,0-3-201,5-7 0,-1 1 41,2 0 1,2 1-76,-2 3 0,1 4 167,-2 5-217,4 7 105,-5 2 1,0 12-27,-4 4 1,-2 4-62,-2 5 1,0-2 2,0 7 1,0-7-341,0 2 1,0-3-15,0-2-688,6-6 1037,2-1 0,6-7 0,1 0 0</inkml:trace>
  <inkml:trace contextRef="#ctx0" brushRef="#br0">17858 8644 6767,'-10'0'71,"1"0"0,-1 1 424,-4 4 0,0 3-75,0 6 1,-2 5-179,-3 0 1,3 1-36,-3-1 0,8-1 1,2 5 0,1-5-74,-2 1 1,-1-3 144,7-2-493,-1 0 195,5 0 1,6-1-230,4-4 1,2-2 140,3-7 1,3 1-318,1 4 0,2-3 172,-2 2 0,-3-2-323,3-2 1,-4-2-251,0-2 825,-7 2 0,4-11 0,-4 5 0</inkml:trace>
  <inkml:trace contextRef="#ctx0" brushRef="#br0">17801 8786 8153,'10'-8'-385,"-1"3"0,-4-1 130,4 1 1,2 0 607,8 5 1,-3-4-87,3-1 0,-2-1-347,2 1 0,-3-2 95,3-2 1,-3-2-315,-2 6 35,0-6 1,-1 8 263,-4-7 0,-2 7 0,-7-3 0</inkml:trace>
  <inkml:trace contextRef="#ctx0" brushRef="#br0">17929 8573 8153,'0'14'63,"0"0"0,0 0 132,0 0 1,0 2 150,0 3 1,0 2-167,0 2 0,0 4-169,0-3 0,2-4-359,2-1 1,-2-1 233,3 1 0,3-8-552,1 3 1,-1-5 28,1 1 637,1-4 0,4-6 0,0 0 0</inkml:trace>
  <inkml:trace contextRef="#ctx0" brushRef="#br0">18128 8573 8033,'14'14'-273,"-4"0"273,-1 0 0,1-4 0,4-1 0,-5-1 208,1 1 0,-1 3-89,6-8 1,-1 6-50,0-6 1,-5 1 88,1-5 424,-7 0-491,3 7 0,-12 2-50,-3 10 0,-10 0 87,-5 9 0,-8-1 91,-1 11-220,-6 0 0,-4 11 0,-7 2 0</inkml:trace>
  <inkml:trace contextRef="#ctx0" brushRef="#br0">14133 8516 7121,'1'-13'-103,"4"4"1,-3 1 834,3 3-153,-4 3-402,-1-4 0,2 6 471,2 0-490,-2 0 0,4 6 181,-6 4-294,0 2 1,0 3 306,0-1-275,0 0 1,0 0 82,0 1 0,0-1-13,0 0 0,0 2-15,0 3 1,5 1 12,0 4 0,1 4 37,-1 1 0,-4 1 22,4 8 1,1-5-88,-1 5 0,0 0 38,-5 4 1,0-4-80,0 0 1,0 0 85,0 5 0,0-1-235,0 1 1,0-7 120,0-2 0,0-1-103,0-5 1,0-1 13,0-8 0,0-8-104,0 3 0,0-7-772,0 2 391,0-6-312,0 3 516,0-6 1,0-6 321,0-3 0,0-10 0,0-3 0</inkml:trace>
  <inkml:trace contextRef="#ctx0" brushRef="#br0">14303 8544 7020,'-9'0'-250,"0"0"496,5 0-128,-8-6 0,9 3-24,-7-7 0,7 1 25,-2-6 1,4 1-3,1 0 1,0 0 15,0 0 1,-5-1 56,0 1 1,0 0-90,5 0 1,0-1 132,0 1 0,2 5-114,3-1 1,-2 2-74,6-1 1,-4-4 47,5 4 1,-1-4-124,5-1 0,0 0 83,1 0 0,-1-1-6,0 1 0,0 0-38,1 0 1,-1-1 42,0 1 1,2 5-33,3-1 0,-3 2 22,3-1 0,-2 1-66,2 3 0,-3-1 75,3-4 0,1-2-64,-1 2 0,6 2 43,-1-1 0,8-1-5,1-4 0,5 5 149,-5-1 0,5 7-144,-5-2 1,0-1 218,-4 1 0,-1 1-116,1 4 0,-1 0 173,0 0 1,1 0-95,-1 0 0,-4 0-15,0 0 0,-1-2 4,6-3 0,6 2-4,2-6 0,5 1-96,0-2 1,6-1 68,-1 7 1,-1-6-170,-8 5 1,1 1 78,-6 4 0,1 0-168,-6 0 1,-4 0 112,-1 0 0,-5 0-138,1 0 1,-4 0-521,0 0-411,-1-7-955,0 6 1408,-6-12 0,-2 10-434,-6-7 0,-1 7 68,-4-2 955,3-2 0,-17 5 0,4-4 0</inkml:trace>
  <inkml:trace contextRef="#ctx0" brushRef="#br0">15754 7776 8167,'9'8'0,"1"-3"0,-1-3 611,5-2 0,1 1-66,-1 4 1,6-4-158,4 4 0,3-3 0,1-2 1,2 0-146,3 0 1,-2 5-2,2-1 1,0 6-52,-5-5 1,4 4-150,-8-4 0,-4 4 135,-1-4 1,-5 1-111,-4-1-396,2-3 281,-10 10 1,3-5-56,-10 2 0,-9 4 10,-10-4 1,-4 5-425,-6 5 1,-7 5 239,-6 9 0,-5 2-462,4 3 1,3-3-564,7-7 1302,9 0 0,2 1 0,5-1 0</inkml:trace>
  <inkml:trace contextRef="#ctx0" brushRef="#br0">16465 7648 8205,'0'-14'291,"0"6"176,0-4 0,6 10-183,3-3 0,9 10 113,1 5 1,6 2 142,-1 2-271,3 1 1,7 4 202,4 0 0,-3 0-140,-2-5 0,2 5-305,-2 0 0,0 0 162,-4-5 0,-6-2-374,1-2 1,-7 6 48,2-7 0,-8 7-94,-1-7 1,-7 4-598,2 1 0,-4 1 372,-1-1 0,0 0-1784,0 0 2239,0-6 0,-12 5 0,-4-5 0</inkml:trace>
  <inkml:trace contextRef="#ctx0" brushRef="#br0">16920 7592 7752,'0'-8'-45,"-5"3"338,0 10 1,-6 4 419,2 10 0,-4-2-247,-1 7 1,-2 0-157,-3 4 0,-3 7-135,-7 3 0,1-2 83,0 2 0,-1-5-208,1 5 1,1-6 115,3 1 0,-1-3-617,6-2 1,5-5-664,4-4-692,7-4 1806,-3-7 0,6-8 0,0-8 0</inkml:trace>
  <inkml:trace contextRef="#ctx0" brushRef="#br0">16479 7393 8191,'-22'0'-223,"3"0"0,3 6 329,2 3 1,-1 1 539,1 4 1,0-1-196,0 10 0,4-2-162,1 7 1,1-2 56,-1 7 0,2-3-70,7-2 1,0 2-10,0 3 0,0-1-88,0 6 0,7 0-103,2 4 0,-1-2 71,1 3 1,2-2-177,8 11 0,-1-6-135,5 1 0,-2-4 106,7-5 0,-1-4-8,11-5 1,0-2 61,5-4 0,1-4-124,3-9 0,-2-2 90,2-4 1,2-4 37,-2 0 1,1-6 102,-6-8 1,3-8-99,2-7 0,-1-1-140,6-8 0,-6-3 156,1-11 1,-4 0 126,-5-10 1,-5 4-111,-9 1 1,-5 2 81,-10 3 1,-3-2-70,-6 7 0,-8-6-145,-6 6 0,-13 0 68,-10 4 1,-11 2 38,-4 3 1,-6 10 84,1 9 0,-3 8-74,7 1 0,-7 7-142,-1-2 1,-7 8 76,2 2 1,2 5-834,3-6 0,9 6 84,4-5 790,10-1 0,4 1 0,8 0 0,7-2 0,7-1 0</inkml:trace>
  <inkml:trace contextRef="#ctx0" brushRef="#br0">14545 10932 8361,'10'-6'569,"-1"-3"1,1-4-767,3 0 15</inkml:trace>
  <inkml:trace contextRef="#ctx0" brushRef="#br0">14587 10991 8517,'-4'8'-40,"1"15"-56,-2-4 120,4 0-172,1-4 0,1-9 43,4-6 0,0-6 31,-3 4 63</inkml:trace>
  <inkml:trace contextRef="#ctx0" brushRef="#br0">14517 8786 8079,'-13'-7'-378,"4"-2"0,2 1 42,7-1 585,0-1 1,2-4-11,3 0 1,-2 4-128,6 1 0,1 1-143,4-2 0,0-2 98,0 2 1,1 2-226,-1-1 0,0-1 84,0-4 0,0 0-77,1 0 0,-6 1 82,1 4 1,-7-4-659,2 3 727,-4 4 0,-7-6 0,-2 4 0</inkml:trace>
  <inkml:trace contextRef="#ctx0" brushRef="#br0">14545 8558 8096,'0'16'-99,"0"3"1,-5-3-81,1 3 1,-1-2 185,5 2 1,0-3 147,0 3 0,0 1-232,0-1 1,-5 2 80,0-2 1,-4-3-105,4 3 0,-4-4 139,4 0-127,-6-1 117,9 0-238,-4-6 187,6-2 0,10-12 33,-1-4 1,12-2-156,-7-2 1,5-2 89,0-3 1,-3 3-98,2-3 1,-2 3 73,-2 2 0,-1 5-419,-3-1 496,-4 7 0,-6-2 0,0 10 0,-6 8 0,-4 6 0,-4 6 0,-5-1 0,3 1-95,-3-1 1,3 2 94,2-2 0,0-2 384,0 2-70,0-7 106,6-3-281,1-7 1,14-14-87,2-2 0,4-4-173,1-1 1,0-5 59,0 0 1,1-4-334,-1 4 111,6 0 89,-4 4 193,-2 1 0,-1 6 0,-5 2 0</inkml:trace>
  <inkml:trace contextRef="#ctx0" brushRef="#br0">14574 8757 8096,'0'-14'0,"0"6"-555,0 2 513,0 6 0,0 6 190,0 4 0,0 9-28,0 4 0,0 4-19,0 2 0,0-1-85,0 0 0,0-4 123,0 0 0,0-5-366,0 5 1,0-7 104,0 2 0,0-8-358,0-2 0,0-4 480,0 5 0,0-7 0,0 3 0</inkml:trace>
  <inkml:trace contextRef="#ctx0" brushRef="#br0">14602 9027 8096,'5'-9'-466,"0"-1"1,1 1 232,-1-5 0,-2-5 418,6 0 0,-1-6-110,2 1 1,2-3-68,-2-1 1,4-7-76,5-3 1,-3 2 104,3-2 0,-4 5 19,0-5 1,2 11 25,-3-2-41,4 10 0,-15 0 2,6 10-3,-6 3 51,4 6 20,-7 0 92,0 6-161,0-4 1,1 5 53,4-2-45,3-3 1,6 9-77,0-6 1,1 6 67,-1-2 1,-2-1-112,-2 1 1,3 1-56,-4 4 0,-3-4-563,-1-1-90,-3 1 775,-2 4 0,-7 0 0,0 0 0</inkml:trace>
  <inkml:trace contextRef="#ctx0" brushRef="#br0">14687 8800 8096,'15'-2'-523,"-1"-2"0,0 2 223,0-3 1,7-3 369,2-1 0,0 1-28,0-1 1,-1-1-146,2-4 0,-3 0-21,-7-1-185,0 1 309,0 0 0,-6 6 0,-1 2 0</inkml:trace>
  <inkml:trace contextRef="#ctx0" brushRef="#br0">14659 8828 8096,'9'15'0,"1"-1"0,-5 0-106,4 0 1,-6 0-143,2 1 1,-3 4 261,-2 0 0,0 0 35,0-5 1,0 0-111,0 0 1,0-4 132,0-1-103,0-6-107,0 4-314,-7-7 116,6 0 1,-10-7-102,6-2 437,0 3 0,5-13 0,0 3 0</inkml:trace>
  <inkml:trace contextRef="#ctx0" brushRef="#br0">14730 8885 8096,'14'-14'0,"-4"0"-197,-1 0 1,-6 4-200,2 1 0,1 4 519,-1-5 111,0 7 90,-5-3-65,0 12-93,0 2-107,0 6 1,0-4 44,0-1-159,0-5 162,0 2-74,6 0 23,2 2 1,5 6-102,-4 0 1,2 2 82,-6 3 1,1-3-124,-1 3 0,-3 2 42,2-3 1,-2 3-338,-2-2 167,0-3-81,-6 4 1,3-12-263,-7-3 342,1-3 1,-6-9 213,1-2 0,-6-4 0,-3-1 0</inkml:trace>
  <inkml:trace contextRef="#ctx0" brushRef="#br0">14702 8942 7033,'9'0'92,"1"0"465,-7 0-656,9 0 103,-4 0-152,0 0 225,-2 0 48,-6 0-144,0 0 100,0 6-240,0-4 188,-6 4-127,5 1 0,-4-6 22,10 4 0,-2-3-386,6-2 326,1 0 1,4-2-321,0-3 456,-6 4 0,5-12 0,-5 5 0</inkml:trace>
  <inkml:trace contextRef="#ctx0" brushRef="#br0">14958 8857 6585,'-8'6'213,"0"-3"-19,3 7 1,3-5-128,-2 4 1,0-1 103,0 1 1,2 4-91,-3-4 0,4-1-120,1 2 1,1-7 0,4 2-163,-3 3-346,10-7 353,-10 6 0,9-9-249,-6-3 443,0-3 0,-5-6 0,0 0 0</inkml:trace>
  <inkml:trace contextRef="#ctx0" brushRef="#br0">14972 8757 8096,'8'0'-875,"-2"0"973,-6 7 0,0 1 33,0 6 0,0 2-10,0 2 0,0 0 116,0 6 1,0-1-97,0 6 0,0-2-41,0-4 0,0 4 43,0-3 0,0-4-130,0-1 1,0-3 165,0-2-160,-6-6-63,4-1 1,-6-7-164,3 0 1,4-7-353,-4-2 0,2-4 251,-2-1 1,4-2-530,-4-3 837,3 3 0,2-11 0,0 5 0</inkml:trace>
  <inkml:trace contextRef="#ctx0" brushRef="#br0">15213 8587 8096,'0'14'-329,"-1"0"-133,-4 0 1,4 1 528,-4-1 0,-3 2 484,-2 3 0,3-4-352,-3 4 1,4 2-103,-9-2 0,8 4-121,-12-4 1,6 7 99,-6-3 0,3 3-314,2-3 1,0-2-43,0-7 0,4-4-346,1-1 164,5-6 1,-2-3 461,6-9 0,0-10 0,-6-3 0,-2-7 0</inkml:trace>
  <inkml:trace contextRef="#ctx0" brushRef="#br0">15100 8501 8096,'9'2'50,"1"3"0,-2 3 191,1 6 1,4 2-27,-4 3 0,-1 3 0,2 6 0,-1-4 92,5 0 1,-4-2-81,-1 1 1,1 3-218,4-7 1,-2 0-424,-2-5 1,3 0 290,-4 0 1,2-4-506,-1-1 372,2-6-956,-10 4 1211,4-7 0,-6 0 0,0 0 0</inkml:trace>
  <inkml:trace contextRef="#ctx0" brushRef="#br0">15285 8544 8096,'14'0'-18,"0"0"1,0 0 18,0 0 1,1 0 223,-1 0 1,-5 0 182,1 0-606,-1 0 1,-1 2 131,-3 2 0,-4 0-310,-1 5 0,0-4 198,0 4 1,-6 1 177,-3 4 0,-10 0 0,-3 0 0</inkml:trace>
  <inkml:trace contextRef="#ctx0" brushRef="#br0">15327 8644 8096,'5'9'0,"0"1"0,4-1-164,-4 5 0,4 0 182,-4 1 1,0-1 297,-5 0 1,0 5-282,0 0 0,0 0 100,0-5 1,0 0-216,0 1 1,0-6 120,0 1 0,0-1-457,0 5 0,-2-6 20,-3-3-145,4 3 1,-5-8 540,6 0 0,0-7 0,0-7 0</inkml:trace>
  <inkml:trace contextRef="#ctx0" brushRef="#br0">15427 8501 8096,'6'-7'-277,"-3"-5"-71,7 8 1,-6-1 353,6 5 0,-5-5 13,4 1 1,1-3 177,4 2 0,0 2-82,0-6 0,0 6 108,1-2 0,-6-1-83,1 1 1,-1 0 11,5 5 0,-4 6-73,-1 4 0,-6 4 8,2 5 0,1 3 53,-1 7 1,0 1-32,-5 3 0,5-2-123,-1 7 1,3-1 76,-3 1 0,0 3-151,5-3 1,-6-4 91,2-1 1,-2-7-42,2-3 0,-3-5 193,2 1 6,-2-3-195,-8-9 0,-2 0 60,-7-7 0,-5 0-445,-4 0 1,-4-2 192,-5-3 0,-4 2 225,-5-6 0,-7-1 0,-2-4 0</inkml:trace>
  <inkml:trace contextRef="#ctx0" brushRef="#br0">12640 5942 8045,'-8'0'-839,"-5"-6"1717,12 5-505,-5-12 0,7 10 228,4-7-408,3 7 0,6-3 72,0 6 1,0 1-65,1 4 0,4 1-75,0 4 0,1 1 5,-1-6 1,3 4-168,7-4 1,1 0-22,3-5 0,3 0 140,7 0 1,-5 0-137,0 0 0,-2 0 130,2 0 0,1 0-23,-5 0 0,-1 0 9,-5 0 0,1 0 14,-1 0 1,0 0 12,1 0 1,1 1-6,3 4 1,-1-3 55,6 2 1,-2-2-49,2-2 1,3 0-22,-3 0 1,-2 0 15,2 0 1,-2-2 8,2-2 1,3 0 84,-3-5 0,0 4 163,5-4 0,-2 1-133,11-2 0,0 2-46,5 4 0,-6 2 3,-4-3 0,-3 4 53,-1 1 0,-5 0-305,0 0 0,-7 0 70,3 0 0,-4 0 70,-2 0 1,0 0 2,1 0 1,1 0-133,3 0 0,2 0 41,3 0 1,3 0 99,-3 0 0,-2 0-43,2 0 0,-6 0 30,1 0 0,-3 0 7,-2 0 0,1 0-21,-1 0 0,-4 0-9,-1 0 1,-5 0 10,1 0 1,-2 0-104,2 0 0,-2 0 67,7 0 0,-5 0-17,5 0 0,1-2-26,8-3 0,-3 2 50,3-6 0,2 6-45,-2-2 0,1 2 33,-6-2 0,0 3-27,1-2 1,-2 2-65,-4 2 1,0 0-2,-5 0 1,-2 0 31,3 0 1,-1 0 4,1 0 1,-4 0-72,4 0 1,2-1 84,-2-4 1,8 2-34,1-7 0,1 7 24,4-2 0,-3-1 15,-2 1 1,1 1-16,-1 4 0,-4-5 128,-1 0 1,-5 0-58,1 5 1,-3 0 117,-2 0 1,-5 5-103,1 0 0,-1 0-33,5-5-13,1 0 0,-1 0 30,0 0 0,-4-2-200,-1-3-8,1 4 0,-1-10-274,0 6 0,-5-1-1355,0 1 797,-2 3 223,-2-4 0,-6 6 231,-4 0 0,2 0 562,-1 0 0,-1 0 0,-4 0 0</inkml:trace>
  <inkml:trace contextRef="#ctx0" brushRef="#br0">16166 5658 8313,'-14'0'-228,"6"0"181,2 0 1,7 0 379,4 0 1,3 5 3,6 0 1,0-1 17,0-4 0,7 0-31,3 0 0,-2 0-108,1 0 0,-5 2 103,1 3 1,1-2 165,-1 6-451,0 1 0,-11 4-1,-3 0 1,-4 0-120,-1 1 0,-7 4 15,-8 0 0,-10 6-207,-8-1 1,-13 2-57,-1 3 0,-9-4-153,-5 4 0,2-4 487,-2 8 0,2-3 0,2-2 0</inkml:trace>
  <inkml:trace contextRef="#ctx0" brushRef="#br0">16649 5815 8179,'-14'-10'22,"0"1"1,0 5 388,0 0 187,6-4-176,-5 6 0,11-6-286,-2 4 0,10 2 67,8-3 1,7-1-144,7 1 0,2-6 56,3 2 0,2-4-497,3-1 0,-3 1 290,-7 4 0,-1-4-710,-3 4-188,3 2-404,-12 1 1393,0 6 0,-9 0 0,-6 0 0</inkml:trace>
  <inkml:trace contextRef="#ctx0" brushRef="#br0">16820 5530 8179,'0'-14'0,"2"6"-359,2 3 326,-2 4 1,4 7 499,-6 4 0,0 10-45,0 9 0,0 5-240,0 9 1,0 0-36,0-1 1,0 1-132,0 0 0,0-6-471,0 1 1,2-8 300,3-1 1,-4-7-1084,4-8 699,3 0 538,0-6 0,6-1 0,0-7 0</inkml:trace>
  <inkml:trace contextRef="#ctx0" brushRef="#br0">16649 5431 8375,'-14'-5'-425,"0"0"8,0-6 1,0 10 82,-1-4 0,6 3 1157,-1 2 1,1 7-305,-5 2 1,-1 5-158,1 5 1,5-1-215,-1 5 0,2 1 4,-1 4 0,1 6 6,3-1 0,4 6 3,-4-1 0,3-2 67,2 2 1,2 0-63,3 5 1,-2 0 130,6-1 1,2-1-70,8-3 0,-1-3-107,5-7 1,1-1-18,5-3 0,4-4-140,0-5 1,6-7-79,-1-4 0,3-2 164,2-2 0,-5-11-318,0-3 1,-2-5 53,2 0 0,3-3-3,-3-7 0,2 1 18,-2-1 0,-4-4 167,-5 0 1,-2 0 103,-4 4 0,-2-1-90,-7-3 0,-1 2 50,-4-7 1,-3 0-49,-6-5 1,-11 2-64,-3 3 1,-16-3 81,-3 3 1,-7 3-170,-2 2 1,4 10 79,0 4 1,5 8 191,-5 1 0,6 7-310,-1-2 1,3 5 154,2 5 0,1 3-417,3 6 1,4 0-140,5 0 605,7 7 0,-4 1 0,4 7 0</inkml:trace>
  <inkml:trace contextRef="#ctx0" brushRef="#br0">16920 6312 8151,'-2'-13'-541,"-3"4"1,4 1 616,-4 3 0,3 2 178,2-6 0,0 4 999,0-5-877,0 7-41,0-3-356,0 6 1,-1 8 128,-4 6 0,-1 5-92,-4 5 0,-7 7 75,3-2 1,-5 2-64,0-2 1,1-1-31,-5 1 0,4-1-81,-5 1 0,7-3 3,-2-2 0,8 1-238,1-6 0,2 0-846,-1-4 493,2-1 97,7-6 1,5-4 573,0-8 0,12-11 0,-1-7 0</inkml:trace>
  <inkml:trace contextRef="#ctx0" brushRef="#br0">16877 6426 8151,'14'0'0,"0"-5"-201,1 0 0,-6 1 262,1 4 1,-1 0 462,5 0 0,5-5-402,0 0 1,0-1-438,-5 1-777,1 3 568,-1-10-105,-6 10 629,-2 2 0,-19 8 0,-2 6 0</inkml:trace>
  <inkml:trace contextRef="#ctx0" brushRef="#br0">16905 6468 8151,'-8'0'-1517,"2"0"1900,6 0 0,-5 2 103,1 3 0,-1 3-143,5 6 0,0 0-26,0 0 1,0 2-79,0 3 1,0-2 0,0 7 1,0 0 6,0 4 0,0 1 8,0-1 1,0 8 20,0 7 1,0 1 103,0 8 1,5-4-75,-1 4 1,1 0-16,-5 5 1,0-5-48,0 0 1,0-6 12,0 1 0,0-2-142,0-3 1,0-4 114,0 0 0,0-11-175,0 1 1,0-4-94,0 0 0,0-8-202,0-7-541,0-6 621,6 4 1,-2-7-2369,5 0 2528,-6-7 0,10-1 0,-5-6 0</inkml:trace>
  <inkml:trace contextRef="#ctx0" brushRef="#br2">17630 4748 8184,'-6'-14'-246,"3"5"246,-7-1 808,7 7 0,-8-5-266,7 3 1,-8 4-220,3-4 1,1 8 49,-1 2 1,-1 8-86,-4 1 0,0 2 118,-1 7 1,1 1-119,0 4 1,0 1 27,0-1 1,4 7-42,1 3 1,5 3-35,0 2 1,2-5 10,2-1 1,0-3 29,0 4 1,2-12-154,2 3 1,6-6 70,9 1 1,-3-5-463,3-9 0,3-4 181,1-6 0,1-6-808,5-4 1,-3-9 473,12-5 0,-4-9-1001,3-5 1,-5 2 342,1-2 1,-4 8 1072,-6 2 0,-2-7 0,-7 5 0</inkml:trace>
  <inkml:trace contextRef="#ctx0" brushRef="#br2">17702 4464 8107,'-15'6'-136,"1"-4"-273,0 3 1845,6-4-422,2-1-836,6 0 0,1 2-30,4 2 1,4-2 24,10 3 1,0-10-87,10-4 1,-2-4-259,11-1 0,-5-5-479,5 0 0,-7 0 391,2 5 0,-9-1-679,-5 1 1,-5 5 937,-4-1 0,2 1 0,-4-5 0</inkml:trace>
  <inkml:trace contextRef="#ctx0" brushRef="#br2">17815 4279 8107,'8'0'0,"-2"6"223,-6 4 0,0 4 154,0 5 1,-1 5 224,-4 9 0,4 3-100,-4 7 0,-1-5-101,1 0 1,0-11 30,5 1 0,8-9-78,6 0 1,7-5-460,7-4 0,7-7 156,3-13 1,4-7-52,6-16 0,-4-4 0,5-5 0</inkml:trace>
  <inkml:trace contextRef="#ctx0" brushRef="#br0">17360 5871 8122,'-8'0'1055,"2"-6"-920,6 4 1,5-5-26,0 2 1,1 3 133,-1-2 81,-4 2-214,12 2 0,-10 0 209,6 0-184,-5 0 90,8 0-9,-10 0 88,10 6-173,-4-4 1,7 4 93,-1-6 0,0 0-80,0 0 1,0 0 3,1 0 1,0 0-5,4 0 1,-1-1-93,6-4 0,-6 3 21,6-2 0,0 0-150,4 0 0,1 2 42,-1-3 0,1 4 107,-1 1 1,0 0-28,1 0 0,-1 0 12,1 0 0,-6 0 67,1 0 0,-5 0-68,5 0 1,-2 0 86,2 0 1,1 0-67,-6 0 0,6 0-1,-1 0 1,-2 0-155,2 0 1,-1-5 146,6 0 1,-1-1-24,1 1 0,-1 2 8,1-6 1,-1 5 72,0 0 0,1 1-76,-1-2 0,-1 3-1,-3-3 0,3 4-55,-4 1 0,4 0 2,2 0 0,-4 0 104,3 0 1,-2 0-16,7 0 1,-2 0-291,3 0 0,2 0 70,7 0 0,4-2 52,0-2 1,7 0 53,-2-5 1,-1 4 7,1-4 0,-6 1 54,1-2 0,-7 2 136,-2 4 1,-5 2-126,5-3 0,0 4 131,4 1 1,1 0-171,-1 0 0,6 0 57,-1 0 1,5 0-97,-4 0 0,-1 0 87,-4 0 0,-2 0-260,-3 0 0,1 0 11,-5 0 1,5 0 100,-1 0 1,3-5 98,2 0 1,4-4-56,0 4 0,1-4 154,-6 4 0,-4-5-138,0 6 1,-6-6 118,1 5 1,-3-4-76,-1 4 1,-6-1 86,1 1 0,0 4-85,4-4 0,2 3 0,3 2 0,4 0-51,5 0 1,1-4-135,0-1 0,-6 0-27,1 5 0,-1 0 98,1 0 1,-4 0-173,-5 0 0,-1 0 32,1 0 1,-1-5 272,1 1 1,-3-1 41,-2 5 0,5 0 161,-1 0 0,0 0-182,6 0 1,2 0 105,2 0 1,-2 0-60,2 0 0,-2 0-17,2 0 0,2 0 26,-7 0 0,5 0 0,-5 0 0,2 0-31,-2 0 0,-1 0-82,6 0 1,-2 0-64,2 0 0,3 0-141,-3 0 1,-2-5 27,2 0 1,-5 1 186,5 4 0,-5 0 13,5 0 1,-6 0 149,1 0 0,-1 0 15,1 0-198,-3 0 0,6 0-180,-3 0 0,-1-5 56,6 0 55,0 0 0,4 5 58,1 0 0,-5 0-32,0 0 1,-2 0 113,2 0 0,-3 0-97,-7 0 1,1 0 159,-1 0 1,-1-1-116,-3-4 0,3 4 55,-4-4 1,4 3-2,1 2 1,1-5 5,-1 1 1,2-1-37,4 5 1,-4-5 0,3 0 0,1-1-31,0 1 1,-1 4-6,-5-4 1,1 2-35,-1-2 0,1 4 60,-1-4 1,-4-1 9,-1 1 1,-4-1-25,5 1 0,-2 3-1,2-3 1,3-1-5,-4 1 0,4-4 2,2 4 1,-1-1-18,1 1 0,-1 4 24,0-4 0,-1-1-30,-3 1 1,1 0 19,-6 5 0,0-5 0,-5 1 0,1-1 14,-1 5 1,0-5-7,0 0 1,1 1 36,-1 4 0,-5-5 9,1 0 1,-1 0 39,5 5 0,-4-4-71,-1-1 1,1-1-20,4 1 0,-4 2 36,-1-7 1,0 5-173,6-4 1,-3 4 15,-2-4 1,1 4-49,-6-4-163,6 5-469,-3-8-614,-1 10 545,0-10-439,-7 10 0,1-4 1302,4 6 0,3-7 0,6-1 0</inkml:trace>
  <inkml:trace contextRef="#ctx0" brushRef="#br0">24341 5033 8514,'16'6'449,"3"3"0,-2-1-460,7 2 1,4-2-111,6 1 0,0 2-195,0-6 1,-4 0 474,3-5 1,2 1-46,-2 4 1,-6-3 119,-8 2 1,-5 4-83,-5 2 0,-2 4 62,-7 5 0,-4-2-104,-5 7 1,-15 4-27,-18 6 0,-15 10-69,22-23 1,-1 0 0,-3 8 0,-1 2-1584,-5 1 0,0 3 1568,-7 11 0,-2 3 0,12-14 0,-1 1 0,0 2 0,-5 4 0,0 1 0,0 0 0</inkml:trace>
  <inkml:trace contextRef="#ctx0" brushRef="#br1">24981 12084 8451,'-13'-6'-254,"4"-4"0,-2 2-51,6-1 1916,0 6-879,5-4-895,0 7 0,8 0 220,6 0 1,1 2 47,4 3 0,3-2-72,1 6 1,4-4 95,2 4 1,4-4-124,0 5 0,0-7 80,-4 2 0,4-4-37,0-1 0,-1 0 80,-9 0 1,3 0 10,-7 0 0,4-5 15,-4 1 1,2-6 9,-2 5 0,-3-1 124,2 1 0,-2 4-83,-1-4 1,-1 4-71,0 1 1,0 0 28,0 0 1,5 0-155,0 0 1,2 0 37,-2 0 1,-2 0-82,7 0 0,-5 4 84,5 1 0,-6 1-27,6-1 1,-5-3-106,5 2 1,0-2 125,4-2 0,-4 0 3,-1 0 1,1 0 55,4 0 0,-1-5 14,-3 0 0,1-1-22,-6 1 1,7 4 12,-3-4 0,4 4-20,2 1 0,-1-5 4,0 0 1,6 0-37,-1 5 0,6 0 4,-1 0 0,2 0-136,-2 0 0,1 0 133,-6 0 0,2-1-120,-2-4 1,-6 3 57,6-2 1,-6 1-12,6-2 1,2 2 17,-2-7 0,7 7-11,-2-2 1,3 2-25,1-2 0,1 4 38,0-4 1,-5-1-27,-1 1 0,-3 0 4,4 5 0,-7 0 0,2 0 1,-3 0 9,-1 0 0,-1 0 3,1 0 1,5 0 10,4 0 1,0 0 1,5 0 0,-4 0-15,9 0 0,-2 0-3,1 0 1,-3 0 12,4 0 1,-4 0-14,-2 0 0,1-1 2,0-4 0,7 3 6,7-2 1,5-3-208,4 3 0,2-1 195,-6 5 0,-5 0 2,-5 0 0,-5 0-133,5 0 1,0 0 137,5 0 1,2 0-81,2 0 1,2 0 63,4 0 1,-4 0 5,-6 0 0,0 0 25,0 0 1,6 0 2,3 0 1,5-2-187,5-3 0,-3 4 351,3-4 1,-10 4-118,-4 1 0,2 0-23,3 0 0,2 0-149,2 0 1,5 0 93,0 0 1,-3 0-127,-12 0 1,7 1 70,-6 4 1,6-4-163,3 4 0,0-3 162,0-2 0,-2 0 9,-2 0 0,-4-5 147,-6 0 1,-2 1-149,-3 4 1,8 0 216,-3 0 0,3 0-98,-3 0 0,0 0-94,0 0 1,-2 0 7,-3 0 0,-1 1-14,-4 4 0,-1-4-18,6 4 0,0-3-158,5-2 1,-2 0-47,-2 0 0,-1 0 314,-10 0 1,3 0-208,-12 0 1,-5 0 149,-4 0 1,-7-2 54,2-3 447,-3 4 38,-2-12-281,0 5 0,-4-4 8,-1 2 0,-4-1-56,5 6 1,-3-6-107,3 2 0,3-4-75,-4-1 1,4 1 32,1 4 0,0-4-136,0 4 1,-1-4 46,-4-1 0,4 1-13,-3 4 0,-4-4-8,-1 4 1,-2 1 53,2-2 0,-4 6-268,4-6 209,-4 1 1,-1-6-51,0 1 0,0 0 68,0 0 1,0 0-21,0-1 0,0 0 40,0-4 0,0 1 8,0-5 1,-4 4-69,-1-5 1,-1 0 14,1-4 0,2-1-121,-7 1 1,6-7 143,-6-3 1,1-1-349,-6 1 1,3-3-135,2 3 527,-2-3 0,-3-8 0,-7-2 0</inkml:trace>
  <inkml:trace contextRef="#ctx0" brushRef="#br0">21370 5715 8155,'-2'9'344,"-3"1"-149,4-1-114,-6 6 1,7-1 14,0 0 0,-1 0-38,-4 1 1,4-1 40,-4 0 1,3 0-86,2 0 0,0 1 11,0-1 1,0 2 7,0 3 0,-4-2-4,-1 7 1,0-1 26,5 6 1,0-1-38,0 1 0,0-1 25,0 0 1,0 3-48,0 2 1,0-2 49,0 7 1,2-5 15,2 5 1,-2-5 38,3 5 0,-4-4 11,-1 3 0,2-5 47,3 1 0,-4 2-92,4-2 1,1 0 100,-1-4 0,0-1-78,-5 1 0,1 4 44,4 0 0,-3 0-17,2-4 0,-2-1-32,-2 0 1,0 1-44,0-1 1,0-4 1,0 0 0,0-7-107,0 2 1,0-3 78,0-2 1,0 0-284,0 0 191,0 1-300,6-1 219,-4-6 0,6-2 156,-4-6 0,4 0 0,7 0 0</inkml:trace>
  <inkml:trace contextRef="#ctx0" brushRef="#br0">20829 7307 7535,'8'16'261,"-3"3"0,1 3 392,-1 7-425,0 12 50,-5-10 1,5 17 36,-1-11 1,1 3 95,-5-2 1,5 1-234,0-5 1,4-1 44,-4-5 1,1-1-313,-1-3 1,-4 1 110,4-6 1,-3 0-353,-2-5 1,0-4-298,0-1-337,0-6 590,-7 4 1,6-14-60,-4-2 0,-1-10 433,1-5 0,0-9 0,5-3 0</inkml:trace>
  <inkml:trace contextRef="#ctx0" brushRef="#br0">21114 7250 8193,'14'-12'0,"0"2"0,5 2-157,0 4 1,5 2 161,-5-3 1,6-1 659,-1 1 0,4-1-204,5 1 1,4 2-345,5-6 0,3 4 6,2-5 1,-6 6 10,6-6 1,-10 5-193,5-4 1,-8 6 104,-1-2 1,-3 3-155,-2 2 0,-4 0 52,0 0 0,-5 2-69,4 3 0,-5 3 52,1 6 0,1 0 54,-1 0 0,0 1-51,-5-1 1,1 5 63,-1 0 0,-2 4-10,-2-4 1,-4 2 12,-6-2 1,5 3 26,0 6 0,-1 1-23,-4-1 0,-1 5 137,-4 1 1,3-1-126,-2-5 1,1 1 6,-2-1 1,3 0-88,-2 1 0,2-5-153,2-1 1,0-4-410,0 5 0,-5-7 264,0 2 0,-6-1-349,2 1 1,-8-4 712,-2 4 0,-7-3 0,4-2 0</inkml:trace>
  <inkml:trace contextRef="#ctx0" brushRef="#br0">20943 7961 8060,'-28'0'-79,"6"-5"-156,3 1 1066,3-7-486,8 3 1,10-5-275,12 4 0,8 2 102,11 7 0,2 0 99,3 0 1,8-4-105,-4-1 1,9 0 80,-4 5 0,8-5-142,2 1 0,6-7-385,9 1 0,-3-1 7,-3 2 1,1-4 181,-10 3 0,-5 4-491,-14 1 1,-8-1-50,-7 1-351,-5 1 422,2 4 558,-12 0 0,-8-7 0,-8-1 0</inkml:trace>
  <inkml:trace contextRef="#ctx0" brushRef="#br0">20986 7492 8038,'-22'0'-312,"3"0"1,8 0-62,1 0 928,7 0 1,-2 0-209,10 0 1,5-5-181,8 1 0,9-3-77,7 3 1,3 0 84,-3-5 0,4-1-172,-5-4 0,1 0 103,0 0 0,-4 1-635,3 4 0,-9-2 24,-6 6 1,-2 0 504,-2 5 0,-6-6 0,-1-2 0</inkml:trace>
  <inkml:trace contextRef="#ctx0" brushRef="#br0">21142 7336 8038,'0'11'-67,"0"3"0,0-1 337,0 10 1,0 3-132,0 7 1,-1-2 18,-4 7 1,3-5-85,-2 5 1,0-6-141,0 1 0,2-4 0,-3-6 1,9-2 36,0-7-422,7 0 0,-3-1 92,6-4 1,1-2-44,-1-7 0,-1-2 197,-4-3 0,8-3 205,-2-6 0,2-2 0,-3-3 0,0-3 0,1-6 0</inkml:trace>
  <inkml:trace contextRef="#ctx0" brushRef="#br0">21355 7520 8038,'0'-23'-544,"0"-1"1,0 7 505,0-2 0,-4 8 601,-1 1 1,-6 7-310,1-2 0,-2 5-67,-2 5 1,4 5-54,1 9 0,1-2 68,-2 7 1,-1-1-117,6 6 1,-4-6 130,4 1 1,1-2-247,4 2 1,0-4-4,0-5-270,0-1 122,0-6 1,6-2 121,3-6 1,-1-8-388,2-6 1,-1-2 170,5-8 1,1 6-199,-1-6 1,-2 2 125,-2-2 0,3-1 111,-4 6 0,-3 5 235,-1 4 0,3 7 71,-6-3 0,4 17 32,-6 3 0,0 8 336,0-3 1,0 6-178,0-1 1,5-4 160,-1-1-160,1-3-887,1-2 85,2 1 113,7-7 426,-8-2 0,0-12 0,-7-2 0</inkml:trace>
  <inkml:trace contextRef="#ctx0" brushRef="#br0">21455 7407 8038,'9'0'-558,"1"0"0,-7 1 1104,2 4 0,-2 3-105,2 6 1,-4 0-324,4 1 0,-3 4 54,-2 0 0,0-1-116,0-3 1,0 4 44,0 0 0,0-5-146,0-5-613,0 1 442,0 4-721,0-6 370,0-2 262,0-6 0,1-6 18,4-4 0,-2-7 287,7-2 0,-6-6 0,6 1 0,-5 2 0,4-2-369,-6 7 369,10-4 0,-10 14 127,6 2 0,-5 5-42,0 5 1,3 2 529,-3 8 0,6 4-140,-5 0 0,-1 1-14,-4-1 0,5-2-234,0 7 0,0-7-245,-5 2 1,1-3-893,4-2 542,-3 1 51,4-1 1,-6-5-124,0 1-507,0-7 947,0 3 0,-6-12 0,-2-2 0</inkml:trace>
  <inkml:trace contextRef="#ctx0" brushRef="#br0">21697 7265 7822,'8'6'566,"4"2"0,-9 6-191,7 0 1,-7 2-146,2 3 1,-2 3-56,2 7 0,-4 1-18,4 3 0,-3-2-182,-2 7 0,0-1-28,0 0 1,0-2 149,0-6 0,-5-2-718,0-4 368,0-2-107,5-7 0,0-8 159,0-6 0,5-12-119,0-12 0,1-3 21,-1-1 1,1-1 37,4 1 0,1 1 201,-7 3 1,6-1 134,-5 6 1,4 5 19,-4 4 1,1 7-8,-1-2 248,-3 4 1,9 7-119,-7 4 1,3 2 174,-3 2 0,-2 5-26,3 0 0,-4 5-153,-1-5 0,5 5-114,0-5 1,1 6-201,-1-1 100,-4-4 0,12 7 0,-5-5 0</inkml:trace>
  <inkml:trace contextRef="#ctx0" brushRef="#br0">21455 7961 8136,'-14'0'-146,"6"2"-293,3 3 1109,4 2-270,1 14-122,0-5 1,0 4 6,0-6 1,4 7-175,1 3 0,5 1-11,-6-1 0,1 3-10,-5-4 1,0 4-166,0 2 0,0-3-121,0-2 1,-5 1 195,1-6 0,-8 7 0,5-4 0</inkml:trace>
  <inkml:trace contextRef="#ctx0" brushRef="#br0">21299 8587 8245,'8'0'0,"-1"6"-72,-2 4 0,1 2-59,4 2 0,3 2 1605,-4 3-590,4 3-612,1 7 0,2-6-243,3 1 0,1-2 55,4 2 1,3-4-252,-4-5 1,3-1-154,-3 0 1,3 0-1111,-7 0 1430,0-6 0,-5 5 0,0-5 0</inkml:trace>
  <inkml:trace contextRef="#ctx0" brushRef="#br0">21640 8530 8133,'-10'0'0,"1"0"0,4 1 207,-4 4 0,-2 5 400,-8 9 0,1 4-302,-5 10 0,-1-1-103,-5 6 0,1-2-262,0 2 79,-1 3 0,2-6 208,4 3-1135,-4-3 668,11-7 0,-5-6-540,7-3 389,6-3 391,-4-8 0,4-2 0,-6-6 0</inkml:trace>
  <inkml:trace contextRef="#ctx0" brushRef="#br0">21171 8501 8146,'-8'2'111,"3"3"1,-1 3 195,1 6 0,0 6 13,5 4 0,-5 5 421,1 4-574,-1 3 0,5 2 90,0 0 1,0 0-21,0 4 1,6-1-1,4-3 1,2 3-54,3-3 0,4-1-162,0 1 0,6-8-336,-1-2 258,2 0 0,4-13-24,4-1 1,7-1 25,6-9 0,5-2-92,-4-12 26,-1 1 1,-1-16 179,-4 6 1,3-5-6,-12 5 1,-5-11-54,-4 2 37,-7-10-21,4 1 0,-8-5-22,-4-1 57,-3-6-86,-6-1 1,0-7-246,0 0 176,-6 0 1,-3 2-247,-10 3 199,-4 3 0,-13 11-24,-7 0 1,-6 12-138,-7 3 1,-8 12 8,-2 6 0,-2 3-170,2 2 1,7 7-431,7 2 901,13 4 0,-7-1 0,13-2 0,0-4 0</inkml:trace>
  <inkml:trace contextRef="#ctx0" brushRef="#br0">19678 9525 7230,'-8'0'233,"2"0"-166,-1 0 0,6-2 63,-4-2 0,3 1-7,2-7 0,0 1-12,0-6 1,0 1 14,0 0 1,-1 4 8,-4 1 1,3-1 5,-2-4 1,-3-5-6,3 0-55,-7 0 0,7-1-28,-5-4 0,6 2 5,-2-2 1,-1 1 3,1-6 0,0 1 25,5-1 1,0 1 57,0 0 0,0 5-63,0 4 1,0-1 105,0 1 1,0 0-94,0 5 1,2 1 110,3 4-304,-4-4 308,5 5-230,1-6 0,-4 1 92,6 4 1,1-2-167,4 6 0,0-6 74,1 1 1,-1 3-42,0-3 1,0 2 83,0-1 0,1-2-3,-1 6 0,0-5 34,0 6 1,5-1 105,0 5 0,0 0-38,-5 0 0,2 0-69,3 0 1,-3 0 112,3 0 1,1 5-83,-1-1 1,2 1-142,-2-5 1,3 5 78,6 0 1,1-1-12,-1-4 1,7-4 1,3-1 1,5-1-18,4 1 0,-3 3 22,4-2 0,-6 0-5,-4 0 0,2 2 131,-7-3 1,-5 4-111,-4 1 1,-5 4 10,5 1 1,-7 5-33,2-6 1,-3 3-23,-2-3 43,0-2 0,5 4 91,0-6-91,6 0 1,-2 0-6,5 0 0,0-4 7,1-1-86,-1-6 1,4 3-54,-4-6 1,2 4-10,-11 1 0,5 1-216,-5-2 0,-5 4-846,-4 6 613,-7 0 89,3 0-446,-6 0 482,-6 6 0,-4 2 436,-9 7 0,-3 5 0,-6 2 0</inkml:trace>
  <inkml:trace contextRef="#ctx0" brushRef="#br0">20773 8686 7847,'7'0'1786,"8"0"-1382,-1 0 1,0 0-102,5 0 0,3 0 230,2 0-267,3 0 1,1 0-73,1 0 0,-6 5-128,1 0 1,-7 4 40,2-4 1,-3 6-303,-2-2 95,1 4 80,-8 1 0,0 1-93,-7-1 1,-3 0-360,-7 0 147,1 7 1,-18 1-330,3 6 1,-9-4 240,-5 0 413,-9-1 0,-4 12 0,-6 1 0</inkml:trace>
  <inkml:trace contextRef="#ctx0" brushRef="#br0">19621 11245 7937,'-22'0'-232,"1"-5"157,7 1 546,6-1 782,2 5-963,6 0 1,12-5-334,7 0 1,7-7 26,2-2 53,7-1 0,-4-11-154,7 2 0,-6-1-21,1 1 8,-3-3 0,-8 7-251,-3-4 1,-3 3 63,-2 7 0,-6 0-694,-3 0 290,-4 6 721,-1 1 0,-6 7 0,-3 0 0,-4 0 0,4 5-56,-1 0 1,1 6 22,-6-2 0,3 4 552,2 1 1,-2 2-232,2 3 1,-1 2 143,2 2 1,-4 4-89,4-3 1,-3 1-128,3-1 0,-4 3-272,4-4 1,-4 4 100,-1 2 0,1-6-158,4 1 1,3-7-61,6 2-124,0 3 225,0-6 1,6-2-28,3-9 1,10-5 76,5-5 0,1-7-46,-1-7 0,3-6-22,-3 1 0,2-3-146,3-1 1,-7 4 41,-3 0 0,-5 7 67,-4-2 1,1 8-87,-7 1 108,1 7 0,-6 3 62,-4 10 0,-8 4-21,-6 5 0,-6 6 129,1 4 0,-3 7-17,-1-8 1,4 7 160,1-6 1,4 5 63,-5-10 1,11 0 75,-1-10-167,9 0 0,1-6-49,8-3 1,6-10-53,9-4 0,3-10 52,6-5 0,1 2-305,-1-2 1,-1 2-129,-3-2 1,1-1-148,-6 6 0,-5 0 446,-4 5 0,-1 0 0,5-1 0</inkml:trace>
  <inkml:trace contextRef="#ctx0" brushRef="#br0">19891 11203 7968,'-8'0'-392,"2"6"327,6 3 0,0 4 280,0 1-93,0 0 0,0 7-72,0 3 0,0 1-3,0-1 0,0 6 581,0-7-231,0 7-431,0-8 1,0 2-434,0 0 1,0-5 214,0 4 1,0-5-35,0 1 1,0-3 29,0-2 1,0-5-49,0 1 1,0-5 303,0 4 0,0-6-22,0 3-84,0-6 453,0 0-238,6-6 0,-4-8 365,2-10 0,3-3-161,-2-1 0,6-5-145,-2 0 0,-1-7-64,1 2 1,1-3-159,4-2 0,-1 7 103,-4 3 1,4-3-153,-4-2 0,-1 3 18,2 2 0,-7 4 89,2 6 1,-4-3-34,-1 7 32,0 1 151,0 3 1,2 3-79,3 2 1,-4 2-20,4 4 1,-2 2-50,2-3 1,-2 4 2,6 1 1,-4 0 36,5 0 19,-1 0-78,5 0 1,1 1-12,-1 4 0,-5-2-79,1 7 0,-6-7-420,6 1-238,-7 4 520,3 0 1,-6 7 238,0-1 0,-6 6 0,-2 2 0</inkml:trace>
  <inkml:trace contextRef="#ctx0" brushRef="#br0">19948 11359 7968,'0'-14'-279,"6"-1"1,2 0 380,6-4 0,1 1 296,-1-5 1,2-1-317,3-4 0,-4 1-201,4 3 0,-3 0-415,-2 10 176,-6-3 72,5 9 55,-12 0 1,4 8 230,-10 9 0,-2 4 0,-8 1 0</inkml:trace>
  <inkml:trace contextRef="#ctx0" brushRef="#br0">19948 11330 7968,'6'-7'-507,"-4"0"1,6 7 1476,-4 0-529,-2 0-307,4 7 1,-6 0-98,0 8 0,0 0 81,0 4 0,0-1-171,0 6 0,0-6 80,0 6 0,0-6-158,0 1 1,0 1 31,0-1-352,0-6 136,0-1 142,0-10 0,0 3 43,0-10 0,0-5-119,0-9 0,2 2-23,3-7 1,-2 1 103,6-6 0,-1 6 185,2-1-17,2 6 0,-10 3 0,3 5 0,3 1 359,-7 1-229,5 1 0,-6 14 107,0 2 0,0 5 222,0 5 1,0-3-39,0 3 0,0-3-95,0-2 1,0 0-330,0 1 249,0-1-287,0 0-25,0-6-142,0-2-185,0-6 0,0-6-477,0-3 564,0-4 1,0-1-443,0-1 594,0-5 0,2 4 154,3-3 0,-4 3 0,12 2 0,-5 0 0</inkml:trace>
  <inkml:trace contextRef="#ctx0" brushRef="#br0">20076 11330 7968,'8'0'-350,"-2"0"1,-1 2 670,0 3 1,-1-2-55,-4 6-206,0 1 47,0 4-324,0 0-424,0-6 295,7-1 137,-6-7 1,6-2-279,-7-3 486,6-3 0,-5-12 0,6-2 0</inkml:trace>
  <inkml:trace contextRef="#ctx0" brushRef="#br0">20175 11245 7968,'0'-8'-603,"0"2"438,0 6 1,0 2 572,0 2-152,0-2-146,0 4 132,0-6 18,0 0-112,7 0-154,-6 0 144,6 0-186,-7 0 79,0 7 26,0 0 0,0 8-52,0-1 1,0-5 34,0 1 0,0-1 12,0 5 0,1 1 22,4-1 1,-3 0 11,2 0 0,-2 1-49,-2-1 0,5 0-2,-1 0 0,1 0-40,-5 1 1,5 4 59,0 0 0,-1-5-137,-4-5 1,0 1 144,0 4-305,0 0 243,-6 0 1,3-4-166,-7-1 165,7-6-18,-9 4 1,4-7 38,-7 0-32,8 0 0,-6-7-119,3-2 0,-2-4 105,-2-1 0,4-6-526,1-4 1,5-3 32,0-1 517,-4-1 0,6-6 0,-4-1 0</inkml:trace>
  <inkml:trace contextRef="#ctx0" brushRef="#br0">20332 11004 7968,'0'14'-348,"0"0"218,-7 0 0,4 2 223,-6 3 0,4-2 307,-4 7 0,4-5-277,-5 5 0,7-7-16,-1 2-193,2-3 45,2-8 0,2 0 83,2-4 1,-1-2-9,7 3 0,-1-5-98,6-5 1,4-3 74,0-6 1,1 0-248,-1-1 1,-3-4 31,3 0 1,-3-6-125,-2 1 0,0-2 29,0-3 0,0 1 27,1-1 1,-7 7 271,-4 3 0,-2-3 0,-2 6 0,0-3 0,0 8 0,0 2 0,-2 6 238,-2-2-63,2 3 201,-4 2 0,6 7-80,0 2 1,0 5 31,0 5 0,0-1-123,0 5 0,4 1-77,1 5 0,0-6-315,-5 1 0,0-7 106,0 2 0,0-3-400,0-2 1,0-4-83,0-1 563,0-6 0,-13 10 0,-3-5 0</inkml:trace>
  <inkml:trace contextRef="#ctx0" brushRef="#br0">20403 10989 7968,'5'30'0,"-1"3"-229,1-3 114,-5 12 1,0-8 505,0 4 0,0-1-96,0-4 0,0-5-393,0 1 0,-1-3 134,-4-7 1,2 5-191,-7-5-268,7 0-59,-10-5 1,5-6-30,-6-3 1,5-5 509,-1-5 0,1-3 0,-5-12 0,-1-2 0</inkml:trace>
  <inkml:trace contextRef="#ctx0" brushRef="#br0">20275 11330 7968,'0'-7'40,"6"13"0,-3 8 300,7 10 0,-7-2-103,2-3 1,1-3-253,-1 3 1,4-4 70,-4 0 1,1-6-71,-1 1 124,3-7 1,6 2-461,0-10 1,1-3 32,-1-6 1,0-5-193,0 0 1,1-5 89,-1 5 1,0-1 176,0 1 0,-4 3 242,-1-3 0,-1 8 0,2 1 0,-4 7 0,0-3 59,-4 6 0,6 8 90,-4 6 1,-2 0 641,3 5-535,-4-3 1,-1 3 303,0 0-413,7 0 1,-6-5-143,4 0 1,-2-6 217,2-3-1213,-4-4 990,6-1 0,-1-12 0,2-4 0</inkml:trace>
  <inkml:trace contextRef="#ctx0" brushRef="#br0">20645 10961 7968,'9'1'48,"1"4"1,-6-2 104,6 7 1,-5-5 467,4 4-51,-6-6-569,3 10 1,-6-10-372,0 6 0,0-4 17,0 5 1,0-6-671,0 6 1023,0-1 0,-6 6 0,-2-1 0</inkml:trace>
  <inkml:trace contextRef="#ctx0" brushRef="#br0">20659 11160 7968,'5'14'152,"-1"0"1,1 1 57,-5-1 1,0 0 43,0 0-21,0 0-205,0 7 167,0-5 1,0 4-574,0-6 334,0 1-924,0-1 682,0 0 1,0-4 285,0-1 0,0-6 0,0 4 0</inkml:trace>
  <inkml:trace contextRef="#ctx0" brushRef="#br0">20758 10947 7968,'15'-22'-115,"-1"-1"-58,0 4 0,0 5 374,0 0 1,1 0 338,-1 4 0,-3-2-268,3-3 0,-4 6-221,4 0 1,0 5 91,-4 0-333,2 2 17,2 2 118,1 0 0,-7 6-145,-4 4 0,-1 2 100,2 3 1,-3 0-55,2 4 35,4 4 0,-6 7 111,3 3 1,3 1 82,1 4 1,-1 3-21,1-3 1,-1 3 167,2 2 0,1-5 61,-6 0-34,6-6-144,-10 2 0,6-7 519,-7-3-460,0 3 1,-2-12 125,-3 4 1,-3-9-213,-6-5 0,-6 1-151,-4-1 0,-9-1 21,-5-4 1,-3 0-149,-2 0 0,-1 0-1427,-4 0 1626,4 0 0,-5 0 0,7 0 0</inkml:trace>
  <inkml:trace contextRef="#ctx0" brushRef="#br0">21711 9255 7865,'0'9'358,"0"1"1,0-1 29,0 6-235,0-1 1,0-5 256,0 1-12,0-1-252,0 5 0,0 1 101,0-1-99,0 0 8,0 7 0,0-4 107,0 7-121,6-1 0,-4 6 10,3-1 1,-4 5-125,-1 1 1,0 5 87,0-1 0,0 3-104,0 2 0,0-1 25,0 1-105,0 0 104,0-7 0,2 3-53,2-5 1,-2 4 87,3-5 1,-4 0-20,-1-5 0,0 1 39,0-1 1,0 5 15,0 1 0,0 0-4,0-1 1,0-1 98,0 6 1,0-5 152,0 5-259,0-6-26,0 2 0,0-5 30,0-1 1,0-4-25,0 0 1,0-2-15,0 1 0,2 3 22,3-7 0,-4 6-13,4-1 1,-3-2 52,-2 1 1,0 0 107,0 0 0,0 3 142,0-8-184,0 8 1,0-9-46,0 7 7,0-7 7,0 10-59,0-11 1,0 4 24,0-5 1,0-1-13,0 0 1,1-4-159,4-1 83,-4 0 1,6 6-122,-7-1 1,0-5 63,0 1 90,6-7-14,-4 10 49,4-5-33,0 6 1,-3-2 18,7-2 0,-7-2 68,2-3 10,3-4-188,0 12-64,6-12 132,-6 6 1,4-6-116,-2 4 115,3-3-26,-6 4 1,6-5 7,-3 4 1,2-3 9,2 2 0,1-2 5,-1-2 1,2 5 22,3 0 0,-4-1 18,4-4 1,-1 5 2,1 0-44,-4-1-2,6 3 1,-2-6 83,0 4 0,0-2-51,-5 2 1,5-3 52,0 2-48,0-2-69,2-2 1,-4 0 8,7 0 0,-5 0 15,4 0 0,-5 0-4,1 0 1,1 0-22,-1 0 1,0 0-11,-5 0 1,0 0-34,1 0 1,-1 0 51,0 0 0,2 1-22,3 4 0,-3-3 8,3 3 0,-2-4 0,2-1 0,-3 0 5,3 0 0,1 0 9,-1 0 0,5 0-43,-5 0 1,5 0-1,-5 0 1,4 0-213,-4 0 234,6 0-47,-9 0 0,6 0-111,-3 0 1,-3 0 143,3 0 1,-3 0-9,-2 0 0,5 0 71,0 0 0,0 0 162,-5 0 0,5 0-93,0 0 1,6 0-93,-1 0 1,3-5 33,1 1 0,7-6 30,3 5 1,5-6 95,4 2 0,-3 1-73,4-1 0,-4 1 3,-1-2 0,-5-1-109,-1 6 1,-8-1-6,4 1 0,-6 4 25,6-4 0,-3 3 18,-1 2 0,1 0-110,3 0 1,-3 0 0,3 0 0,-3 0 9,-2 0 1,1 0 10,-1 0 0,-4 0-13,0 0 1,-5 0-27,4 0 0,-4 0-92,5 0 0,-7 0 126,2 0 0,2-4 0,-2-1 1,0-5 16,-5 6 1,-5-1-6,1 5 1,-2-2 45,1-2-112,4 2 0,-10-4-145,7 6 0,-7-2-89,1-3-22,-2 4 0,-2-7-742,0 3-1105,0 4 510,0-12 0,0 10 270,0-7 1425,0 1 0,-6-5 0,-2-1 0</inkml:trace>
  <inkml:trace contextRef="#ctx0" brushRef="#br0">24256 10904 7960,'-6'8'1278,"4"5"-797,-4-6 1,6 3 349,0-1 0,6-5-301,3 0 0,4-1-68,1 2 1,2-3-87,3 2 0,3-2-217,7-2 0,-1 2-117,1 2 1,-1 0 93,0 5 0,-1-4-44,-3 4 1,-4-1 223,-5 2-343,-1 2 1,-1-9-1,-4 7 0,-3-5 33,-6 4 1,-6-3-90,-3 9 166,-10-4-3,-10 16 0,-7-1-924,-7 8 395,-6 11-171,5-7 0,-7 16-82,4-7 0,3 7 229,-4-2 473,4-3 0,0 3 0,0-6 0,1 0 0,4 1 0</inkml:trace>
  <inkml:trace contextRef="#ctx0" brushRef="#br0">22038 11601 8110,'0'-24'0,"0"0"493,-6 7-187,4-4 0,-6 9 172,3 2-240,4 4 97,-5 6-218,6 0 0,0 6 99,0 4 0,4 4 30,1 5 0,6 5-74,-1 9 0,1 0 0,-2 10 1,4-4 30,-4 8-176,-3-2-44,1 4 1,-7-4-44,0 8 1,0-3 135,0 2 0,0 3-147,0-2 1,0-6-12,0-4-434,0-7 346,0-14 1,0-11-51,0-16 1,6-15-567,4-18 520,2-9 0,2 1-108,1-6-1098,-1 0 970,0 1 311,0 2 0,1 13 202,-1 3 1,-5 4 84,1 5 236,-7 4 1,5 12-174,-3 3 1,-4 5 15,4 5 0,-4 9 713,-1 10 499,7 3-1146,-6 1 0,10 7 567,-6 3-289,6 3-301,-9 2 0,10 1-214,-2 3 0,-2-7-93,1 2 1,1-10-430,4-4 0,-5-1 227,1-8 1,-2-5-746,1-4-715,4-7 753,-5-3 998,0-2 0,4-17 0,-4 4 0</inkml:trace>
  <inkml:trace contextRef="#ctx0" brushRef="#br0">22436 12141 8079,'14'8'-76,"0"-2"1,2-6 280,3 0 0,-1 0-53,5 0 0,1-2 25,4-2 0,1-4-232,-1-6 0,-1 1-266,-3 3 1,1-1-710,-6 7 544,-6-7 486,-1 9 0,-10-11 0,4 6 0</inkml:trace>
  <inkml:trace contextRef="#ctx0" brushRef="#br0">22621 11970 8079,'-8'-1'-898,"3"-4"1712,-3 3-226,0-4-280,1 6 1,-1 2 355,3 2-265,3 4-177,-10 13 1,10 2 151,-3 11 1,-1 2-25,1 7 0,1 1 99,4 3 1,0-3-189,0 4 1,1-9-14,4-1 0,4-11-841,10 2 355,3-17 237,13 1 0,3-15-679,9-3 401,-2-9-331,4-8 1,-2-6-676,0-1 1,-5 1 1284,-9-1 0,-3 1 0,-2 0 0</inkml:trace>
  <inkml:trace contextRef="#ctx0" brushRef="#br0">23118 12084 8034,'0'14'-200,"0"0"1,0 1 199,0-1 0,-6 0 0,-2 0 0</inkml:trace>
  <inkml:trace contextRef="#ctx0" brushRef="#br0">22834 11444 7967,'0'8'1048,"0"-2"-511,-6-6-321,4 0 136,-4-6-46,6-2-19,0-6-274,0 0 0,0 4 109,0 1-233,0 6 102,0-10 1,1 7-93,4-4 1,-3-2 16,3 2 168,-4-3-46,-1-1 0,-1-6 20,-4-4 1,3 0 21,-3-4 0,-1 3 90,1-9 1,-4 3-138,4-2 0,-1 1 5,1-6 0,2 5-12,-6-5 0,5 5-21,0-5 1,-3 5-86,3-5 1,-3 6 7,3-1 0,2 2-34,-3-3 129,-3 4-107,7-11 0,-10 11-3,6-3 0,-5-2 92,6 2 0,-6-6 82,5 1 1,-4-2 141,4 2 1,-4-9-73,4 0 0,-4-2 52,4-3 1,0-5-57,5-5 0,-5-6-1495,1 2 1422,-1-4-16,5-1 1,0 0-7,0 0 0,0-2-294,0-2 1,-2 2 140,-2-3 0,2 3-33,-3 2-25,4 0 168,-6 0 0,4 0-36,-6 0 0,7 31 0,1-1 19,-2 1 1,1 0-1,-1-5 1,-1 0-1,2 5 1,0-1 0,-1-2 0,1-1 52,2-36 0,-5 1-19,3 39 0,0-1 0,-2 0 0,1-1-19,1-1 0,-1 0 0,3 1 0,-1 1 25,-4-35 0,-1 3-33,1-3 0,-1-3-3,3 39 0,1 0 0,1-1 0,-1 0-21,-3 0 1,0 1 0,3-2-1,0 0 37,-3 2 1,0 0-1,3 0 1,-1-1 8,-1-1 1,-1-1-710,3 2 0,1 0 721,-2-8 1,-1 0-1,2 5 1,0 1 70,-1-2 0,1 0 0,-1 1 1,1 1-247,2 0 1,0 1 0,-2-2-1,0 1 136,-1-2 1,1 0 0,-1 1 0,1-1 1,2-2 0,0 0 1,-2 4-1,-1 2-42,1-2 0,0 1 1,-3-2-1,0 1-121,3-2 1,-1 0 67,-2 0 1,-1 0 38,6-4 0,-1 0 0,-5 4 0,1 1-1,2-3 0,1-1-123,-3 4 1,-1 0 179,2-2 1,0 0-1,-1 2 1,0 0-12,1-3 1,-1-1 0,1 1 0,0-1-29,0-1 1,-1-1 0,-1 3-1,1 1 94,2 1 0,1 0 0,-1 0 0,-1 0-47,2-3 1,0 1 0,-1 2 0,-1 0 12,0-5 1,-1 0 0,-1 5 0,-1 0-17,3 0 0,-1 0 0,-1 3 0,-1 0-5,0 0 0,0-1 0,2 1 1,1-1-4,-1-2 0,0 0 1,1 0-1,-1 1-7,-10-31 1,1-1 370,0 5 1,0 0-319,-1 0 1,4 10 86,-3 5 1,8 15 195,-8 3 1,3 8 34,-4 6 1568,1 3-1674,0 7 303,0 6 1,4 2-433,1 6 1,6 2 218,-2 2 0,2-1-470,-2 7 0,3 1 126,-2 8 1,-3 3-95,3 6 0,-7 14-126,1 5 83,-3 7-191,-1 9 1,0 2 53,0 6-1318,0-7 1490,-1 6 0,6-5-438,-1 6 1,7-10-145,-2-8 1,-1-12-1449,1-18 1555,1-2 0,4-37 574,6-5 0,2-13 0</inkml:trace>
  <inkml:trace contextRef="#ctx0" brushRef="#br0">21967 3156 7967,'14'0'0,"0"0"131,1 0 0,-1 8 205,0 6 1,5 7 1218,0 7-763,6 7-447,-3 1 1,2 5-387,0-3 96,-1-3-242,-1-7 1,4-6-176,-7-3 0,1-3-816,-1-2 1178,-3-6 0,5-8 0,-7-8 0</inkml:trace>
  <inkml:trace contextRef="#ctx0" brushRef="#br0">21142 1933 7992,'-8'7'-47,"2"2"-73,6 10 0,0 5 1630,0 9-918,6 3 1,-3 13-150,7 3 1,-1 4-142,6 1 1,-6 1 151,1 4-1815,-1 2 1474,-1 1 0,-2 9-28,-6-2 0,0-1 53,0 0 1,5-16-238,0 2 0,0-11 91,-5-8 0,0-10-234,0-9 0,1-5-263,4-4 243,-4-4 764,6-6 1,-7-8-1245,0-6 310,0-13 151,0-9 0,0-10-159,0-6 0,0-2 121,0-12 0,0 6 4,0-2 0,0 7 110,0 7 1,4 7 291,1 13 0,0 6 195,-5 3-140,0 9-81,6 4 1,-3 9 363,7 7 0,-5 5-85,4 14 0,1 7 169,4 7 0,0 6-177,0 8 0,0 0-118,1-1 1,4-5-85,0-4 1,6-4-99,-1-5 0,-2-3-176,1-7 1,0-7-484,0-7 0,-1-2-1081,-3-7 782,-9 0 407,9-5 519,-18-6 0,6-9 0,-7-7 0</inkml:trace>
  <inkml:trace contextRef="#ctx0" brushRef="#br0">21640 2786 8060,'14'-12'108,"0"2"0,5-2 275,0 2 1,5-4-285,-5-5 0,5 3-180,-6-3 1,1 3-189,-4 2 0,-1 0-1192,0 0 1461,-6 6 0,5-5 0,-5 5 0</inkml:trace>
  <inkml:trace contextRef="#ctx0" brushRef="#br0">21739 2502 8060,'0'14'0,"0"1"0,0 0 227,0 4 0,0 10 357,0 9 0,2 4-174,3 6 1,-2-3 69,6 8 0,-4-6-208,5 5 0,-3-12-44,3-2 0,3-7-106,-4-2 1,4-9-248,1-6 0,0-6-281,0-8 301,7-6-206,-5-2 0,9-13-487,-6-2 1,5-10 116,-5-5 0,4 1 681,-4-1 0,0 1 0,-5-6 0</inkml:trace>
  <inkml:trace contextRef="#ctx0" brushRef="#br0">19393 1123 8051,'0'-14'-741,"2"1"863,3 4 1,4-2 373,10 6 1,10-5-314,9 6 1,3-6-136,1 6 0,-4-1-219,0 5 96,-6 0 60,2 0 0,-7 1-98,-3 4 187,-3 3-68,-14 6 1,4 0-85,-6 1 0,0 0 46,-5 4 1,-6-4-93,-4-1 1,-2-2 45,-3-7 0,1 0-89,0-5 0,4 0 197,1 0-55,6-6-3,-4-2 0,9-2 156,3 1-155,3 6 73,12-4 0,-2 7 129,5 0 1,-5 8-50,1 6 1,1 7-12,-1 7 0,-2 1-80,-7-1 0,1 2-16,-6 3 1,-1-3-325,-4 4 154,0-4 0,0-2 1,0-1-146,0-3 134,0-4-36,-6-12 1,-2-2-231,-6-6 0,-2-12 428,-3-7 0,-3-13 0,-6-4 0</inkml:trace>
  <inkml:trace contextRef="#ctx0" brushRef="#br0">19564 1152 7786,'14'12'-664,"0"-1"893,1 13 0,1 6 536,2 8 0,3 4-404,3 6 0,3 2-178,-4 7 1,-1-1-1394,2-4 1440,-7 3-187,4-11 0,-7 5-20,0-6 1,-1-8-140,-3-7 0,1-6-598,-7-8 382,7-6 1,-9-5-312,3-12 0,-4-8 141,-1-17 502,0-2 0,-6-19 0,-2-4 0</inkml:trace>
  <inkml:trace contextRef="#ctx0" brushRef="#br0">19848 782 8051,'8'-8'-492,"5"2"183,-11-1 115,10 6 0,-10-4 920,2 10-303,-2 3-337,-2 6 0,0 6-90,0 4 0,-2 5-46,-2 4 0,-4 8-142,-6 6 0,-1-1 117,1-8 1,0-3 29,0-7 0,6-6 19,3-3-10,-3-9-40,7-4 0,-6-12-294,7-4 272,7-9 64,7-3 1,2-8-22,3-3 1,3 1 60,1-6 1,0 7 10,0-2 0,-5 4-26,1 6 0,-4-3 3,0 7 1,-3 5 330,-2 5-141,2 5 38,-10-8 1,6 10 103,-3-3 0,-4 10-80,4 5 0,-4 9 68,-1 4 1,0 11-228,0 3 0,0 6-99,0 4 1,0-7 38,0 3-106,0-10 164,0-5 0,0-3-749,0-6 290,0-6 138,0 0-638,0-12 371,0 6 222,0-14 0,-1-1 281,-4-6 0,-3 0 0,-6 0 0</inkml:trace>
  <inkml:trace contextRef="#ctx0" brushRef="#br0">19976 1095 7077,'7'-15'526,"2"1"0,4 0-360,1 0 1,0-5-197,0 0 1,1 0 77,-1 5 0,-1-1-338,-4 1 73,4 6 50,-5 2 150,-1 6 0,0 3-6,-7 7 0,0 1 20,0 12 1,-2 1-25,-3 5 1,4-3 22,-4-2 1,-1 3 7,1-3 1,0-4-80,5-1 1,-1-5-81,-4-4-327,3 2 225,-4-10-216,6 4 473,0-6 0,0-6 0,0-2 0</inkml:trace>
  <inkml:trace contextRef="#ctx0" brushRef="#br0">19991 1223 6752,'0'-15'88,"0"7"1,0-4 139,0 2 0,1-1-82,4 2 1,1-4 33,4 4-106,2 2-40,-4 1 0,2 1-106,-1 1 21,1-1-152,4 5 1,-5 0-560,1 0 556,-7 0 1,2 1 205,-10 4 0,-3 3 0,-6 6 0</inkml:trace>
  <inkml:trace contextRef="#ctx0" brushRef="#br0">19991 1336 8073,'0'8'-1145,"0"-1"1193,0-7-19,6 0 0,-3-2 397,7-3-170,-1-3-178,-1-6 1,5-2-218,-4-3 1,4 2 51,1-7 1,-1 7-255,-4-2 1,2 3 340,-6 2 0,6 0 0,-3 0 0</inkml:trace>
  <inkml:trace contextRef="#ctx0" brushRef="#br0">19991 1336 8074,'0'-8'-961,"1"2"949,4 6 329,-4 0 1,6 8 178,-7 6-357,0 7-34,0 7 0,0 7-103,0 3-99,0-3 125,0-1 0,0-2-95,0-4 1,0 2 54,0-11 0,0 0-398,0-4 99,0-8-33,0 0 0,0-9-161,0-3 220,0-9 142,0-8 1,0-6 142,0-1 0,6 7 0,-4-5 0,4 11 0,-6-2 0,0 8 80,6-3 1,-2 12 300,5-4-131,0 10 0,6 3 188,-1 6 1,2 0 15,3 0-164,-4-6-64,6-1 1,-7-7-44,0 0-118,1 0-52,-1 0 1,-2-7-144,-2-2 1,1-5-16,-6-5 0,0 3-323,-5-3 0,0 3 159,0 2 1,-8 0 308,-7-1 0,-5 1 0,-9 0 0</inkml:trace>
  <inkml:trace contextRef="#ctx0" brushRef="#br0">20047 1351 6423,'15'-7'143,"-1"4"579,0-6 1,5-1-405,0-4-83,6 0-60,-9 6 1,9-5-503,-6 4 155,7-4-236,-11 5-434,6 2 344,-7 6-171,-6 0 669,-2 0 0,-6 6 0,0 2 0</inkml:trace>
  <inkml:trace contextRef="#ctx0" brushRef="#br0">20303 1237 7754,'10'0'-595,"-1"0"439,-6-6 277,10 4-29,-11-4 0,9 7-430,-6 4 169,-1-3 169,-4 10 0,0-4 0,0 6 0</inkml:trace>
  <inkml:trace contextRef="#ctx0" brushRef="#br0">20431 810 8057,'0'10'-15,"0"-1"0,2 1 279,3 4-189,-4 0 0,12 5 31,-4 0 0,-1 0-233,2-5 0,-7 0-343,2 1 1,1 4-422,-1 0 446,-1 0 445,-4 1 0,0 2 0,0 7 0</inkml:trace>
  <inkml:trace contextRef="#ctx0" brushRef="#br0">20488 1251 8186,'0'22'-1,"0"-3"-33,0-3 83,0-8 0,0-3-34,0-10 225,7-9-30,0-15 0,8-4-228,-1-10 44,-6 4-153,4-10 0,-5 6-130,2 1 1,2 1 32,-6 3 1,0 3-472,-5 6 695,0 1 0,0 0 0,0-1 0</inkml:trace>
  <inkml:trace contextRef="#ctx0" brushRef="#br0">20446 640 8185,'7'6'42,"6"4"162,-3 8 1,-1 5 323,5 5-123,-3 7-191,10 1 1,-12 12-52,1-1 82,-1 7-161,6-10 0,-6 10-60,0-7 1,1-3-167,4-1 1,-4-8-416,-1 7 0,1-9 198,4 1 1,-5-9-407,1-1 0,-7-7-13,2 2 778,-4-10 0,-1-2 0,0-7 0</inkml:trace>
  <inkml:trace contextRef="#ctx0" brushRef="#br0">20630 1166 8185,'0'-37'-123,"0"4"1,7-2-171,2 2 1,2-6 695,-1 1-71,9 3-111,-10 0 1,12 7-275,-7 0-73,-6-1 18,4 7 1,-5 1-253,2 7 1,-1 2 77,-3 2 0,-4-2-428,4 2 710,-3 4 0,-15-7 0,-3 5 0</inkml:trace>
  <inkml:trace contextRef="#ctx0" brushRef="#br0">20645 554 8185,'0'16'166,"0"3"1,4 3 164,1 7 0,5 5-16,-6 4 1,6 10-98,-5 4-658,6 3 624,-10 2 0,7 0-385,-3 0 136,-4 0-130,6-7 1,-3-1-346,1-6 1,5-5 134,-6 0 0,3-11-838,-3 1 813,-2-9 430,4-5 0,-12-8 0,-2-6 0</inkml:trace>
  <inkml:trace contextRef="#ctx0" brushRef="#br0">20744 1194 8185,'14'-8'-195,"5"2"-50,0 6 1,2 2 393,-2 2 1,-2 4 371,7 6 1,-5-4-373,4-1-129,-5-5 89,2 8 0,-5-10-855,-1 2 352,0-2 96,-6-2 1,-2-2-188,-6-2 0,0-10 485,0-10 0,-6-3 0,-2-1 0</inkml:trace>
  <inkml:trace contextRef="#ctx0" brushRef="#br0">20616 426 8048,'8'7'-323,"5"1"947,-4 6-189,-2 0-198,5 0 1,-2 1-608,9-1 181,-4 0 2,6-6 1,-1 5-176,4-4 362,3 4 0,1 1 0,1 0 0</inkml:trace>
  <inkml:trace contextRef="#ctx0" brushRef="#br0">20943 739 8206,'0'-14'-622,"0"0"187,6 0 323,2-1 1,7-4 389,-1 0 1,2-1-177,3 1 0,-4 3 8,4-3 0,-4 3-358,-6 2 1,4 0 247,-4 0 0,-3 0 0,1-1 0</inkml:trace>
  <inkml:trace contextRef="#ctx0" brushRef="#br0">21028 199 8145,'0'14'0,"0"0"-24,0 1 0,2-1-33,3 0 1,-4 7 352,4 2 0,1 9 404,-1 1 0,0 5-451,-5-5 1,0 11-365,0-1 1,0 3-623,0-3 417,0-1 233,0 7 0,0 2-299,0 6 1,0-5 385,0 0 0,-6-6 0,-2 3 0</inkml:trace>
  <inkml:trace contextRef="#ctx0" brushRef="#br0">21128 768 8133,'14'-7'0,"0"4"125,1-6 1,-1 6 485,0-2-443,0 3 0,1-2-138,-1-1 0,-5 0 41,1 5 0,-6 0-464,6 0 393,-7 0 0,3 0 0,-6 0 0</inkml:trace>
  <inkml:trace contextRef="#ctx0" brushRef="#br0">21142 782 8133,'2'16'-51,"3"3"1,-2 3-98,6 6 0,-6 5 324,2 1 1,1-1 257,-1-5 1,5-1-944,-6-3 170,7 3 224,-9-12 1,4 1-797,-6-6 911,0-7 0,7 9 0,1-4 0</inkml:trace>
  <inkml:trace contextRef="#ctx0" brushRef="#br0">21057 1038 8119,'8'0'-1,"3"6"1,-6 4 0,6 4 191,-2 5 0,2-2 348,-1 7 0,2 0-261,-2 4 1,-2 0-49,1 1 1,-6-1 0,2 1 0,1-7 203,-1-3-204,6-3 1,-8-4-1,7-2 1,-7-6-665,2-8 0,-4-4 434,-1-6 0,0-7 0,0-1 0</inkml:trace>
  <inkml:trace contextRef="#ctx0" brushRef="#br0">21228 1194 8118,'14'0'142,"-6"0"0,4 2 377,-2 2 0,4 0-147,5 5 0,-2 1 9,7 4 1,0-6-224,4-4-119,1-2 170,-1 4 0,-1-4-492,-3 3 201,2-10 141,-10-3 0,3-8-485,-9-3 0,1-3 112,-7-6 0,1-1-56,-5 1 0,-1 4-41,-4 0 0,-5 7-197,-9-2 1,-3 3 276,-6 2 0,-1 2 70,1 2 0,0-1 597,-1 6-272,13 0-78,-3 5 936,11 0-446,1 0 55,0 0-186,20 0 1,1 0-78,10 0 1,4-7-35,1-8 1,-4 0-140,8-9 0,-6 0-282,6-4 1,-8-1-200,-1 1 266,-6-1 28,8 1 0,-8 4-134,5 1 244,-5 5 13,2 4 0,-10 3 243,-1 6 1,-1 7-173,2 7 1,1 17 89,-7 7 0,1 19-1357,-5 9 803,0 14 0,0-3 1,0 6-1</inkml:trace>
  <inkml:trace contextRef="#ctx0" brushRef="#br0">23133 1308 7954,'0'-22'75,"0"0"129,0 3 0,-2 3 86,-3-3 1,4 3 397,-4 2-486,3 6 0,4 2 48,3 6 0,-2 8-147,6 6 1,1 6 21,4 9 1,0 1 66,1 3 1,-1 0-28,0 10 1,5-4-40,0 9 1,5 1-69,-5-2 1,1 0 53,-1-4 0,2 0-23,2-1 1,-1 1 84,-3 0 1,-3-1-160,3 1 1,2-2-5,-2-3 0,0 1-78,-5-5 1,0 4 9,0-5 0,-1-2-153,-4-7 0,2-3-196,-6-7-454,6 0 426,-9 0 1,4-7 146,-6-7 1,-6-13-8,-4-11 0,2-9-254,-1-5 1,-1-14-343,-4-5 0,0-9 890,0-1 0,-7-8 0,10 35 0,0 1 0</inkml:trace>
  <inkml:trace contextRef="#ctx0" brushRef="#br0">23303 1080 7954,'-8'-36'-468,"4"3"0,2 0 543,2 4 1,0-2 337,0 7 0,2 4-46,2 1 0,0 9-122,5 5 0,-4 4-342,4 1 0,-1 1 91,2 4 0,1-2-28,-7 7 1,6-1 1,-5 5 59,6 7 0,-5-5-3,4 3 0,2-4-45,-2 0 1,-2-1 6,1 0 1,0 5 50,6 0 0,-1 8 162,0 1 1,2 7 3,3 8 0,-3 6 111,3 3 1,-4 22-221,-8-32 0,1 1 0,1 1 0,1 1-130,-1 0 0,1 0 0,-1-2 0,1-1 88,-3-1 0,0-1 0,7 37-119,0-6 0,2-12-342,3-7 1,-3-13 74,3-6 0,-3-9-93,-2-5 0,-5-5-180,1-4 247,-7-4 0,3-4 132,-6 2 1,-6-2-142,-4 3 0,-4-2 623,-5 2 0,2-2-254,-7 6 0,0 1 0,-4 4 0</inkml:trace>
  <inkml:trace contextRef="#ctx0" brushRef="#br0">23573 2317 7954,'2'8'-427,"3"-3"1,-2-4 637,6-1 0,-4-6 498,5-3 0,-1-9-167,5-1 1,1-6-178,-1 1 0,0-4-361,0-5 1,0 4-84,1 1 1,-6 6-407,1 8 468,-7 6 17,3 1 0,-6 1 0,0-2 0</inkml:trace>
  <inkml:trace contextRef="#ctx0" brushRef="#br0">22521 2218 7954,'-8'-2'-7,"4"-3"1,4 4-51,4-4 0,9 2 1154,6-2-662,13 4 0,-2-14-42,12 1 1,12-2-51,3-7 1,-2-3-422,-3-7 1,-4 2 197,4-7 1,-6 5-191,1-5 0,-4 8-244,-5 1 0,-4 7-522,-5 8 0,-7 6-371,-3 3-342,-10-3 1549,-2 7 0,-14-6 0,-1 7 0</inkml:trace>
  <inkml:trace contextRef="#ctx0" brushRef="#br0">23033 1791 7954,'0'-14'149,"0"0"0,7 1-136,2 4 0,5-4 6,5 4 0,3 1 428,7-2 0,4 7-144,0-2 1,5 4 36,-5 1 0,-4 0-204,-6 0 1,-7 8-9,-2 6 0,-6 6-32,-8 9 0,-12 4-132,-7 0 0,-8 11-121,-6-1 0,3 3-332,-4-3 0,9-2-69,1-4 1,9-3 66,0-11 491,1-2 0,6-13 0,-6-2 0</inkml:trace>
  <inkml:trace contextRef="#ctx0" brushRef="#br0">23744 2488 8007,'6'30'653,"4"3"1,9 10 45,5 9-813,2 3 0,-2 4 335,0 2 0,-1-7-195,6 3 0,-2-10-38,-4 1 1,3-11-174,-7-3 1,0-6 151,-5-4 309,0-4-1109,-6-12 0,-2-3 219,-6-10 0,-11-7 119,-3-7 0,-10-11 432,1 1 0,-6-4 63,-4 0 0,-2-2 0,-3-3-161,-3-3 1,5-2 0,-7-7-1</inkml:trace>
  <inkml:trace contextRef="#ctx0" brushRef="#br0">23687 2616 7954,'0'-27'-4,"0"3"1,7 4 63,2 6 0,5 4 109,5 1 0,3-1-14,7-4 1,-1 4-159,1 1 0,-1 6 75,0-2 1,-5 3-45,-4 2 1,-4 0 88,0 0 0,-3 7 83,-2 2 1,1 10-56,-7 5 1,0 4-38,-9 5 1,-3 4-85,-6 5 1,-7 6-209,-2-1 1,0-1-375,0-8 1,5-3 291,-1-7 0,5-10-558,5-4 377,-4-10 447,5-10 0,-6-16 0,0-14 0</inkml:trace>
  <inkml:trace contextRef="#ctx0" brushRef="#br0">24000 2303 7954,'14'0'0,"0"2"137,1 2 1,-6 11 304,1 8 0,-3 6-116,3 4 1,3 3-56,-4 7 1,-3 0-75,-1-1 0,1-1 0,-1-3 1,2 0-143,-3-10 1,-2-2 305,3-12-447,2-6 1,-5-5-42,3-12 1,-4-9-40,-1-15 0,0-3-7,0-7 0,2-1-140,3-4 1,-4 9 129,4-4 0,1 12-38,-1 2 1,1 4-68,-1 11 0,-2-2-405,7 11 307,-7 0 0,8 7 72,-6 3 0,4 3 102,-4 6 0,1-1 212,-1-4 0,-2 2 0,7-6 0,-6 4 0,6-4 0,-7 0 0,5 0-162,-3-1 344,-4 1 0,7-5 645,-3 0-95,-4 6-230,6 2 0,-6 6 188,4 1 50,-3-1-438,10 0 102,-4 0-510,6-6 1,1-1 94,-1-7 1,-6-2-291,-3-3 159,2-3 1,-5-6 22,3 0 1,-5 6 98,-5 3 0,2-1-12,-7 1 0,1 2-21,-5 8 0,-1 3-103,1 6 1,0-1-77,0-4 1,4 2-356,1-6 208,6 0 0,-4-7 85,7-3 0,0-9-76,0-10 1,0-7 369,0-2 0,0-9 0,0 0 0,-6-1 0,-2-6 0</inkml:trace>
  <inkml:trace contextRef="#ctx0" brushRef="#br0">24284 2061 7954,'7'-28'-7,"-4"6"52,6 3 1,-4 9 186,5 6 0,-6 2 28,6 2 0,-6 8-14,6 6 0,-5 7 0,4 7 1,-6 1-310,2-1 1,-3 2 80,-2 3 1,0-8-208,0 4 1,0-5-11,0-1 0,-5-2-300,0-7 238,0-6-157,5-2 283,0-18 1,0 2-40,0-9 0,5 3 279,0 2 1,4 0-115,-4 0 0,6 0-60,-1-1 1,-2 3 98,1 2 1,1-1 194,4 6 1,0 1-38,0 4 1,0 1 22,1 4 0,4 8-31,0 6 0,1 7 66,-1 3 0,-2-1-88,7 5 0,-2 4 120,2 1 0,1 3-61,-6 1 0,5 4-35,-5-3 1,0 6 4,-5-11 0,-5 4 7,1-8 1,-7-6-7,2-4 1,-4-7-54,-1 2 0,-6-8 4,-3-1 1,-6-7-329,-4 1 0,-7-2 137,-8-2 1,-10 0-596,2 0 1,-6-2 163,1-2 0,1-12-74,-6-12 1,11-10-1389,-2-15 1945,4-11 0,19 27 0,0-1 0,0-3 0,1-1 0,-1-3 0,0-2 0,1-3 0,0 1 0</inkml:trace>
  <inkml:trace contextRef="#ctx0" brushRef="#br0">23701 1379 7956,'10'0'-162,"-1"0"0,1-2 161,4-2 1,8-11 264,7-8 0,7-6 397,11-4 0,4-3-657,6-7 1,-7-3 78,-2 4 0,-6-3-437,-4 12 1,-5-3 64,-9 8 1,0 2-417,-10 12 484,3 6 221,-15 2 0,11 6 0,-5 0 0</inkml:trace>
  <inkml:trace contextRef="#ctx0" brushRef="#br0">24171 839 8279,'8'-7'-29,"4"6"0,-4-5 167,6 6 0,5 0-18,0 0 0,2 0 41,-2 0 1,-2 1-154,7 4 1,-5-4 117,4 4 1,-4-3-156,5-2 0,-7 0 136,2 0 1,-4 6-165,-6 4 1,-3 9-135,-6 4 1,-11 6 86,-3 4 1,-11 5 103,-4 9 0,1 10 0,-7 8 0</inkml:trace>
  <inkml:trace contextRef="#ctx0" brushRef="#br0">24782 455 8018,'-14'-14'0,"4"1"0,1 4 0,-1 2 627,-4 7 1,5 2 136,-1 3-455,1 2 1,-6 12-36,1 0 1,0 7-246,0-3 0,6 4 142,3 2 1,4-6 56,1 1 1,1-2-145,4 2 1,3 1-211,6-6 0,2 0-13,3-5 1,1-6 15,4-3 0,3-5 34,-3-5 0,1-4 96,-1-10 0,1-8-29,-6-6 1,1-7-8,-1 2 0,-3-3-2,3-1 0,-10-1 18,-4 0 0,-3 7-6,-2 3 1,-2 8 8,-3 1 1,-4 13 4,-10 1 0,2 7-377,-7 3 180,0 6 85,2 9 0,-3 7-136,6 6 1,-5 1-140,5-1 1,7-1-131,7-3 0,3 2-24,2-2 546,0-3 0,13 6 0,3-5 0</inkml:trace>
  <inkml:trace contextRef="#ctx0" brushRef="#br0">25166 853 8029,'-14'0'-415,"4"0"317,1 0 0,1 2 136,-2 2 1,-2 6 53,2 9 0,2 3 155,-1 6 0,1 1-158,-2-1 1,4-4 8,6 0 1,0-6 75,0 6 0,2-2 143,2 2 0,4-2-16,7-3 1,5-3-131,4 3 1,-2-3-195,2-2 0,-1-6 94,6-4 0,-1-2-71,1-2 1,-3-8 42,-2-6 0,-3-7-155,-7-7 1,0 0-60,0-1 0,-6 1 112,-3-1 0,-3-1-125,-2-3 192,-7 9-28,-7-9 0,-2 13-48,-3-4 0,-3 3 5,-2 7 0,-1 6-7,1 4 0,-1 2-26,6 2 1,0 6-155,5 4 1,6 4 29,3 5 0,4 3-216,1 7 1,11-1 435,3 0 0,10 1 0,-2-1 0</inkml:trace>
  <inkml:trace contextRef="#ctx0" brushRef="#br0">25578 1493 8088,'-6'-8'363,"-2"2"1,-2 6 137,1 0 1,6 1 183,-2 4 0,4 4-365,1 10 0,6 3-121,3 7 1,-1-5-44,2-1 1,4 6-165,5 4 0,1-2-263,-1-7 1,3-3 194,7-7 0,-1-6-192,1-4 1,-2-4 39,-4-4 1,3-9-113,-7-6 1,0-8 214,-5-1 1,-6-5 196,-4-5 0,-2-6-98,-2 6 0,-3 0 216,-7 9 1,-1 2-189,-12 4 1,-7 9 69,-8 9 1,-2 5-738,2 5 0,-1 9 36,6 9 1,4 9 628,5 1 0,7 7 0,-3-4 0</inkml:trace>
  <inkml:trace contextRef="#ctx0" brushRef="#br0">1635 7108 8238,'-20'-20'-1748,"4"4"2940,2-5-184,8 13-690,6 2 0,6 8-52,3 2 0,6 4 81,4 7 1,-2 4-98,7-1 1,6 6 177,8-5 1,4 0-109,6-5 1,16-6-235,-24-5 0,1-1 0,0-1 0,0 0-55,2-1 1,-1 0-1,36-5 41,-12 0 1,8-11-618,-2 2 0,-33 5 0,0 1 363,37-7 0,-12 1-764,-12 0 0,-13 6 451,-6 3 1,-9 4 494,-5 1 0,-5 0 0,-4 0 0,-4 0 0</inkml:trace>
  <inkml:trace contextRef="#ctx0" brushRef="#br0">2659 6753 10011,'8'14'-167,"6"0"1,7 2 567,7 3 0,2-2-39,3 7 0,-3-5-120,4 5 0,-4-7-145,-2 2 0,1-3 150,-1-2 1,2 5-92,3 0 1,-1-2 52,6-7 0,-8 1 252,-2-6 0,-6-1 335,-8-4-462,-6 7 1,-9-4-288,-13 6 1,-13 7 169,-11 8 0,-8 4-818,-1 5 1,-13 5 459,-2 10 1,28-23-1,-2 2-337,-1 3 1,-1 1 0,-1 1-1,0 1 478,-1 2 0,0 1 0,-2 0 0,0 1 0,3 0 0,0 2 0,2 1 0,0 0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15825 3455 8331,'-16'-15'-9,"-3"1"0,3 5 129,-3-1 0,3 7 185,2-2 0,0 4 230,0 1 1,-7 6-246,-2 4 1,0 4-56,0 5 0,-6 4-402,-4 11 132,0 2 1,5 7-68,-1-1 0,2 1 186,4-1 0,2 7 39,7 4 0,6 2-3,3 2 1,5-5 13,5 0 0,3-6-33,6 1 0,5-4 20,0-5 0,5-4-173,-5-5 1,6-7 179,-1-3 0,2-5-216,3-4 1,-1-6 103,1-8 1,1-6-196,3-9 1,-5-3 116,1-6 1,4-5-123,-5-1 1,4-2-27,-4 8 1,-1-2-83,-3 11 0,-3 1 60,-7 9 1,-5 2-440,1 7-592,-7 0 580,3 7 683,-6 1 0,0 6 0,0 0 0</inkml:trace>
  <inkml:trace contextRef="#ctx0" brushRef="#br0">15668 3966 7383,'15'5'360,"-1"0"1,5 0-153,0-5 0,6-2-335,-1-3 0,4-3 43,5-6 1,-3 0 136,4 0 1,-4 1 30,-2 4 1,-4 2 8,-1 7-15,-5 0 0,-2 13-57,-7 6 1,-6 8 115,2 6 1,-8-1-34,-2 5 1,-4 0-39,4 1 0,-5 1-166,6-6 0,-1-1 105,5-8 1,0 1-162,0-6 0,0-5 109,0-4 0,6-7-352,4 1 1,-2-8 19,1-6 379,0-9 0,6-9 0,-1-9 0</inkml:trace>
  <inkml:trace contextRef="#ctx0" brushRef="#br0">16294 3312 8163,'0'21'-286,"0"1"-72,0 7 1,0 1 539,0 3 1,2 3 522,2 7 1,-2 6-327,3 3-210,-4 3 1,-1 3-190,0 4 0,0-3 74,0 2 1,0-4-52,0-5 0,0-3 105,0-6 0,0-7-265,0-3 1,0-4 63,0-6 1,-5-7-381,1-6 203,-1-7 0,3-5-12,-2-12 0,2-10-71,-3-14 1,-1-1 107,1-13 1,-1-8-40,1-11 1,4-2 35,-2 33 0,1-1 1,2-31 247,5 1 0,3-2 0,6 11 0,0 1 14,0 18 1,5 5 177,0 15 0,5 2 236,-5 7 0,4 6-43,-4 3 1,2 12-62,-2 7 1,-3 2 79,3 7 1,-4-1 14,0 2 0,-6 1-48,1-6 0,-7 5-116,2-5 1,-4 5-256,-1-5 1,-1 4-86,-4-4 1,-3 0-72,-6-5 0,-7 1 151,-3-1 0,2-2-122,-1-2 0,5 1-85,-1-6 1,-1 4 49,1-4 0,5 1 7,4-1 119,7-3 0,-3 10-50,6-2 1,1 4 123,4 5 1,4 3 167,10 6 1,-1 6-91,5-1 0,-4 5-86,5-5 0,5 0-213,4-5 0,5-5 137,-5-4 1,5-8-443,-5-2 1,0-6 200,-4 2 1,-3-3-736,-2-2 1022,3 0 0,-11-7 0,4-1 0</inkml:trace>
  <inkml:trace contextRef="#ctx0" brushRef="#br0">16934 3341 8163,'0'14'-221,"0"0"1,1 5 87,4 0 1,-3 2 902,2-2 0,0 3-259,0 6 1,-2 7-120,3 3 0,1 0 75,-1 4 0,6 0-160,-2 10 1,-1-5-191,2 5 0,-1-6 156,5 1 1,2-9-292,3-5 1,-2-9 118,7-5 1,-2-9 52,2-6 1,8-5 44,-4-9 1,8-2-5,-3-17 1,5-7-240,-4-12 0,3-10 103,-3 1 0,-3-3-615,-7 3 0,1 0 361,-6 1 1,0-8-542,-5-2 0,-1-2 447,-4 2 1,3 3-121,-8 6 0,6 3 60,-6 7 0,6 2-66,-5 17 1,-1 3 414,-4 10 0,0 3 0,0 2 0,0 4 0</inkml:trace>
  <inkml:trace contextRef="#ctx0" brushRef="#br0">17090 7350 9409,'-14'-14'-153,"1"-1"374,4 1 1,3 0 17,6 0 1,1 4-117,4 1 0,3 6-336,6-2 167,0 3 87,0 2 0,1-1-50,-1-4-23,6 3 140,2-4 0,8 6-21,4 0 1,-3-5 67,7 1 0,5-3-85,4 3 1,1 0-21,-6-5 1,2 4 68,4-4 0,4 4-256,10-4-1474,9 5 1675,1-2 0,7 1-111,-3 1 0,-8-1-171,3 5 0,-1 0 86,6 0 0,-1-2 173,-32 0 0,0 0 0,34 0-11,-34 0 1,-1-1 0,36 0-25,-38 1 0,0-1 0,1 2 0,1-1-1,2-2 1,2-1 0,0 2 0,1 1-203,3-3 1,-1 0-1,-2 3 1,0 0 213,-2-3 1,0 0 0,0 1-1,1-1-26,4-2 1,0 0 0,0 1 0,1 2-2,5-1 1,2 1-1,-2-1 1,0 0-5,-4-2 0,0 0 0,2 0 1,-1 1 2,2 1 1,-1 1 0,2-2-1,1 1-4,2 2 0,0 1 0,-4-1 0,-3 1 16,-4 2 0,-1 0 1,3 0-1,1 0-205,4 0 1,-1 0 0,2 0-1,-1 0 200,0 0 0,-1 0 0,-4 2 0,-1 1 3,-4-1 0,1 1 1,6 2-1,1 1-46,4-1 0,0-1 0,-1 0 0,-1 0 43,-1 1 1,1 0 0,-3-3-1,0-1-70,0 1 0,0 1 0,4-2 0,2-1 41,4 0 1,-1 0-1,-3 0 1,-1 0 16,0 0 1,0 0-1,4 0 1,0-1 20,2-2 1,2 1-1,3 1 1,0-1 37,-2-3 0,0 0 0,-1 1 0,0 0 4,-1 0 0,0-1 1,0-1-1,1 1-47,4 2 0,0 1 0,-3-3 0,-1 1 96,-1 1 1,0 1 0,1-1 0,1-1-39,5 2 0,0 0 0,-3 1 0,-1 0 9,-3-1 0,-1-1 1,4 2-1,1 1-63,-2 0 0,0 0 0,2 0 0,0 0 0,-1 0 0,-1 0 0,4-2 0,-1-1 0,-3 1 0,1-1 0,1 1 0,1 0-11,0 1 0,0 2 0,-4-1 0,1 0 48,-2 0 0,0 0 1,-3 0-1,1 0-28,2 0 1,0 0 0,-1 0 0,-1 0-43,-5 0 0,-1 0 1,1 0-1,-1 0 31,-4 0 1,0 0 0,0 0 0,0 0 31,0 0 0,0 0 0,-2-1 0,-2 0-139,-4-1 1,-2-1-1,30 2 1,-5-4 1,-9 2-464,-6-2 1,-4 3 566,-10-2 0,-4 2 0,-5 2 0,-1 0 0,1 0 0</inkml:trace>
  <inkml:trace contextRef="#ctx0" brushRef="#br0">17161 8743 8262,'-28'-6'0,"6"3"-493,3-7-839,3 7 1474,8-3 1,3 6-56,10 0 1,9 0-179,10 0 0,14 1 52,5 4 0,9-2 147,0 7 0,5-6-142,4 6 0,-5-7-140,5 2 1,2-4 323,13-1 1,5 0-118,-37 0 0,2 0 1,-1 0-1,1-1-145,2-1 0,-1-1 0,0 0 0,-1 0 200,-1-2 0,0 0 0,6-1 0,1 0 59,7 1 1,1 0 0,-6 0-1,1-1-355,1 1 1,1 1-1,-1-3 1,1 1 291,-1 1 1,1 0 0,4 1 0,0 1-34,5-3 0,1 2 0,-8 2 1,0 1-2,0-1 0,1-1 0,2 0 0,0 0-66,5 0 0,-1 1-1,-2-1 1,-2 1 41,0 2 1,0 0-1,-1 0 1,1 0-75,-1 0 1,1 0 0,3 0 0,1-1 19,1-1 0,-1-1 0,-4 2 0,-1-1-40,-2-3 0,1 0 0,1 3 1,2 0 74,6-3 0,0 0 0,-5 1 0,0 0-17,-2 0 0,-1-1 0,2-2 1,0 1 27,4 1 1,-1 1 0,-3-2 0,1 1 50,-1 0 1,1 0 0,1-1 0,0 0 11,-3 1 0,-1 0 1,5-1-1,1-1-37,4 0 0,0 0 0,-6 0 1,-2 0 32,1 0 1,0 0 0,-3 0 0,0 0-24,5-1 0,0 1 0,1 1 0,-1 0 3,-2 1 0,0 0 0,5-1 1,-1 0-12,-1 1 1,-1 0 0,1-1 0,0-1-3,-3 0 1,0 0 0,5 2 0,0 1-339,-5-1 0,0 0 0,3 3 1,2 1 302,0-1 1,-1-1 0,-6 0-1,-1 0-42,-4 1 0,0-1 1,3 1-1,2 0-108,2 1 0,0 2 1,-4-1-1,0 0 115,-3 0 1,-1 0 0,0-1 0,-1 0 73,2-1 1,0-1 0,2 2-1,0 1 0,1-2 0,-1-1 1,-3 0-1,0 0-17,-4 0 1,0 1 0,2-3-1,0 0 4,0 3 1,1 0-1,0-4 1,0 1-20,0 0 0,-1 0 0,-3-1 0,-1 0 17,-2-1 1,-1-1 0,1 1 0,0 0-126,4 0 1,1 0-1,-3-1 1,-1 0 42,1-2 1,0 1-1,-6 3 1,-1 1-628,32-9 1,-3 4 676,-6 1 0,-3-2 0,-9 6 0,-7 2 0,-6 1 0</inkml:trace>
  <inkml:trace contextRef="#ctx0" brushRef="#br0">25550 3540 8156,'-22'0'0,"6"0"344,6 0 1,1 0-39,-5 0 1,-1 11-315,1 3 50,-6 10 1,1 0 31,-10 9-85,4 9 18,-10 9 0,7 6 469,-1 0-1226,7-7 924,2 5 0,10-10 28,1 2 1,7-9-29,2-5 1,8-4-84,11-6 0,3-4 50,7-9 1,1-4-47,3-6 1,3-2-691,7-2 350,-1-10 164,1-2 0,0-10-1125,-1 8 1246,1-8-469,0 4 1,-2-5-646,-3 4 1074,-4 2 0,-5 5 0,-4-3 0,-6-4 0,-6-4 0</inkml:trace>
  <inkml:trace contextRef="#ctx0" brushRef="#br0">25848 3256 8034,'-8'0'-65,"-4"0"245,10 0-243,-4 0 0,12 0 20,4 0-54,2 0 112,9 0 0,1-2 18,6-3 1,1 2-37,-1-6 1,1 4-12,-1-5 0,-1 6-34,-3-6 1,1 7-195,-6-2 1,0 4 10,-5 1 1,-4 0 230,-1 0 0,-6 0 0,4 0 0</inkml:trace>
  <inkml:trace contextRef="#ctx0" brushRef="#br0">25919 3028 8237,'-14'0'-134,"0"0"192,0 6-47,0-4 0,4 4 4,1-6 0,-3 5 164,-6 0 0,2 6-135,-3-2 1,-3 9 104,-2 1 0,2 6-11,-2-1 0,5 7 78,-4 2-50,5 7-83,-2-10 1,7 9 20,3-5 1,4-6-88,6-4 0,2-9-176,2 0 1,11-3 54,8-7 1,6 0-186,4-5 0,5-7-708,9-2 469,-2-4 326,-3 5 1,-1-4 201,-3 2 0,-3-9 0,0-3 0</inkml:trace>
  <inkml:trace contextRef="#ctx0" brushRef="#br0">26090 3042 7463,'-9'2'85,"-1"3"233,7-4-54,-3 12 1,1-5 72,0 6 0,-4 5-231,4 0 1,0 6 14,5-1 1,0 3-69,0 1 0,0 1-177,0-1 0,5-4-233,0-1 233,6-5 72,-3 2 0,6-7-752,0-4 315,0-2 160,0-7 0,2-2 329,3-3 0,3-2 0,7-8 0</inkml:trace>
  <inkml:trace contextRef="#ctx0" brushRef="#br0">26559 3028 8187,'8'0'0,"0"0"-634,-3 0 263,3 0 464,6 0 512,0 0 1,0 5-243,0 0 1,-1 6-113,-3-2 0,1-1-56,-7 1 1,1 1 7,-5 4 0,0 0-38,0 1 1,-1 4 8,-4 0 0,-9 7 38,-10 3 1,-11 1-323,-8 8 0,-1-4-562,-8 9 1,-3-8-774,-2 8 1445,3-10 0,5 8 0,-1-5 0</inkml:trace>
  <inkml:trace contextRef="#ctx0" brushRef="#br0">17545 10094 8341,'-28'0'0,"1"0"53,3 0 212,-3 0 0,16 0 554,-3 0-260,9 0-263,24 0 0,7 0 34,21 0 1,11 0-17,9 0 0,13 0-1122,-35 0 1,0 0 970,4 0 0,-1 0-90,-5 0 1,1 0 0,-1-2-1,0-1-159,-2 1 0,-1-1 0,1-2 0,0-1 122,4 1 1,0 1-1,-2-2 1,0 1-296,-1 0 1,1 0 0,34-6 59,-10 6 1,-6 1 198,-9 4 0,0-5 0,-9 3 0,-7 9 0,-4 7 0</inkml:trace>
  <inkml:trace contextRef="#ctx0" brushRef="#br0">17801 11629 8227,'-27'0'-207,"4"0"0,2 0-42,7 0 1048,0 0-61,6 0-471,1 0-236,7 6 1,8-4 208,6 3 1,10-2 16,14 2 0,8-4-38,15 4 1,9-4-6,6-1 0,0-6-2270,-5-3 2003,-30 2 0,1 1 28,33-2 0,-31 4 0,0 2-222,32 2 0,-7 0 1,-5 0-1</inkml:trace>
  <inkml:trace contextRef="#ctx0" brushRef="#br0">17787 11643 8178,'-22'-14'0,"3"0"0,8 1-161,1 4 84,7-4 0,-3 10 207,6-7 47,-7 7 1,7-8-268,0 6 1,7-1 137,7 1 1,3 2-36,7-6 0,1 6 69,13-2 0,0 3 94,5 2 1,-4 2-87,4 3 1,-4 3 4,9 6 0,1 2-97,-2 2 1,8-2 3,2 3 1,7-3-274,7-2 0,4-6 304,1-3 1,0-4-21,-5-1 1,7 0 1,2 0 1,-33 0 0,1-1 82,2-1 1,-1-1-1,0 0 1,-1-2-29,-3-2 1,0 0 0,2 2 0,1 1-226,1-2 0,1 2 0,3 2 0,0 1 180,4-2 0,0 1 0,-5 1 0,0 1 1,0-1 0,0 2 0,-2-1 1,0 0-34,4-1 0,1 2 1,1 1-1,0 2 57,1 1 0,0-1 0,-3 0 0,-1 0-186,-3 1 1,0 0 0,-2-1 0,2 0 37,4 0 1,1 1 0,-2 1 0,1-1-23,1-2 0,-1-1 0,-2 3 1,-1-1 32,-1-1 0,-1-1 1,0 1-1,0-1 56,5-2 1,1 0 0,-1 0 0,0 0 29,0 0 1,1 0-1,-4 0 1,0 0 81,-1 0 0,0 0 0,1 0 0,2 0-10,6 0 0,1 0 1,-6 0-1,1 0-48,-1-1 1,1 2 0,-3 1 0,0 2 57,0 1 0,0 0 0,2-1 0,1 0-89,4 0 1,1 1 0,-6-1 0,1 0 2,-1 0 0,1 1 0,-5 2 1,1-1-1,1-1 0,0 0 0,2-1 0,1-1-67,6 2 0,1 0 1,-4-3-1,0 1 58,-4 2 1,1-1-1,-4-2 1,0-1-14,6 2 0,0-1 0,-2 0 0,1-1 17,5 2 0,1-1 0,-2-1 0,-2 0-13,-6 1 1,1 0 0,5-1-1,2 0 66,1-1 0,1 0 0,2-1 0,0 0-33,0-1 0,0 0 0,4 0 0,0 0 7,-6-2 1,-1-1 0,7 2 0,0 1-315,1-2 0,0-1 0,-4 1 0,1 0 335,0-1 1,0 0-1,2-1 1,0 0 2,3 1 0,0 0 0,-2 0 1,-2-1 3,-3 1 0,0 1 0,1-3 1,0 1 46,3 1 0,1 1 0,-3 0 0,-1 0-307,-5-1 1,-1 0 0,2 3 0,-1 1 340,0-1 1,-1-1 0,-2 0-1,1 0-45,4 0 0,-1 1 1,-5 0-1,-3-1-85,-3 3 1,0 0 0,2 0 0,0 0 30,-2 0 0,0 0 0,3 0 0,1 0-56,-1 0 0,-2 0 0,-4 0 0,-2 0 63,36 0 0,-2-4-42,-4-1 1,3-1-783,-2 1 0,-5 3 816,0-2 0,-13 2-1460,-10 2 1434,-4 0 0,-3 0 0,-3 0 0,-3 0 0</inkml:trace>
  <inkml:trace contextRef="#ctx0" brushRef="#br0">18398 10165 8488,'-9'-2'84,"-1"-3"164,7 4 1,8-5-113,9 6 0,10 0 82,-1 0 0,11 0-247,4 0 1,9 0-17,5 0 1,-1 0-115,1 0 1,5 0 200,4 0 0,13-7-300,2-2 0,2 1 300,-38 3 1,0 0 0,33 1-193,-2-6 0,-5 7 214,-4-2 1,3-1-39,6 1 1,2 0 33,2 5 0,-2 0-6,3 0 0,-8 0-95,-2 0 1,2 2 62,8 3 0,4-4-12,-35 2 0,0-1 0,-3-1 0,-1 0-37,1-2 0,1 2 0,34 3-4,-37-1 1,1-1-1,2 1 1,1-1 0,3-2 0,1 0 0,-2 0 0,1 0 23,0 0 0,1 0 0,-6 0 0,-1 0 21,2 0 0,0 0 0,-2 0 1,0 0-20,1 0 1,1 0 0,4 0 0,1 1 57,-1 2 1,1-1 0,-1-1 0,0 0-11,-3 1 0,-2 1 0,-2 0 1,0 1 8,1 1 1,-1 0 0,1-1 0,0 0-22,4 1 1,0-1-1,1 0 1,0 0 2,1 1 0,0 0 1,-3 1-1,-1 0-27,-2-1 0,-1 0 0,1 0 0,0 1-9,4-1 1,0-1 0,1 2 0,1-1-29,3-2 0,0-1 0,-2 1 0,0 0 43,-3 0 1,0-1-1,3-1 1,1 0-254,-4 1 0,0 0 0,3 0 0,2-2 248,2 0 1,0 0 0,-2 0 0,-1 0 3,1 0 1,0 0 0,0 0 0,-1 0 19,-1 0 0,-1 0 1,4 1-1,1 0 7,0 1 0,0 0 0,0-1 0,-1 0 17,-3 1 0,-1 1 1,-1-2-1,1-1-36,-2 0 1,0 0 0,3 1 0,2 0-28,2 1 0,0 1 0,1-3 0,0 1 31,-6 2 1,1-1 0,2-1-1,1-1-31,-6 1 0,0-2 1,7 1-1,2 0-3,0 0 1,1 0-1,-1 0 1,-1 0-9,-5 1 0,-1-2 1,4 1-1,1-1 38,-3-1 1,1-1 0,6 2 0,0 1 0,-1-3 1,-1 1 0,3 0 0,-2 1 36,-5-2 0,0 1 0,1 1 0,1 0-47,-5-1 1,0 0 0,7 1 0,0 0 3,0 1 1,1 0 0,1 0-1,-2 0 6,-6 0 0,-1 0 1,6 0-1,0 0-10,-6 0 0,1 0 1,4 0-1,2 0 3,-2 0 0,0 0 0,0 0 0,-1-2-7,-4 0 0,0 0 0,0 1 0,0 0 5,-2-1 1,0-1-1,2 2 1,0 1-6,6 0 1,-1 0 0,-5-2 0,1-1-103,-1 1 0,0-1 1,-4 0-1,-2 0 109,-1 0 0,1 1 0,-1 1 0,0-1-45,3-3 1,-1 1 0,1 1 0,-2 1-120,0-3 1,-1 0 0,36 2-59,-10-1 1,-4 2 207,-10 2 0,3 0 0,-8 0 0,1 0 0,-10 0 0,-7 0 0</inkml:trace>
  <inkml:trace contextRef="#ctx0" brushRef="#br0">24626 9269 8105,'-15'-9'-1303,"1"-1"1169,0 1 0,0-6 156,-1 1 0,1 2 292,0 2-18,0-3-225,6 12 0,-5-7 82,4 3-86,2 4-66,-5-6 0,4 7 3,-6 0 1,4 5 15,1 0 0,1 6-80,-2-2 0,4-1 134,6 2-74,-6-7 0,4 10 0,-4-6 0</inkml:trace>
  <inkml:trace contextRef="#ctx0" brushRef="#br0">22564 10975 8157,'-14'0'-592,"6"0"550,-5 0 278,5 0 17,-6 0 0,0 8 335,0 6 0,4 8-380,1 11 1,1 4-78,-2 5 1,4 0 406,6-5-346,0 11-89,0-17 1,0 15-57,0-13 186,6 1-142,2-6 0,13-6-53,2-3 1,1-9 43,5-6 0,-4-2-136,8-2 0,7-13 109,-3-6 1,6-6-120,-10-3 1,5-6-116,-5 1-58,1-6 247,-12 2 1,0-5-108,-3-1 0,-8 2 33,3 3 0,-9 3 30,0 7 0,-4 6-126,-1 3 1,-8 9-227,-6 6 0,-2 4-262,-8 4 1,-1 11-495,-8 8 1142,9-2 0,-21 12 0,7-3 0</inkml:trace>
  <inkml:trace contextRef="#ctx0" brushRef="#br0">22706 11501 8157,'0'14'-9,"0"1"1,0 0-1,0 4 0,0 5 364,0 9 0,-5 3 580,1 7 0,-3 1-224,3 4-268,-4 2-262,0 1 1,2 4 14,6-3-996,-7-3 680,6 6 0,-6-6-352,7 4 1,0-6 97,0-9 0,0-5-357,0-9 1,-1-4 175,-4-6 0,2-6-234,-7-3 1,1-3 788,-5-2 0,-7 0 0,-1 0 0</inkml:trace>
  <inkml:trace contextRef="#ctx0" brushRef="#br0">22422 12340 8129,'0'8'-6,"-2"6"94,-2 0 0,2 2 210,-3 8 0,5-1 35,5 6 0,-2-6 142,7 1 1,-6-2-64,6 2-174,-7 3-26,10-11 1,-6 3 59,8-10 0,-1-3-17,0-6 0,5-1-30,0-4 0,6-9-81,-1-10 1,3-9-114,1-5 0,1-1-1065,-1 1 531,1-3 393,-1 4 0,-1-4-969,-3 3 562,2 4 458,-10 11 0,11-3 0,-5 3 1</inkml:trace>
  <inkml:trace contextRef="#ctx0" brushRef="#br0">22408 13733 8031,'12'24'360,"-2"-1"1,7 1 262,-3 5-341,4-1 1,1 5-53,0 0 0,9 1 14,-4-6 0,10-1-147,-5-3 1,7-4-175,-3-6 1,1-4-287,-6-1 1,-6-1-438,-3 2-825,-3 2 1224,-8-4 401,-2 0 0,-12 5 0,-2-5 0</inkml:trace>
  <inkml:trace contextRef="#ctx0" brushRef="#br0">22763 13662 8182,'-16'8'480,"-3"6"1,2 7-79,-7 7 1,-1 5-190,-8 0 0,1 8-172,-6 2 1,8 1-170,2 8 0,1-7 111,8-3 1,0-2-441,5-12 1,1 2-493,4-11-309,2 0 1258,7-11 0,0-8 0,0-8 0</inkml:trace>
  <inkml:trace contextRef="#ctx0" brushRef="#br0">22393 13491 8021,'-14'0'-213,"0"0"-1,-7 0 214,6 7 0,-11 1-58,7 6 1,-1 2 256,1 3 0,-3 4 360,-7 10 1,6-1-199,-1 6 1,7-5 37,-2 5 0,8 0-151,1 5 1,7 1-19,-2 3 1,4 4-116,1 6-983,6-7 1083,2 5 0,12-6-126,4 4-48,3 2-9,1-11 0,2 10 15,4-7 0,0-4-11,4-5 1,3-8 35,-3-2 1,5-12 37,4-11 0,12-8 2,12-12 1,6-4-246,-34 2 1,-1-4-1,-4 3 1,-3-1 201,31-24 0,-7-1-139,-7-4-46,3-2 155,-10-7 1,-19 24 0,1 0-1,-2 0 1,-2-1-1,-2-2 1,-1 0 33,13-31 1,-6 9-53,-8 1 1,-2 5 181,-12 0 0,-13-4-87,-11 4 1,-13 2-317,-5-2 0,-9 7 110,-2 3 0,-5 1-520,0 7 481,-8 8-64,-4 11 1,-11 9 5,0 6 1,35 5-1,0 1-76,0 0 0,2 2 1,-31 19-211,9-3 0,10 9 39,13-9 0,10 4 434,9-9 0,5 3 0,4-8 0,4-3 0</inkml:trace>
  <inkml:trace contextRef="#ctx0" brushRef="#br0">12100 13392 7971,'-5'-29'48,"0"1"0,-4 0 195,4-1 1,-4 7-324,4 3 1,-5 8-875,6 2 842,-7 5 1,7-2 147,-5 6 0,-1-5 186,-4 1 0,5-6 226,-1 5 1,6 1 333,-6 4-378,7 0-159,-10 0 0,5 0-182,-6 0 161,0 6-175,0 8 1,-5 15-72,0 8 1,-7 11 88,3 4 1,-4 6-452,-1 9 1,5-6 484,4 10 0,5-4 24,5-1 1,2 5-27,7 0 0,4-4 19,5 4 1,2-11 79,13-3-110,-7-7 1,10-13-106,-3-4 0,3-11 39,1-8-16,7-6 1,-5-10-137,3-2 0,-3-6 40,-2-9 1,-1-8-140,-3-6 1,-2-6 81,-3 1 1,-8-2 229,3 2 1,-4-1-262,-1 6 248,-2 6-70,-1 6 0,-4 12 70,2-1 0,-2 9-49,-2 1 0,0 12 170,0 12 1,5 5-104,-1 4 0,1-2 94,-5 7 0,5-8-182,0-1 0,6-2-83,-2-9 1,-1 1-807,1-4 573,1-7 1,4-2-788,0-6 729,1 0 0,-3-8-146,-2-6 0,-4-4 520,-6-10 0,6-4 0,2-10 0</inkml:trace>
  <inkml:trace contextRef="#ctx0" brushRef="#br0">12213 13150 7971,'15'-8'-253,"-1"2"-252,0 6 496,0 0 1,1 8 354,-1 6 0,-2 8-121,-2 11 0,1 7-43,-6 12 1,-1 2 28,-4 12 0,5-1-267,0 1 1,1 8 105,-1-3-1273,-3 4 1352,4-4 1,-5 3-351,4-3 124,-3-3-11,4-24 0,-1-9-152,0-16 243,-1-3 1,-4-11 13,0-10 0,0-11 222,0-17 0,-4-5-253,-1-9 1,-5-10-517,6-10 319,-7 4 74,3-13 0,-7 4-194,8 30 1,0-2 217,3-2 1,0 1 0,1 4 0,0 1 78,3-40 0,13 13-757,6 10 885,0 7 0,12 14 200,-2 2 0,7 12-131,-3 8 0,-1 6 93,-9 8 1,4 8 280,-3 6 0,-5 2 492,-5 8 0,0-1-475,-4 6-198,-4-1-202,0 7 0,-6-3 158,0 6 1,-6-1-307,-3 6 1,-6 0-207,-4-1 0,2 1 101,-7 0 0,5-9-32,-4-5 0,-1-2-225,-4-8 211,5 0 1,1-10-15,3 1 0,8-7-12,-3 1 175,9-2 1,-1 0 56,6 2 1,6 0 1,4 5 1,9 0 213,5 6 0,2 1-167,3 2 1,-1 0 54,1 6 1,-1-2-168,1 1 97,-7-2-22,5-1 0,-12-9-592,4 4 242,3-4 5,-6 3 0,0-6-250,-7-3 0,1-4 542,4-1 0,-6-6 0,-2-2 0</inkml:trace>
  <inkml:trace contextRef="#ctx0" brushRef="#br0">12853 13122 8135,'8'0'507,"5"6"1,-10 7-82,6 6 0,-4 12-165,5 2 1,-2 18-1,1 6 0,4 8-139,-4-4 0,2 7 319,-1-2 1,4 4-1500,0 1 1289,0-12-30,13 2 1,-9-23-779,5 0 495,1-13 133,-2-11 0,5-10 39,-3-14 0,1-9 22,-1-19 1,2-8-9,-2-15 0,-3-4-193,-2-6 1,-4-3 34,-7 34 0,-1-1 0,2-35-284,-4 34 1,0-1 274,4-33 1,-1 7 97,-3 12-979,-4 0 616,-1 19 46,0-3 1,-1 14-202,-4 3 0,-3 10 320,-6 10 0,-2 4-326,-3 4 0,3 9 1492,-3 6-1003,-3 6 0,6-3 0,-4 7 0</inkml:trace>
  <inkml:trace contextRef="#ctx0" brushRef="#br0">11886 14970 7972,'-17'-8'826,"3"3"-470,9 4 0,-1 7-247,6 3 20,6 10-37,-4 4 1,10 11-72,-2 4 46,-4 10-31,7 2 0,-12 5 129,4-2 0,1 2-51,-1-3 1,5-3-161,-6-2 0,3-2 132,-3-3 1,3 2-153,2 4 1,2-4 321,-6 3-78,6-2 1,-5-9-46,4-3 164,3-3 0,-6-1-210,14-7 0,-5-2 30,3-6 1,-2-6-38,2-3 0,-2-5-137,7-5 1,0-4-31,4-10 1,2-8-233,3-6 1,-3 0-1149,4 4 725,-11 1 432,4 6 0,-11 0-764,3 3 520,-3 3 554,-2-5 0,0 7 0,0 0 0</inkml:trace>
  <inkml:trace contextRef="#ctx0" brushRef="#br0">12697 14856 7972,'-2'-14'121,"-2"0"1,-4 1 210,-7 4 1,-5 2 649,-4 7-393,4 7-305,-7 7 0,0 5-54,-6 9-6,-7-3-98,10 10 1,-4-2 55,5 1 0,2 5-42,4-1 0,8-2-110,11 2 1,2-6-4,2 1 1,8-5-181,6-4 0,7-3-197,7-7 239,1 0 53,5-6 0,-2 0-171,6-3 207,-7-4-65,4 6 1,-6-7-110,-1 0 1,-4 0 120,-1 0 1,-5 0-39,1 0 0,-8 6 110,-2 3 1,-6 4 127,2 1 1,-3 7 83,-2 2-97,0 4 0,-2 3-112,-3 3 348,-2 4-640,-8 5 398,1 1 0,0-3-234,0 2 0,-5-9-56,0 5 0,5-8-279,4-6 0,2-8-43,-1-7 0,-4-6-1032,4 2 1538,2-16 0,-5-11 0,4-14 0</inkml:trace>
  <inkml:trace contextRef="#ctx0" brushRef="#br0">12740 15084 7972,'20'-15'0,"-3"-4"957,7 0-546,0 1 0,6-1-201,3 0-43,-3-7 1,5 11-216,-7-4 0,-1-2-378,-3 2 0,-4 5 57,-5 4 1,-1 3-860,0-3 433,-6 4 795,-2 6 0,-6 0 0,0 0 0</inkml:trace>
  <inkml:trace contextRef="#ctx0" brushRef="#br0">13038 14856 7972,'0'14'0,"-1"1"635,-4-1-188,3 6 33,-4 2 1,6 13 244,0 3 1,0 8-407,0 1 1,0 10-296,0-5 0,0 7-273,0-7 1,5 2-538,-1-2 1,7-8-445,-1-6 686,3-7 544,1 4 0,0-6 0,0-1 0</inkml:trace>
  <inkml:trace contextRef="#ctx0" brushRef="#br0">13195 15851 8073,'0'-15'269,"0"-4"1,0-8 320,0-6 1,0-7-277,0 2 0,1-9-216,4-5 1,3-8 72,6-2 1,0-6-257,0 2 1,1-4-98,-1-1-1090,0 0 1270,0 6 0,0 4-166,1 9 131,-7 3 1,-1 12-77,-2 4 13,-3 9 252,4 4 231,-6 12-145,6 2 0,-4 18-147,3 7 1,-4 8 276,-1 6-254,7 4-29,1 5 0,6 9-2,0 6 578,0 0 0,2 7-783,3-2 52,-3-4 1,6 1 78,-3-7 0,-3-13-156,3-1 0,-5-12 166,-5-7-45,4-10 332,-5-3-143,0-18-129,-2-4 1,-6-19-45,0-3 1,5-9-96,0-5 0,-1-10-218,-4-4 0,2-2 78,3 2 0,-2 2 31,6 7 1,1 1 117,4-1 1,0 6-58,0 4 0,1 4 259,-1 5-64,0 10-41,0 7 577,0 7-230,1 6-51,-1 8 0,-1 14 234,-4 10 1,4 4-159,-4 6 1,-1-1-38,1 9 1,1-2-6,4 7 0,0 4-29,1 1 0,-1 3-391,0 2-865,7 6 695,-6-4 0,7 4-676,-3-6-72,-3-7 354,11-1 1,-10-6-2324,7 0 2976,-6-7 0,10-1 0,-6-7 0,-1 1 0,-1-1 0</inkml:trace>
  <inkml:trace contextRef="#ctx0" brushRef="#br0">16678 9454 8112,'-35'-5'101,"7"0"0,7 2 516,12 8-449,2-3 0,9 10 70,3-2 0,9-2-47,10 1 1,9-4 42,5 4 1,4-6-278,6 2 1,-2-5-260,6-5 1,0-2 221,5-8 1,1 1-614,4 0 0,-5 6 458,-1 3 1,-8 4-186,-15 1 0,-1 0-157,-13 0-87,0 0 664,-12 0 0,-7 6 0,-7 2 0</inkml:trace>
  <inkml:trace contextRef="#ctx0" brushRef="#br0">17247 9326 8112,'0'-24'-588,"0"1"0,1 10 1105,4-1 1,8 9-62,5 0 0,8 5-63,-3 5 0,4 4-108,2 10 0,-1-3-129,1 3 1,-1 2 51,0-2 1,-4 0-105,0-5 1,-7 0 357,2 0-223,-9 0 0,-4 1-36,-6-1 0,-3 2-2,-7 3 1,-12 4-405,-16 11 1,-20 10 182,25-16 0,0 1 1,-9 2-1,0 1-1906,-1 3 1,1 1 1925,0 0 0,1-1 0,5-3 0,1 1 0,4-2 0,-1 1 0</inkml:trace>
  <inkml:trace contextRef="#ctx0" brushRef="#br0">29090 3753 8175,'0'-22'-111,"0"3"0,0-1-132,0 1 1,0 0 478,0 4 0,0-4-37,0 0 1,0 5 193,0 5 0,-8 4-190,-6-4 0,-7 5-88,-7 0 1,-2 8 7,-3 6 1,-4 4-12,-5 5 0,-1-2 10,0 7 1,7 0-92,3 4 0,9-4-11,5 0 0,5-2 40,5 1 1,2 3-203,7-7 1,7 0-22,2-5 1,5 0-42,5 0 0,3-4 113,7-1 1,-1 1 19,1 4 0,-6 0 36,1 0 0,-2 2-11,2 3 1,-4-1 81,-5 5 1,-6 1-66,1 4 1,-7-4 84,1 0 1,-2-2-56,-2 2 0,-11 2 27,-3-2 0,-5-2-76,0 2 1,-2-7-104,-2 2 0,-4 0 63,3-5 0,-1-1-166,1-8 0,-1-4-306,6 4 1,5-11 559,4-8 0,1-7 0,-6-7 0</inkml:trace>
  <inkml:trace contextRef="#ctx0" brushRef="#br0">29090 3796 8175,'14'0'0,"-4"5"-622,-1-1 0,-6 7 454,2-1 0,-3 2 672,-2 3 0,-2 4-264,-3 0 0,-1 4-137,-4-4 1,-2 5-192,2-5 1,2-5 124,-1-4 1,6-6-271,-2 6 203,4-7 0,2 3 23,4-6 0,3-4 77,6-1 1,-5-2-20,1 3 0,-1 2 5,6-3 1,-1 10 23,0 5 1,-1 4 146,-4 5 0,2 3-92,-6 6 1,1-4 76,-1 0 0,-3-1-108,2 6 1,-2-5 73,-2-1 1,-5-5-104,0 1 0,1-4-116,4 0 1,-2-3 27,-3-2-342,4 2-308,-6-10 1,6 3 323,-4-10 1,4-3 338,-4-6 0,3-7 0,2-1 0</inkml:trace>
  <inkml:trace contextRef="#ctx0" brushRef="#br0">29474 3895 8248,'0'16'9,"0"3"0,-5-2 110,0 7 1,-4 0-104,4 4 1,-6 1 156,2-1 0,-4 1-126,-1-1 1,4-4 87,1-1 1,4-5-163,-4 1 0,5-8 41,0-2-31,2-6 33,2 4 0,0-9-277,0-3 1,2-3-180,2-6 1,4-2 209,7-2 1,-1-5-203,0-5 0,0 4 201,0 1 1,5 5 141,0-1 0,0 3 96,-5 2 1,-4 5-8,-1-1 234,1 7 43,4-3 1,-6 12 205,-3 4 0,-4 2 153,-1 2-263,0 1 0,0-1 156,0 0-225,0 0-55,-6 1-395,4-1-49,-4-6-97,6-2 0,6-12-160,4-4 0,3-7 189,1-2 1,0 0-51,0 5 1,0-4 161,1 4 0,-1-3 50,0 7 0,-4 4 20,-1 1 307,1 4 0,-3 7-75,-2 3 0,-3 4 184,-2 1 0,0 2-7,0 3 1,0-3-145,0 3 0,0-3-219,0-2 1,0 0 57,0 0 0,-5-4-142,0-1 0,1-4-310,4 4-498,-7-5 927,6 2 0,-6-12 0,7-2 0</inkml:trace>
  <inkml:trace contextRef="#ctx0" brushRef="#br0">29872 3924 8218,'0'16'0,"0"2"0,-5 0 88,0 6 0,-1-4 137,1 9 0,2-3 43,-6 12 1,1 0 25,-2 5 1,2-4-31,4 4 0,1-2-292,-7 11 1,7-1 140,-2 1 0,4-3-205,1-7 0,0 0-183,0-5 0,0-3-295,0-11 0,0-7-123,0-6 211,0-7 1,0-8 140,0-9 1,0-15 25,0 1 0,0-12 315,0-2 0,0-7 0,-7-14 0,-1-2 0</inkml:trace>
  <inkml:trace contextRef="#ctx0" brushRef="#br0">29772 4094 8193,'15'-22'0,"-1"3"0,0 3 0,0 2 0,2 0 111,3 0 1,3 6 188,7 3 0,-1-1-24,0 1 1,-4 0-79,0 5 1,-5 0-2,4 0 0,-7 2-77,-1 3 1,-3-2 17,-7 6 0,0 6-140,-5 4 0,-8 6-7,-6-2 1,-2 0-66,-8 0 0,2 6-118,-2 4 1,-3 0 111,4-5 1,1-4-81,-2 0 1,6-2-116,-1 2 0,10-4-667,4-6 237,-3-6 208,7-1 0,-4-20-188,10-6 685,3-6 0,6-16 0,0-4 0</inkml:trace>
  <inkml:trace contextRef="#ctx0" brushRef="#br0">30256 3455 8193,'9'-18'-426,"1"4"284,-7 9 763,3-1 1,-6 9-153,0 7 1,-1 7-174,-4 16 0,-3 5-44,-6 9 0,-2 1 18,-3 9 0,3 1-70,-3 8 0,3 4-286,2-4 1,6-4 50,4-5 0,2-8 93,2-11 0,6-5-824,4-9 1,2-6 178,3-8 0,4 1-47,0-6 1,0-7 237,-5-7 0,0-6-100,0-3 0,0 0 530,1-6 0,-6 6-34,1-6 0,-2 6 0,1-1 0,4 8 0,-4 2 0,4 1 102,1-1 0,0 2 165,0 7 1,5-1 106,0-4 0,7 3-85,-3-2 1,3-4 38,-3-2 0,4-2-32,-3-3 1,1 0-72,-1-4 0,-1 3-159,-8-3 1,2-2 100,-7 2 1,-4-4-290,-1 4 0,-4-2-12,-1 2 0,-6 3-17,-4-3 1,-4 4 127,-5 0 0,2 8 20,-7 2 0,0 3 60,-4 2 1,0 2 91,-1 3 0,5 9 289,1 9 0,1 4-132,-2 2 0,3 7 245,7 7 0,6-5-144,4 4 1,2-4 28,2 0 0,2-3-393,2-7 1,12-6-300,13-3 1,12-4 58,11-6 1,11-3-245,8-6 1,2-6-1645,-33 2 0,0-1 2085,34-14 0,-34 10 0,-1 0 0,37-14 0,-36 11 0,-1 0 0</inkml:trace>
  <inkml:trace contextRef="#ctx0" brushRef="#br0">29630 4706 8086,'0'-15'0,"5"6"-268,0-1 0,6 7 221,-2-1 0,-1 2 376,2 2 1,-1 2-142,5 2 1,1 9 64,-1 6 1,-5 5-144,1-5 0,-2 6-104,1-1 1,2 2-116,-6 3 1,0 1 144,-5 3 1,0-1-179,0 5 1,-8 1-123,-7 5 0,1-5-155,-5 0 0,-3-7 131,-1 3 1,-3-11-40,3-4 1,2-9 326,7-6 0,-7-2 0,-1-2 0</inkml:trace>
  <inkml:trace contextRef="#ctx0" brushRef="#br0">29502 5047 8086,'0'14'0,"0"2"-35,0 3 1,0 3 63,0 6 1,0 6 340,0-1 1,-1 5-71,-4-5 1,3 5-75,-2-5 0,2-2-77,2-7 0,2-3 0,2-7 0,6-6-21,9-3 1,-2-5 17,7-5 1,4-9-148,5-10 0,1-9-300,-6-5 0,5-3-630,0-2 0,1 2 931,-6 3 0,0-3 0,1 5 0</inkml:trace>
  <inkml:trace contextRef="#ctx0" brushRef="#br0">29104 5985 8125,'6'-20'0,"-4"2"-1188,3-5 747,-4 5 0,-1-9 494,0 4 1,0-4 192,0-2 1,0 1 138,0-1 0,0 6-159,0-1 1,-6 7-62,-3-2 1,-9 3-21,-1 2 1,-6 6 1,1 3 0,-3-1-84,-1 1 0,-7 0-33,-3 5 1,4 7 4,0 2 1,4 4 51,2 1 0,3 5-11,6 0 1,1 1-25,14-1 0,-1-1-68,5 5 0,11-4 10,3 5 0,11 0-119,4 4 1,4-4 109,5 0 0,1-2-129,-5 1 1,4-1 3,-5-3 0,0-1 103,-5 5 0,-6-5 98,-3 1 1,-4 3-91,-6 2 0,-3-2 135,-6 1 0,0-4-29,0 5 0,-6-2 73,-3 2 0,-4-2-192,-1-3 1,-7-3-150,-3 3 0,-9-3-383,-5-2 1,-3-2 252,-1-2 1,-1 1-37,0-6 1,7-1 356,3-4 0,9 0 0,5 0 0,3-6 0,9-2 0,0-6 0</inkml:trace>
  <inkml:trace contextRef="#ctx0" brushRef="#br0">28706 6341 8125,'30'-7'-366,"3"-2"1,4-4 294,5-1 1,1-2 144,0-3 1,-1 2 77,1-7 1,-5 7-159,0-2 0,-7-2 10,2 2 1,2 0-121,-2 5 1,-4 5 32,-5-1 1,-7 5-235,2-4 0,-8 6 127,-2-2 190,-5-3 0,2 7 0,-6-6 0</inkml:trace>
  <inkml:trace contextRef="#ctx0" brushRef="#br0">29232 5957 6828,'-8'6'280,"0"0"-168,4 4 0,0 7 533,-5-3 0,1 10-182,-1 0 0,-4 9-186,3 5 1,4-2-91,1 2 1,4-6-131,1 1 0,0-5-395,0-4 1,8 0 256,6-10 1,3 2-199,12-12 1,-2 0 170,11-9 1,-1-9-498,6-10 1,0-3 223,-1-1 0,-4-7 35,0-3 0,-8 3 78,-1 2 1,-2 3 267,-9 2 0,1 1 0,-4 3 0,-6 4 0,1 5 0,-7 6 224,2-1-152,-4 7 0,-7-3 370,-4 6 0,-2 1-55,-3 4 1,-4 3 84,1 6 1,-6 7-67,5 3 1,-5-2 38,5 1 0,0 1-95,5 4 0,0-1-57,0-3 1,6 1-279,3-6 0,5 0 74,5-5 0,4-6-458,10-3 1,3-5 11,7-5 1,-1-4-167,1-10 0,-1-3 253,0-7 1,-4 1-90,0-1 0,-7 1-102,2 0 1,-3-1 30,-2 1 1,-1 6 279,-4 3-159,4 3 474,-11 8 0,4 3 62,-6 10 0,-2 4 63,-2 10 1,0 4-74,-5 5 1,1 0 77,-2 1 0,3-1-133,2 1 0,3-1-31,-2 1 1,2-7-465,2-3 82,0-4 0,2-7-83,2-3 1,-1-3 34,7-2 0,-2-8-113,1-6 1,4-7 411,-4-7 0,4-1 0,1 1 0</inkml:trace>
  <inkml:trace contextRef="#ctx0" brushRef="#br0">29886 5928 7455,'8'14'207,"-3"1"0,-4-1 360,-1 0 1,0 5-153,0 0 1,-4 2-398,-1-2 0,-1-4 102,1 4 0,2-3-73,-7-2 0,7 0-41,-2 1-259,-3-1-142,7-6 273,-6-2 1,14-12-267,2-4 0,6-9 128,3-4 1,5-4-215,5-2 1,-1 3 85,-3 2 0,2-1 330,-2 6 0,-3 0 110,-2 4 0,-4 3 455,0 2-367,-1 4 0,-6 8 82,-4 2 0,-2 9 67,-2 6 0,-2 6 178,-2-1 1,-4 3-140,-6 1 0,1 2-405,4 3 1,-3-3-360,8 4 0,-1-6 45,5-4 1,0-4-271,0-6 1,6-1 660,4-3 0,9-4 0,3-6 0</inkml:trace>
  <inkml:trace contextRef="#ctx0" brushRef="#br0">30412 6070 8125,'2'-14'-332,"3"0"0,-4 0 132,4 0 1,-5 4 441,-5 1 1,2 4 46,-7-5-193,1 7 0,-5-2-30,0 10 1,-5 3 0,0 6 1,0 2 85,4 3 1,1 3 133,0 7 1,5-6-27,-1 1 0,7 0-85,-2 4 0,4-4-265,1 0 1,0-7 67,0 2 0,6-10-100,3-4 1,-1 1 100,2-1 0,-1-6-1,5-9 0,1-9-5,-1-5 0,0-2-107,0-3 1,2-1-86,3-3 0,-2 1 71,7-6 1,-5 5-31,5-5 0,-5 2 108,4-2 1,-4-3-112,5 3 0,-7-3 61,2-2 0,-3 1-29,-2-1 1,1 0 96,-1 1 1,-5 6 126,1 2 1,-7 9 475,2 1-260,-4 7-38,-1-4 1,-1 14-130,-4 2 0,-3 10-40,-6 4 1,-5 10 98,0 5 1,-5 6-5,5 8 1,0 1 2,5 13 0,0-4 146,0 4 0,1-2-24,4 2 0,-2 2-101,6-6 0,-5-1-364,6-4 0,-1-7 153,5-3 0,8-5-259,6-4 1,8-5-198,11-9 0,4-4-448,5-6 1,6-3 910,-1-7 0,7-6 0,-4-12 0</inkml:trace>
  <inkml:trace contextRef="#ctx0" brushRef="#br0">30967 5857 8101,'-10'-12'-612,"1"2"0,-1-1 620,-4 6 1,0 1 402,0 4 1,-1 0-178,1 0 0,0 1 58,0 4 0,-2 7 135,-3 7 0,3 11-87,-3-1 1,3 7 3,2-3 1,0 5-105,0-5 1,6 5-183,3-4 0,4-3 6,1-7 0,4 1-193,1-6 1,6-6-81,-1-9 1,2-2 151,2-2 0,5-6-96,0-4 1,5-9 85,-5-4 0,2-4-116,-3-2 0,-2-4-124,3 0 1,-3-2-100,-2 2 1,0 3 161,1-3 1,-6 8-79,1 1 1,-7 11 86,2-1 275,-4 3 1,-1 5 207,0 6 0,0 8-155,0 10 1,0 5 100,0 5 0,-5 0-84,1 1 0,-1-2-71,5-4 1,0 0-101,0-4 0,1-8-640,4 3 534,-3-9 102,10 1 0,-5-12-236,2-4 1,-1-3 26,-3-1 0,1-5 5,4 0 1,1-6 149,-7 1 1,6-3 118,-5-1 0,4 1 0,-4 3 0,4-1 0,-4 6 0,5 0 77,-6 5 21,1 6 134,1 2 1,-2 7-54,5 4 0,-6 9 589,2 10 0,-3 3-231,-2 1 1,0 1-144,0-1 1,0-4-36,0 0 0,0-2-295,0 1 0,0 0 117,0-4 1,1-5-51,4 0-81,-4 0 118,6-6-210,-7 0 0,0-3 11,0-10 0,0-8-125,0-6 0,6-1 30,4 1 0,2-3-131,2-7 0,1 2-9,-1 4 1,5-2-151,0 6 0,1 0-45,-1 4 0,-3 3 81,3 2 0,-3-1-671,-2 6 1051,0 1 0,7 10 0,1 2 0</inkml:trace>
  <inkml:trace contextRef="#ctx0" brushRef="#br0">31678 5886 8101,'-2'-10'-145,"-3"1"1,2 5 187,-6 0 1,-1 2-95,-4 2 0,0 2 5,-1 2 0,0 1 25,-4 9 1,3-3 227,-3 8 1,3-1-10,2 1 0,4-2-58,1 7 1,1-5 18,-1 4 1,2-4-139,7 5 1,0-6 100,0 0 0,0-2-98,0-2 0,2-6 99,3-3 0,3-3-111,6-2 1,0-2 58,0-3 0,0-3-27,1-6 0,4-6-16,0-4 1,1-3-5,-1-1 1,2-5-103,2-1 0,3-3 83,-8 3 0,6-5-173,-5 1 0,5-3-32,-5-2 0,4-4-154,-4-1 1,0 1 61,-4 4 0,-3-2-105,-2 2 1,1-1 238,-6 11 0,4 6-107,-4 8 1199,-1 3-732,-4 2 1,-1 7 212,-4 7 1,2 7-132,-6 7 0,-1 6 25,-4 4 1,0-2-32,-1 2 0,1 4-1,0 6 1,0 5-26,0-1 0,-1 3-24,1 2 0,0 4 143,0 0 1,-1 1-44,1-5 0,0-1-345,0 1 0,6-7-481,3-3 1,10-9-1535,4-5 2032,17-3 0,4-2 0,12 0 0</inkml:trace>
  <inkml:trace contextRef="#ctx0" brushRef="#br0">29943 6611 8418,'6'-8'-1424,"-4"1"1776,11 7-257,-12 7 0,10 5 423,-6 7-243,0 7 1,-5-4-30,0 6 1,0 2-85,0 3 0,0 4 7,0 5 1,0-1 8,0-3 0,-5 2-73,0-7 0,-6 10-14,2-5 0,-4 1-148,-1-6 0,0-3-26,-1 3 1,1-4-202,0-6 1,4-2-285,1-7 8,6 0 1,-5-6 559,3-3 0,4-16 0,-6-5 0</inkml:trace>
  <inkml:trace contextRef="#ctx0" brushRef="#br0">29744 7080 8334,'0'20'-9,"0"-2"-40,0 5 1,0 1 61,0 5 0,0-6 258,0 1 0,0 0 55,0 4 0,0-1 20,0-3 1,0 1-65,0-6 0,0 0 44,0-5 0,6-1-37,4-4 0,2-3-138,3-6 0,4-3-37,0-6 0,11-7-193,-2-12 0,10-1-165,0 1 1,-2-6-424,2 1 1,-6 0-498,1 5 1,-3-1 1163,-2 1 0,-6-1 0,-1 1 0</inkml:trace>
  <inkml:trace contextRef="#ctx0" brushRef="#br0">29161 7648 8342,'0'-14'-205,"0"0"-247,0 6 1091,0 2 1,2 18-293,2 7 1,-2 8-21,3 6 1,-4 5-85,-1 10 0,-4-2-1,-1 6 0,-9 1-119,4 9 0,-6-8 80,7 3 0,-4-5-143,-1 0 0,1-8 26,4-6 0,1-6 16,3 1 1,4-8 43,-4-1 1,3-7 183,2 2-240,7-3 1,1-4 58,6-2 1,0-4-124,0-6 1,2 0-56,3 0 1,1-6-163,4-4 1,3-2-60,-3-2 0,-2 4-377,2 1 0,-2-1 195,1-4 0,4 4-69,-3 1 0,-2 1-531,2-1 0,-2-2 1032,2 6 0,9-13 0,-3 3 0</inkml:trace>
  <inkml:trace contextRef="#ctx0" brushRef="#br0">29986 7748 8394,'0'-14'-10,"-7"0"6,-2-1 1,-4 6-48,-1-1 1,-5 7 94,0-2 1,-6 4 322,1 1 1,-3 1-93,-1 4 1,-1 3-77,1 6 1,4 2-37,1 3 0,5-3-17,-1 3 0,5-3-85,5-2 0,-3 2-141,8 3 1,4-4-36,4 4 1,12-3 42,-2-2 0,9 1-32,-4-1 1,6 0 59,-1 0 1,-2 0 55,1 1 0,1-3 38,4-2 0,-1 2 10,-3-2 0,1 7 4,-6 2 0,0 0 24,-5-5 1,-6 2 106,-3 3 1,-3-3-131,-2 3 1,-2 1 130,-3-1 1,-3 5-102,-6-5 0,-6 0-36,-4-5 1,2 5-17,-2 0 1,5-5-12,-4-4 0,5-5-373,-1 4 1,3-6 166,2 2 1,0-5-464,0-5 0,1-3 244,4-6 0,-4-5-405,4 0 1,2-6 269,2 1 0,4-6 528,1 2 0,0-7 0,0 11 0,6-12 0,2 6 0</inkml:trace>
  <inkml:trace contextRef="#ctx0" brushRef="#br0">30000 7791 8229,'35'-15'-167,"-4"6"-43,7-1 0,-6 3 335,1-3 1,2-1 332,-2 6 1,5-4-265,-5 4 0,0-4-25,-4 4 0,-1-5-515,0 6 1,-1-1 88,-3 5 1,-4 0-376,-5 0 423,-7 0 1,-2 1-203,-6 4 0,-2-2 200,-2 7 0,-4-1 211,-7 6 0,6-6 0,0 0 0,-1-5 0,-4 2 0,0 0 0,-1 2 0</inkml:trace>
  <inkml:trace contextRef="#ctx0" brushRef="#br0">30426 7748 8229,'-7'0'70,"0"0"1,1 2 362,-4 2 0,2 6-107,-1 9 0,0 4 47,-6 11 1,0 2-125,-4 7 1,1 6 134,-6 3 0,2-3-167,-1-2 0,2-4-111,7-5 0,1-1-72,4-8 0,2-2-395,7-8 1,0-8-1321,0 3 887,0-9-387,0 1 469,0-6 712,7 0 0,1 0 0,6 0 0</inkml:trace>
  <inkml:trace contextRef="#ctx0" brushRef="#br0">30298 8359 8192,'8'0'0,"3"-6"105,-6-4 1,6-2 273,-1-2 0,-2-7-146,1-3 1,5-4 42,5-5 1,7 0-163,-3-10 1,4 5 23,1-5 1,3 1-147,2 4 0,-3 2 99,3-2 0,-5 6-77,-4-1 1,1 9 44,-6 5 0,0 3-134,-5 2 0,-4 2-16,-1 2 0,-4-1 196,5 6-384,-7 1 162,3 4 1,-6 6-7,0 3 0,0 6 186,0 3 0,0 5 103,0 5 1,0 0 57,0 1 1,-5 6-63,1 3 0,-7 7-7,1 3 0,-3-1-24,-1-4 1,5-2-34,-1-3 0,2-3 30,-1-7 0,3-1 147,6-3 75,0-4 9,0-6-156,0-6 1,6-9-5,3-14 1,4 0-208,1-9 1,2-1 164,3-9 1,-2 3-383,7-7 0,-2-5-94,2-4 1,3-5-99,-4 4 0,-2 6 200,-2 4 0,1 5 106,-1-5 0,-1 11 137,-9-2 0,4 10-82,-4 1 0,-1 2 124,2 2-134,-7-1 1,5 3 287,-3 2-58,-4 4-51,5 6-115,-6 0-27,0 0 39,0 6 0,5 2-3,0 6 1,0 1 31,-5-1 1,0 2-37,0 2 1,0 3 160,0 3 1,0 3-33,0-4 0,-2 4 81,-3 2 0,4 5-97,-4 4 0,-1 3 140,1 2 0,-1-5-173,1 0 1,3-2 8,-2 2 0,2 1-247,2-5 0,0-6 82,0-4 1,0-2-1786,0 2 1858,6-10 0,2 5 0,6-3 0</inkml:trace>
  <inkml:trace contextRef="#ctx0" brushRef="#br0">30000 8914 6847,'9'1'221,"1"4"1,-5-2-149,4 7 1,-4-6-11,4 6 1,-4-5-72,4 4 0,-5-4 51,0 4-28,-2-6 0,-8 9 20,-4-8 0,-2 1 3,-3-5 0,6 0-81,-1 0 83,7-6-118,-9-2 127,10-6-67,-4-1 52,6 7-10,6 2-168,-4 6-5,4 0 149,-6 6 0,-6 9 0,-2 7 0</inkml:trace>
  <inkml:trace contextRef="#ctx0" brushRef="#br0">29616 9425 8268,'-14'-4'-266,"0"-1"1,-1 0-392,1 5 1,-2 0 907,-3 0-82,4 0 1,-12 7-29,3 2 1,-3 5-32,-1 5 0,1-1 173,3 5 1,-3 7-121,4 8 1,-3 5 157,3 4 1,1 5-77,3 10 0,3-2-109,-3 6 1,9-6-24,6 2 0,-3-10-172,3-4 0,-1-12 163,5-8 1,6-1-22,4-8 0,2-6-132,2-9 1,7-2 67,3-2 1,3-8 7,1-6 1,7-7-41,3-7 1,3 0-169,1-1 0,-5 1 182,-4-1 0,-5 1-231,-4-1 1,1 3 203,-6 2 1,-5-1-28,-4 6 0,-2 0 59,1 4 0,-2 6-139,-7-1 259,0 7-187,0-3 259,0 19 1,0-2 7,0 12 1,0-1 29,0 2 1,0 3-116,0-3 0,0 3 127,0 1 1,0 0-410,0 1 1,0-5 110,0-1 0,1-5-426,4 1 0,-3-4 224,2 0 1,3-1-345,-3 0 0,6-4-274,-5-1 458,6-6 0,-3 3 412,6-6 0,0 0 0,0 0 0</inkml:trace>
  <inkml:trace contextRef="#ctx0" brushRef="#br0">30071 9525 8231,'-6'-8'-777,"4"2"522,-4 6 1,6 6 269,0 4 0,-5 9 456,0 4 0,-1 6-51,1 4 0,4 5-205,-4 9 1,-1-1 75,1 6 1,0 0-96,5 5 1,-5-6-43,1-4 0,-1 0-5,5-4 1,-2-2-176,-2-8 0,2-7-83,-3 2 1,4-9 141,1 0 0,-5-8-90,0-2 0,-1-5 54,1 0 0,2-4-23,-7-4 0,6-11-59,-6-8 1,7-6-152,-2-4 1,4-8 7,1-6 1,1-13-194,4-2 1,3-11-220,6-2 0,2 2 194,3 11 0,3 2 422,7 13 1,-6 7-65,1 12 0,0 7 162,4 12 0,5 3 117,0 6 1,-1 3 164,-8 6 0,1 2-142,-6 13 1,0 0 104,-5 4 0,0 1 252,1-1 0,-3 0-374,-2 1 1,1-1 14,-7 1 0,1-2-74,-5-4 0,-1 4-44,-4-3 0,-3 1-27,-6-1 0,-5 1-124,0-6 0,-6 0 77,1-5 0,2-1-149,-2-4 0,5-2-155,-5-7 200,7 0-38,-4 0 85,7-7 21,6-1 0,4 0 61,8 4 0,0 4 19,5 4 0,5 4 31,5 7 0,0 5 150,-5 4 0,1-2-79,-1 2 1,0-1-26,0 6 1,0-7-117,1-3 0,0 0 82,4-5 0,-3 3-353,3-7 1,-1-2 107,1 1 1,-4-6-345,4 2 1,-3-3-44,-2-2 0,0-5-318,1 0 0,-1-6 843,0 2 0,0-10 0,1-3 0</inkml:trace>
  <inkml:trace contextRef="#ctx0" brushRef="#br0">30753 9582 6706,'0'14'621,"0"0"1,-1 7-229,-4 3 0,-3-1-209,-6 6 0,5-2 154,-1 10 0,2-3 6,-1 4 0,1-4 94,3 9 0,3-8-136,-2 7 1,2-4 24,2 0 0,6-3-122,4-7 0,3-1-18,1-3 1,0-4-82,0-5 1,5-3 62,0-2 1,5-2-35,-5-4 0,6-2 76,-1 3 0,-2-12-31,2-7 1,-1-2-6,6-7 1,-1-7 31,1-8 0,5-5-385,4-4 0,-1-5-159,0-10 1,-5 2 212,1-6 1,-9 10 27,-5-1 0,-10 4-539,-4-4 1,-6 6 72,-9 4 1,-6 9-158,-12 5 1,-7 9 137,-3 5 1,-1 10-742,1 4 1322,-3 10 0,6-5 0,-3 6 0,5 2 0,3 0 0</inkml:trace>
  <inkml:trace contextRef="#ctx0" brushRef="#br0">32232 3327 11593,'-8'-8'-1372,"2"1"1261,6 7 1,0 7 476,0 2 0,6 4-271,4 1 1,2 5-84,2 0 1,2 0-231,3-5 1,-1 0 191,5 1 1,-1-1-17,2 0 0,3-1 230,-3-4 1,-2 4-65,2-4 1,-6-1-203,6 2 1,-6-1 113,0 5 0,-3 1 34,-6-1 1,2 0 73,-6 0 1,4 0-15,-4 1 1,0-1 15,-5 0 1,0 5 23,0 0 0,0 6 32,0-1 1,-2 3 4,-2 1 1,2-4 48,-3 0 0,2 4-25,-2 5 1,2 0-17,-6-4 1,4-1-18,-4 1 1,4 4-46,-5 0 0,6 0-72,-6-4 1,5 4 32,-4 0 0,1 5 2,-1-5 0,-4 7 1,3-3 1,-1 5-13,2 0 0,-2 1-2,6-1 1,-4-4 6,4 0 0,-5-1-21,6 1 1,-1 3-21,5-3 1,-2-1-70,-2 6 0,2-3 57,-3 7 1,2 3-125,-2 3 1,4 2 76,-4 2 1,-1-5-16,1 0 1,-5-1-13,6 1 0,-6-3-9,6-7 0,-3 6 25,2-1 0,4 5-19,-4-4 1,4 4-36,1-5 1,-5-3-16,0-1 0,0-4-59,5 9 0,-4-4 45,-1-1 0,0 1 1,5 3 0,0-1-33,0 6 0,0-6-127,0 2 1,0-9 104,0-1 1,2-2-117,2 2 0,4-3-55,7-7 0,4 1 112,0-1 1,-1 1-65,-3-1 1,4-1 89,0-3 1,0 2 9,-5-2 0,0 1 3,0-1 1,-4 1-3,-1-6 1,-1 0 109,2-4 0,1-1-168,-7 0 113,7 0 0,-7-1-76,5-4 108,-6-2 1,5-7-52,-3 0 34,-4 6 18,6-4 38,-7 4 0,1-6-21,4 0 6,-3 0 171,4 0-201,0-6 120,-4 4 25,4-4-18,-6 6 1,-1 0-33,-4 0 1,2 6 2,-7 3 1,1 6 127,-5 4 0,-1-2-129,1 7 0,0-7 95,0 2 1,-1-2-81,1 2 0,0-3-8,0 3 0,4-3 22,1-2 0,4 0-42,-4 1 0,1-1 77,-2 0 0,-1 0-3,6 0 0,-4 1-15,4-1 0,-4 5 6,4 0 1,-5 0-16,6-5 1,-1 0-2,5 0 1,-5 5-4,1 0 0,-1 0 27,5-5 0,0 1-8,0-1 0,0 0-30,0 0 1,0 5 2,0 0 0,1 2-1,4-2 0,-3 1 7,2 4 1,-2 3-37,-2-4 1,5 6 31,0 4 1,-1-3-150,-4 3 0,0 2 87,0-2 0,0 11-11,0-1 0,0 8 117,0-4 0,0 0 12,0-4 1,5 0 29,0-1 1,-1 3-90,-4 2 1,2-1 257,3 6 0,-2 5-127,6 4 1,-5 7-370,0-1 0,3-1 192,-3-4 1,7 9-316,-1-10 1,-1 9 285,6-9 1,-4-4-156,8-5 0,-5 2 353,-5 8 0,2-10-114,-6 0 0,5-3-79,-6-6 1,6 7 39,-5-7 1,-1 4 120,-4 0 0,0 4-94,0 6 1,-1 5 175,-4-1 1,2-6-23,-7-7 0,6-4-105,-6-1 0,2-7-43,-1-3 1,-4-3 219,4-1 0,-4-1-203,-1 0 1,-2 1 23,-3-1 1,2 1-2,-7-1 1,5 2-133,-5 3 0,1 2-109,-6 3 0,-1 2-162,-3-7 1,3 6-335,-3-1 0,1-2-1011,-1 2 1509,3-6 0,-11-4 0,5-7 0</inkml:trace>
  <inkml:trace contextRef="#ctx0" brushRef="#br0">17574 6014 8437,'-15'-15'73,"1"1"0,6 0 72,3 0 0,-1 4 122,1 1 0,-1 6 310,1-2 0,-3 3-420,-6 2 0,-8 2-337,-6 3 1,-9 4 60,-10 10 120,-4 3 1,-5 7-179,-1-1 1,0 7 221,0 3 1,6 9-133,4 5 1,3-1 151,1 1 0,7-6 153,3 1 0,9-3-90,5-1 0,9 0-118,6-1 0,4-4 46,4 0 0,11 0-4,8 5 0,6-1 20,4 1 1,-1 0-156,6-1 0,-5-4 205,5 0 1,-5-5-82,5 5 1,-8-5 29,-2 5 1,-7-5 119,-12 5 1,-3 0-120,-6 5 1,-14 6-26,-9 3 0,-6 3 91,-9 2 0,5 3-217,-5-3 1,0 3 74,-4-8 0,0-3-76,5-2 0,-5-2 93,5-3 0,-3-1 11,2-3 1,-1 3-26,6-3 0,1 8 66,8 1 1,4 2-24,5-1 0,8-2 21,2 6 0,3 0 46,2 5 0,2 11-64,3 3 0,7 8-212,7-3 0,-7-36 1,0 0 200,7 36 0,-7-33 0,0 1 42,-3-2 0,0 1 1,3 4-1,0 1-52,-2-1 1,-1 1 0,0 0 0,-1 2 22,-2-1 1,-2 1-1,2 4 1,-1 1-319,-2 4 0,-1 1 0,3 0 1,-1 1 403,-1 5 1,-1 1 0,1-3 0,-1 0 119,-2-3 0,0 1 0,2 6 0,0 0-105,1-2 0,-1 1 1,1 0-1,1 0 26,-2-5 0,0-1 1,0 2-1,-1 0-68,4-1 0,0 0 1,-3-2-1,1 0-185,1-1 1,1 0-1,-3 0 1,-1-1 75,2 1 1,-1 1-1,-1-4 1,0 0-259,-1-1 0,0-1 1,0-4-1,1-1-28,2-5 0,-1-3 1,-1 32-586,4-7 1,3-7 873,2-7 0,5-1 0,3-7 0,-1-2 0,2-2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7778 4279 8020,'-8'0'-609,"1"0"1216,26 0 1,-8 0-190,13 0 0,1-6-254,4-4 0,1-9-52,8-4 1,6-6-143,8-4 0,-3 3 83,-2-3 0,-4 0-591,-5 4 0,-3-2 27,-7 7 1,-7 3 510,-7 3 0,0-5 0,-6 1 0</inkml:trace>
  <inkml:trace contextRef="#ctx0" brushRef="#br0">8062 3910 8009,'14'14'234,"0"2"161,1 2 1,-1 9-120,0 7 1,0 5-16,0-1 1,-4 3-2,-1 2 1,-5 4-102,0 0 0,-2 7 8,-2-2 0,0 4-101,0 0 0,0-5-221,0-4 0,0-7 131,0-2 1,0-11-124,0 1 1,0-14-74,0 0-251,0-9 1,0 0 199,0-10 1,-5-4-508,0-10 0,-6-5 778,2-9 0,-4-10 0,-1-7 0</inkml:trace>
  <inkml:trace contextRef="#ctx0" brushRef="#br0">8048 4293 8049,'0'8'1,"0"10"-61,0-4 0,-5 5-131,0 0 1,-6-2 190,2 7 1,-4 0 194,-1 4 1,0 0 304,-1 1 1,0-1-311,-4 1 1,8-6-280,-4 1 1,4-11-85,-3 1 0,5-9-829,-1-1 1002,7-2 0,-10-15 0,5-2 0</inkml:trace>
  <inkml:trace contextRef="#ctx0" brushRef="#br0">7920 4293 8063,'22'0'3,"5"7"-38,-4 2 0,4 4 3,2 1 1,4 0 1193,0 0-716,0 1 1,-4-1-304,-1 0 0,-4 0 90,-1 1 0,-5-6-1175,1 0 523,-3-5-387,-2 2 1,-5-8 805,1-2 0,-7-4 0,3-6 0</inkml:trace>
  <inkml:trace contextRef="#ctx0" brushRef="#br0">8318 4052 8071,'6'14'-273,"-4"0"0,9 7 539,-6 2 0,-1 4-85,-4 2 0,0 4 194,0 0 0,0 6-62,0-1 0,-1-1-410,-4 1 1,3-7 84,-2 2 0,2-4-338,2-5 0,0-4-318,0-6 197,-6-6 0,4-3 90,-3-10 1,4-9 380,1-10 0,-7-9 0,0-3 0</inkml:trace>
  <inkml:trace contextRef="#ctx0" brushRef="#br0">8289 4194 8071,'7'-29'-359,"1"7"-45,6 3 1,0-1 955,0 1 1,2-2-94,3 2 1,-3 4-105,3-4 0,1 8-121,-1 1 0,2 2-14,-2-1 1,-3 2-31,3 7 1,-8 2-132,-2 3 0,-4 7 116,4 7 1,-6 11-11,2-1 0,-3 4-115,-2 0 0,-5 3 68,0 7 1,-4 1 87,4 4 0,-1-3-66,1 8 1,3-8 69,-2 3 1,4-10-54,4-5 1,4-5-92,7-4 1,-4-5 75,3-10 1,-3-2-30,8-7 1,1 0-182,-1 0 0,5-8 131,-5-6 1,5-4-404,-5-10 0,0 1 163,-5-11 0,-2 5-340,-2-5 1,1 5 212,-6-5 1,4 5-544,-4-5 1,-2 6 169,-8-1 1,2 1-349,-6-1 1025,-7 3 0,0-4 0,-4 5 0</inkml:trace>
  <inkml:trace contextRef="#ctx0" brushRef="#br0">9000 3611 8078,'0'14'816,"0"0"-460,0 1 1,0 0 82,0 4 0,2 3-107,3 7 0,-4-1-303,4 1 1,1-2 81,-1-4 1,4 3-231,-4-7 0,5 0-27,-6-5-195,7 0 142,-3-6-332,0-2 1,-1-12-9,-7-4 1,1-9 168,4-4 1,-4-4 58,4-2 0,-3-1 118,-2-3 0,5 3 241,-1-3 1,3 8 26,-3 1 1,4 5 20,6-5 0,-4 9 78,-1 0 1,1 3 265,4 7 0,0 0 47,1 5 0,-6 2-54,0 3 0,-4 3-31,5 6 0,-7 5-34,2 0 1,-4 1-254,-1-1 1,-8 3 2,-6 7 0,0-1-258,-5 1 1,-2-3 12,2-2 0,0 1-248,5-6 1,5 0-277,-1-4 1,6-8-53,-6-2-22,7-3 0,-3-13-45,6-4 770,0-8 0,0-6 0,0-7 0</inkml:trace>
  <inkml:trace contextRef="#ctx0" brushRef="#br0">9327 3497 8078,'14'7'0,"-4"-4"278,-1 6 0,-5 5 108,0 5 1,-2 7 156,-2-3 0,0-1-342,0 2 0,0-5 48,0 5 1,0-7-367,0 2 0,0-3 144,0-2 0,0-4-100,0-1 1,2-6-123,2 2 1,-1-5-148,7-5 1,-5-7-49,4-7 0,-4-7-186,4 3 1,1-4 142,4-2 1,-5 6 83,1-1 1,-1 2 253,6-2 0,-6-1-104,1 6 0,-6 6 512,6 9 0,-5 2-216,4 2 0,-1 2 573,1 2 0,-2 6-184,-7 9 0,4 1 57,1 4 1,0 3-522,-5-3 1,0-2 99,0 1 0,0-1-247,0 2 0,-6 3 102,-4-3 1,1-2-668,-6 2 0,4-2 288,-8 1 0,-3 4-317,-1-3 0,-6 1 406,-4-1 0,-2 1 313,-3-6 0,-3 0 0,5-5 0</inkml:trace>
  <inkml:trace contextRef="#ctx0" brushRef="#br0">9185 4052 8078,'-19'4'-712,"0"1"0,5 5 0,4-6 2360,7 1-1112,-3-5 1,8 0-259,2 0 0,11-6-203,8-4 1,4-2-262,2-3 1,5 0-428,4-4 0,-3 3 356,-2-3 1,-3 3 256,-1 2 0,-7 0 0,-2 0 0</inkml:trace>
  <inkml:trace contextRef="#ctx0" brushRef="#br0">9370 3824 8078,'0'10'-268,"0"-1"0,0-4 546,0 4 0,0 2 536,0 8 0,-2-1-370,-2 5 0,-4 1-171,-7 5 1,-3 1-114,-1 3 1,-7-2 102,3 7 1,-4-6-353,-2 1 1,6-3-193,-1-2 0,5 1-237,-5-1 0,7-6 75,-2-3 0,8-4-1074,1-6 862,1-3 0,-5-6 655,-1 0 0,1-12 0,0-4 0</inkml:trace>
  <inkml:trace contextRef="#ctx0" brushRef="#br0">9114 4194 8078,'35'0'0,"3"0"0,9-5-164,5 0 0,3 1 93,2 4 0,-5 0 762,1 0 1,-12-5-310,1 0 1,-5 0-343,-4 5 1,-2 0 19,-12 0 1,0 0-392,-4 0-980,-1 7 834,0-6 477,-6 6 0,-8-7 0,-8 0 0</inkml:trace>
  <inkml:trace contextRef="#ctx0" brushRef="#br0">9697 3810 8099,'5'14'-129,"-1"0"1,7-4 128,-1-1 0,-4 1 0,5 4 0,-6 0 0,0 1 0,-5-1 0,0 0 0,0 0 0,0 0 0,-7 7 0,0 1 0</inkml:trace>
  <inkml:trace contextRef="#ctx0" brushRef="#br0">9043 4478 8086,'-6'14'0,"4"7"81,-3 3 1,4-4-82,1-1 0,1 2 703,4-2 1,-2 4-294,7-4 1,-7 0-356,2-5-403,2 1 234,1-1-107,0-6 0,0-2 102,-3-6 0,-4-2-171,4-2 0,-2-4 95,2-6 1,-2-7-310,7-3 0,-6-2 155,6-3 1,-1 5 120,6 1 1,-1 1 414,0-2 0,0 3-164,1 7 1,3 2 397,1 2 1,0 4-208,-4 6 0,-6 0 320,1 0 0,-6 6-187,6 4 1,-7 7 55,2 2 0,-4 6-2,-1-1 0,-6 3-4,-4 1 1,-2-4-392,-2 0 1,4-2 86,1 1 1,1-2-552,-2-7 0,-1-4 254,6-1 0,-1-6-514,1 2 1,4-5 338,-4-5 0,4-4-597,1-10 976,0-3 0,0-7 0,0 1 0</inkml:trace>
  <inkml:trace contextRef="#ctx0" brushRef="#br0">9370 4364 8086,'14'15'0,"-1"-1"6,-4 0 1,2 2 381,-6 3 1,5 3 587,-6 6 0,1 1-491,-5-1 0,0 1-165,0-1 1,0-6-203,0-3 1,0-3 77,0-2 1,0-4-537,0-1 353,0-6 0,5 2-225,-1-10 0,6-4 85,-5-10-285,6-3 1,-5-8-614,4-3 1,2 1 232,-2-6 1,2 5 465,3-5 0,-1 6 244,0-1 0,0 10-78,0 4 1,1 3 187,-1 2 0,-5 6 192,1 3 1,-2 5 546,1 5 1,2 4 986,-6 10-1141,0 3 1,-5 7 225,0-1-228,0 7-218,-7 1-322,6 1 0,-12 2-251,4-6 0,-2 0 94,1-4 1,-1-2-483,6-4-1987,1-2 2555,4-13 0,0-2 0,0-6 0</inkml:trace>
  <inkml:trace contextRef="#ctx0" brushRef="#br0">10180 3796 8067,'15'-16'347,"-1"-3"0,2 3-45,3-3 1,3-1-28,6 1 0,7-6-129,3 1 0,1 2-132,-1-2 0,-3 7-39,-7-2 0,-2 3-322,-7 2 1,0 6-266,-10 3 480,-3 3 1,-1 2 131,-10 0 0,-9 7 0,-8 1 0</inkml:trace>
  <inkml:trace contextRef="#ctx0" brushRef="#br0">10280 3696 8067,'5'14'0,"-1"1"0,6 4 370,-5 0 0,4 1-31,-4-1 1,6 2-198,-2 2-76,-2-2 1,5-7 26,-2 0 0,2-1-225,3-4 1,-1-2-847,0-7 696,7 0 0,-4-11-42,7-4 324,-1-8 0,6-6 0,-1-7 0</inkml:trace>
  <inkml:trace contextRef="#ctx0" brushRef="#br0">10650 3696 8067,'-15'13'112,"1"-4"1,-2 6 232,-3-1-170,-3 0 0,-6 13-64,-1-3 0,-4-1 72,0 6 0,-5-4-327,5 8 0,0-3 140,4-1 1,2-7-11,4-3 1,2-4 9,7 0 1,5-3-174,-1-2-3,7-4 0,0-6 115,12 0 1,2-6 59,13-4 11,0-2 1,10-3-7,4 1 0,5-5 0,4 0 0,-1-4-30,6 4 0,-6-5-83,2 5 0,-6-5-409,-4 5 296,-9 0 1,-9 10-759,-6-1 984,0 7 0,-12-9 0,-4 4 0</inkml:trace>
  <inkml:trace contextRef="#ctx0" brushRef="#br0">10408 3682 8067,'9'21'-15,"1"2"1,-2 10-48,1 5 360,4-3 1,-12 11 505,4-3 0,-3-2-508,-2-3 1,0-7-416,0 2 0,4 0 122,1-4 0,0-2-250,-5-8 28,6-3 0,1-1-996,2-5 59,4-7 494,-5-3 293,-1-8 369,0-6 0,-7 0 0,0-1 0</inkml:trace>
  <inkml:trace contextRef="#ctx0" brushRef="#br0">10465 4080 8067,'-15'0'-342,"1"0"1,0 2 395,0 2 0,-2 6 660,-3 9 1,2-2-621,-7 7 1,7-5 65,-2 5 1,3-5-190,2 4 0,-1-5 205,1 1-894,0-4 89,0 0 199,6-8 1,2-7 145,6-9-302,6-4 357,2-1 1,6-5 177,0 0 1,7-4 50,2 4 0,4 0 78,2 4 1,5 1-138,4 0 240,3 0 1,2 0 341,0-1 1,-5 6-161,0-1 1,-7 6 212,2-6-507,-3 7-68,-7-3-897,-3 6 559,-12 0 337,-2 6 0,-12 2 0,-2 6 0</inkml:trace>
  <inkml:trace contextRef="#ctx0" brushRef="#br0">10308 4251 8036,'7'14'0,"-4"2"0,6 3 508,-6-4-46,10 12-267,-11-5 0,9 7 67,-7-1 0,6 5-178,-5 1 0,1-6-285,-1-4 1,-4-2 46,4 2 0,-2 1-247,2-6 0,-3-5-266,2-4-347,-2-1 343,-2-1 368,0-8 303,0-8 0,0-11 0,0 0 0,0-6 6,0 1 1,0 2-73,0-2 1,6 1 211,4-6 0,4 1 207,5-1 0,3 1 27,6-1 1,2 1-78,4 0 1,-4 1 7,3 3 0,-2-1-67,2 6 0,-7 0 56,2 5 1,-9 6 127,0 3-230,-3 3 1,-3 10-3,-4 7 1,-3 5-13,-6 8 0,0 6-269,0-1 91,-6 6 1,3-2 216,-7 5-1247,7-5 285,-9 4 455,10-11 0,-9 4-163,6-5 0,-6-2-19,2-4 1,-4-4-624,-1-9 1089,0 3 0,-7-6 0,-1 8 0</inkml:trace>
  <inkml:trace contextRef="#ctx0" brushRef="#br0">10422 4521 8036,'14'-6'763,"0"-1"-517,1-2 0,4-4-149,0 4 0,1-4 306,-1-1-538,-3 6 183,11-11-235,-11 9 1,9-10-233,-6 6 1,-2-1 93,-7 1 0,1 5-207,-7-1 0,6 6 532,-5-6 0,-1 1 0,-4-6 0</inkml:trace>
  <inkml:trace contextRef="#ctx0" brushRef="#br0">10692 4293 8036,'-1'11'0,"-4"4"0,3-4 46,-2 8 1,0 3 183,0 1 0,0 9 348,-5 1-405,0 0 0,-1-4-78,1-1 136,5 1-44,-2-7 0,1 3 17,1-6-32,-1 0 1,5-10-86,0 1 41,6-7-21,2 10 1,11-12-185,0 4 0,0-10-1,-5-4 1,2-4-240,3-1 0,-3-5-109,3 0 0,-4-5 219,0 5 1,-6-4-995,1 4 500,-7 0 288,3 5 413,-6-1 0,0 1 0,0 0 0</inkml:trace>
  <inkml:trace contextRef="#ctx0" brushRef="#br0">10920 3767 8078,'0'-14'86,"6"0"1,2 1 409,6 4-260,0 2 1,1 3-114,-1-1 0,0 0-71,0 5 1,2 0-114,3 0 162,-10 0-13,17 0 1,-22 0-226,11 0 204,-4 0 0,-3 7-124,-4 2 33,-2 10 0,-2 3 117,0 7 1,0 5-19,0 4 1,-5 3 33,0 2 1,1 0 13,4-1 1,0 2 160,0 4-191,0-10-29,0 9 0,-5-12-241,0 3 91,0 3 0,5-11-188,0 3 1,-1-8 96,-4-1 0,2-8-85,-6-2 0,4-6 25,-5-8 1,1 0-237,-5 0 267,-1-13 1,3-2-377,2-14 1,-2 1 265,2-1 0,-2-4 316,-3 0 0,7 0 0,-4-2 0,10 5 0,-3-3 0,4 3 0,1 1 0,0 6 0,0-1 0,1 8 18,4 2 1,-2 1 88,7 9 0,-5-1 925,4 5-635,-6 0 1,8 1-18,-6 4 0,0 3-10,-5 6 1,0 2 3,0 3-197,0-3 1,-2 9 18,-3-6 1,2 6-124,-6-1 1,1 1-77,-2-1 0,3-4-293,2-5 0,3-1-918,-3 0 645,4-6 226,1-2 0,0-7-790,0-4 669,0-3 464,0-12 0,6-3 0,2-5 0</inkml:trace>
  <inkml:trace contextRef="#ctx0" brushRef="#br0">11190 3796 8078,'22'-22'-431,"5"1"1,-11 2 963,3 0 0,1 2-105,-1 7 1,0-2 98,-5 2-146,0-2 23,1 4-30,-1-5-507,0 12 139,0 1 1,-6 9 14,-3 10 0,-3 5-140,-2 9 1,0 5 60,0 9 1,0-1 114,0 6-163,0 0 0,0 3-34,0-2 1,0-4-14,0-7 1,0-1-72,0-3 0,0-3-142,0-7 216,-7-6 0,6-1-135,-4-7-137,-3 0 179,6-6 0,-10-1-53,2-7 1,2-2 14,-1-3 1,-1-3 280,-4-6 0,-6-13 0,-2-3 0</inkml:trace>
  <inkml:trace contextRef="#ctx0" brushRef="#br0">11304 3895 8044,'14'-14'0,"-5"6"0,1 3 237,-7 4 1,8 7-64,-6 4 0,-1 2 9,-4 3 0,-4 5 69,-1 4 0,-6-2-53,1 2 1,-1-1 27,2 6 1,-4-1 59,4 1-194,-4-7 1,5 3 231,3-6-146,4 0-317,1-5 1,1-6-502,4-3 476,3-10 1,11-3-82,0-6 0,5-7-120,-5-2 1,4-4-550,-4-2 0,0 1 25,-4-1 888,-1 1 0,0-7 0,0-1 0</inkml:trace>
  <inkml:trace contextRef="#ctx0" brushRef="#br0">11645 3583 8044,'12'1'-93,"-2"4"1,-4 7 537,-6 7 0,-1 5-156,-4-5 1,-1 6-367,-4-1 1,-3 1 165,4-1-146,-4 3 22,-1-5 58,6 0 1,-4 3-393,2-6 262,4 0 0,-2-6-441,3-4 185,4 4 134,-6-11-7,7 4 441,0-6-29,0 0-4,7-6-77,-6 4-27,12-4 1,-5 6 207,6 0 0,-5 1-102,1 4 0,-7 5 109,2 8 0,-4 0-117,-1 6 1,0-1 125,0 6 0,0-6 167,0 1-347,0 0 1,0 3 17,0-4 0,0 3 99,0-7-225,0 6 0,0-14-275,0 3 140,0-3 1,2-3-622,3-3 349,-4-4 0,6-7-266,-7-3 1,4-6-321,1-4 418,0 4 571,-5-12 0,6-2 0,2-7 0</inkml:trace>
  <inkml:trace contextRef="#ctx0" brushRef="#br0">11844 3725 8044,'16'-7'-595,"3"-2"298,-4-4 365,6-1 0,-5 0 349,3 0 0,-8 4-132,3 1 1,-3 4 436,3-5-348,-6 7-175,5-3 0,-12 8-128,4 2 131,-3 4-149,-9 13 0,4-4-160,-6 7 139,-7-1-52,0 6 1,-4 6-176,5 3 0,-5 1-52,-4-1 0,2 3-234,-2-3 1,1-2 132,-6 2 0,2-8 348,4-1 0,-4-1 0,5-6 0</inkml:trace>
  <inkml:trace contextRef="#ctx0" brushRef="#br0">11730 3824 8044,'14'0'93,"7"-6"0,-1 3 171,4-7 0,4 6-7,1-6 0,-1 2 195,6-1 0,-6-4-263,-4 4 1,3-3-173,-4 3 1,-2-2-796,-2 6 288,-3-6-1151,-2 10 1641,-6-6 0,4 7 0,-4 0 0</inkml:trace>
  <inkml:trace contextRef="#ctx0" brushRef="#br0">11929 4109 8003,'14'-15'-255,"1"1"1,4-2 288,-1-3 0,3 4 66,-2-4 1,-3 1-274,3-1 196,-3 3-6,-2-4 1,0 7-152,0 4 143,-6-4-128,5 12-74,-12-6 0,6 9 118,-7 3 1,-7 4-8,-2 10 1,-5-2-50,-5 7 1,3-5 0,-3 5 1,2-2 239,-2 2-163,3 2 0,-5-3 276,7 5-109,0-6-66,0 5 1,4-11 340,1 3-26,5-4-220,-2 0 0,8-7 101,2-4 0,9-5-58,6-9 0,5 1 109,-5-10 0,6-2-395,-1 2-58,-4-6 102,7 9 0,-5-9-222,7 6 1,-1-5 112,0 5 1,1-4-35,-1 4 1,-6 1-107,-3 9 1,-4-4 304,-6 4 0,-3 2 0,-6 1 0</inkml:trace>
  <inkml:trace contextRef="#ctx0" brushRef="#br0">12071 3838 8001,'0'8'-132,"0"5"66,0-4 0,0 4 402,0 1 0,0 5 519,0 0 1,5 8-324,0 1 1,0 3-88,-5 6 0,0 1 268,0 5-340,6 0-139,-5 6 1,6 1-16,-7 7 0,4 6-231,1 4 0,0-4 108,-5-2 1,0-2-48,0-2 0,5-7-305,-1-2 1,1-11-66,-5-3 1,0-6-1171,0-4 1491,0-4 0,6-5 0,2-1 0</inkml:trace>
  <inkml:trace contextRef="#ctx0" brushRef="#br0">8446 5985 8170,'0'-8'0,"1"2"0,4 6 0,5 1 177,9 4 0,-2 9 96,7 10 0,4 5 326,5 4 0,5 5-193,-5 9-391,7-3 0,-10 10 79,3-7 0,2-4-180,-2-5 0,-1-11 110,-9 1 1,2-4-128,-6 0 1,0-5-140,-4-10 1,-3-1-1168,-2-3 1409,-4-4 0,0-1 0,2-8 0</inkml:trace>
  <inkml:trace contextRef="#ctx0" brushRef="#br0">8815 5971 8170,'0'20'-215,"0"-4"215,0 3 0,0 3 739,0 2 0,-6 4-217,-3 6 0,-10 8-209,-5 10 1,-4 4-116,-6 1 0,0-1-300,-4 1 1,5-6-208,9-4 0,-1-4 268,6-5 1,6-5-750,8-9 606,4-4 184,7-12 0,2-14 0,6-10 0</inkml:trace>
  <inkml:trace contextRef="#ctx0" brushRef="#br0">9299 6198 8384,'8'7'-519,"-2"1"566,-6 6 1,-5-5-15,1 1-805,-1-1 301,-1 5 1,4 1 470,-11-1 0,5 0 0,-6 0 0</inkml:trace>
  <inkml:trace contextRef="#ctx0" brushRef="#br0">9256 6412 8275,'10'8'209,"-1"-4"934,1 4-663,-2-6 0,4 9-178,-2-6 0,4 4 57,5-4-359,3 6 0,6-3 0,1 6 0</inkml:trace>
  <inkml:trace contextRef="#ctx0" brushRef="#br0">10138 5829 8079,'-15'0'1156,"8"0"-949,0 0 1,9 0-99,3 0 1,2 0 184,8 0-119,5 0 1,-2 0-412,5 0 1,1-2 197,4-3 0,-4-1-523,0-3 1,-7 1 308,2 3 0,-3 3-821,-2-2 673,0 2 0,-6 10-153,-3 6 553,-10 0 0,-9 13 0,-8-5 0</inkml:trace>
  <inkml:trace contextRef="#ctx0" brushRef="#br0">10195 6014 8079,'-23'7'0,"-2"6"6,6-3 0,5-4 206,5-1 351,5 3-282,-2-7 1,9 5-51,7-6 0,2 0 18,17 0 1,-7 0-246,11 0 0,-5-6 107,10-3 0,0-2-427,5 1 1,1-3 226,4 4 0,-9-2-232,4 1 0,-10-1-105,0 7 1,-9-1-815,-5 5 1240,-3 0 0,-2 0 0,0 0 0</inkml:trace>
  <inkml:trace contextRef="#ctx0" brushRef="#br0">10323 5900 8092,'0'14'-283,"0"7"236,0 2 0,0 10 319,0 5 0,0 5-118,0 4 0,1-1-61,4 6 0,-4-1-82,4 1 1,-3-3 103,-2-6 0,1-7-202,4-3 1,-3-9 151,2-5-57,-2-3 103,-2-9-39,-6-19 1,2-6-83,-5-15 0,6 3-16,-2 2 1,-1-1-5,1 1 0,0 0 59,5-1 0,0 7-75,0 3 1,2-2 65,3 3 0,-2-1-201,6 4 1,2 3 36,8 2 1,-3-2-426,3 2 1,2-3 66,-2-1 502,-1-6 0,3-2 0,1-7 0</inkml:trace>
  <inkml:trace contextRef="#ctx0" brushRef="#br0">10436 5701 8092,'0'-14'-342,"0"6"367,7 1 0,-4 15 157,6 6 0,1 4-49,4 10 1,0-1 124,0 11 0,2 0 152,3 5 1,-2 6-29,7 3 1,0 0-164,4 5 0,1-8-310,-1 8 0,1-10 294,-1 0 0,-4-10-632,-1-9 0,0-6 286,0-8 0,3-1-444,-8-3 1,1-4 147,-4-6 0,-6-2-35,1-2 0,-7-4-92,2-7 1,-4 1 814,-1 0-249,0-7 0,-6-1 0,-2-6 0</inkml:trace>
  <inkml:trace contextRef="#ctx0" brushRef="#br0">10849 6099 8098,'-13'-6'42,"3"6"0,-1 6 139,7 8 0,-6 7 36,5 2 0,-9 9 34,5 1 0,-12 7-427,7-3 1,-3-2 135,2-2 1,1-3-157,0-1 1,0-7-71,0-3 1,-1-10-48,1-4 0,5-3-254,-1-2 1,5-8 566,-4-6 0,-1-7 0,-4-7 0</inkml:trace>
  <inkml:trace contextRef="#ctx0" brushRef="#br0">10635 5644 8098,'24'-5'0,"0"0"0,-2 1 127,2 4 1,-4 11-77,-6 3 1,-1 10-148,-4-1 0,-1 9-147,-3 1 0,-3 0 243,2-4 0,4-1 0,0 1 0</inkml:trace>
  <inkml:trace contextRef="#ctx0" brushRef="#br0">11304 5615 8487,'1'-12'-113,"4"2"-326,3 4 0,11 1 515,0 1 1,4-7 836,-4 1 1,7 1-459,-3-6-402,10 4 0,-3-9-129,4 6 1,0-1-238,0 1 0,-3 0-318,-7 0-469,-4 6 1100,-12 1 0,-1 7 0,-7 0 0</inkml:trace>
  <inkml:trace contextRef="#ctx0" brushRef="#br0">11360 5516 8143,'7'22'-514,"-4"0"367,6-3 1,-4 5 889,5 9 0,-6-3-330,6 3 1,-7-3-290,2-1 0,1-6-91,-1 1-473,6-7 233,-3 4 0,1-13-273,1-3 1,-2-5 479,1-5 0,4-9 0,-5-8 0</inkml:trace>
  <inkml:trace contextRef="#ctx0" brushRef="#br0">11545 5573 8143,'8'22'0,"3"3"222,-6-6 0,4 0-111,-4-5 0,5 2 133,-6 3 0,3-8-229,-3 3 0,0-4-436,5-1 82,1-2 1,4-9-636,0-3 974,0-9 0,7-8 0,1-6 0</inkml:trace>
  <inkml:trace contextRef="#ctx0" brushRef="#br0">11801 5502 8143,'0'14'0,"0"5"223,0 0 1,-1 6 53,-4-1-51,3 3 0,-10 1 301,2 1 0,-2-1-386,-3 0 1,1-1-449,0-3 0,0-2-22,-1-3 0,1-8-68,0 3 0,5-7-892,-1 2 1289,1-6 0,-6 4 0,1-7 0</inkml:trace>
  <inkml:trace contextRef="#ctx0" brushRef="#br0">11417 5758 8143,'0'15'440,"0"4"1,0-1-332,0 5 1,0 1 146,0 5 0,0 4 30,0 0-106,0 0 1,-4-4-169,-1-1 15,0 0 0,5-1-812,0-3 581,-6-4-818,4-5 783,-4-7 1,6-4-193,0-8 0,0-6 134,0-9 0,0 2 18,0-7 1,0 2 278,0-2 0,5-3 0,-1 4 0,7 1 27,-1-2 1,3 7-109,1-2 1,0-2 267,0 2 0,7 0-18,2 5 0,4 1 342,2 4 0,-1-2 2,1 6-215,-1-6 0,-1 9 182,-3-2 0,1 2-344,-6 2-120,-7 0-551,1 6 393,-11 2 1,-2 8-45,-10 3 0,-9-2-74,-5 7 0,-4-2 59,-5 2 201,3 3 0,-11-5 0,4 6 0</inkml:trace>
  <inkml:trace contextRef="#ctx0" brushRef="#br0">11375 6198 8143,'1'8'0,"4"-3"0,8-10-287,6-4 184,6-4 1,-8-3 244,7-3 1,0 4 345,4-4 0,0-2-737,1 2 94,-1-6 0,1 9-354,-1-3 0,-1 3 257,-3 2 1,-5 5 251,-10-1 0,4 7 0,-5-3 0</inkml:trace>
  <inkml:trace contextRef="#ctx0" brushRef="#br0">11588 5971 8143,'0'14'-391,"5"0"555,-1 1 1,1 0 574,-5 4 1,0 3-229,0 7-316,-6-1 1,3 7 11,-7 3 1,2-2-113,-1 2 0,-4-6 7,4 1 0,1-5-250,-2-4 1,6-3 54,-6-7-362,7 0-158,-10-6 363,12-2 68,-6-12 1,7-4-61,0-8 0,0-5-20,0-5 0,7 0-65,2-1 1,4-4 161,1 0 0,5 4 76,0 6 1,6 5 99,-1-1 1,3 10 204,1 4 1,1 3 258,-1 2-279,-6 0 74,-1 0 1,-7 7 185,0 2 0,-6 10-165,-3 5 1,-4-2-79,-1 2 0,-8-1-74,-6 6 1,-2-5-296,-7-1 0,1-1-893,-2 2 729,-3 3 0,7-11 48,-4 3-432,-3-4 227,11-7 477,-11-1 0,12-7 0,-6 0 0</inkml:trace>
  <inkml:trace contextRef="#ctx0" brushRef="#br0">11588 6326 8143,'28'5'-529,"1"0"1,-6 1 360,1-1 0,-2 1 102,2 4 1,1 2-74,-6-2 0,0-4 139,-5-1 0,7 3 0,1 0 0</inkml:trace>
  <inkml:trace contextRef="#ctx0" brushRef="#br0">12029 5715 8009,'4'16'-6,"1"3"0,5-2 6,-6 7 0,7 0 0,-7 9 841,5 0-335,-6 0-413,4-5 1,-3-5-259,1-4 1,6 1-10,-1-1 1,-4-5-682,-1-4 562,2-7 0,-3 3-105,5-6 0,-6-1 180,2-4 1,1-8 217,-1-6 0,1-11 0,-1 2 0,-3-4 0,6-1 0,-4 0 0,4 0 0,2 4 10,-1 1 1,1-1 107,4 1 1,2 6 152,3 3 0,3 5 198,6 4 1,1 2-126,-1 4 1,1 2 57,-1-3 1,-1 5 23,-3 5-151,2-3-214,-10 10 1,5-4-111,-7 6 1,-6 1 70,-3-1 0,-4 2-158,-1 3 0,-1-2 99,-4 7 0,-9-1-117,-10 6 1,-8-1-695,-1 1 368,-6-1 293,9 0 0,-11-1-525,3-3 406,3 3 1,2-13 172,9 0 0,3-1-59,7-8 0,5-1 491,-1-4-259,7 0 1,-2-1-44,10-4 0,3-3 121,6-6 0,7 5 55,2-1 1,9 1 113,1-6 1,5 1-62,-5 0 0,5 4-156,-5 1 1,1 1-21,-6-1 0,-1 1-50,-3 3 0,-4-3 0,-6-6 0</inkml:trace>
  <inkml:trace contextRef="#ctx0" brushRef="#br0">12313 5473 8037,'14'15'0,"0"0"72,1 4 0,-1 2 28,0 3 1,0 9 1442,1 0-694,-8 0-484,0 14 1,-3-7 606,1 12-467,0-6-181,-5 9 1,-5-9-109,0 6 1,-1-1-58,1 1 1,4 3-113,-4-3 0,4-8-203,1-1 1,0-10-535,0 0 1,0-9-1743,0-5 2432,0-9 0,0 2 0,0-4 0</inkml:trace>
  <inkml:trace contextRef="#ctx0" brushRef="#br0">13138 5502 7853,'0'28'89,"0"1"1,4 7 533,1 7-309,0-1 1,-4 14 141,4-4 0,-3-3-183,2-2 0,0-3-39,0-1 1,-2-2-112,3-3 0,-2 1-155,2-5 1,-4-1-458,4-5 311,3-6 149,-7 5 1,6-16-478,-7 3 264,0-9-138,0 1 0,0-7-290,0-4 1,0-8 198,0-5 1,0-8 9,0 3 1,-2-6 460,-3-4 0,-2-3 0,-8-7 0</inkml:trace>
  <inkml:trace contextRef="#ctx0" brushRef="#br0">13436 5445 8045,'29'-14'-817,"-1"-1"561,1 1 1,-1 0 214,0 0 0,-4 1 565,0 4-242,-7-4-122,4 11 0,-7-4-88,0 6 1,-4 6 73,-1 4 0,-6 7 126,2 2 0,-3 7-49,-2-3 0,4 10-96,1 5 1,0 8 415,-5 2-320,6 5 1,-4-2 1,2 6 1,0 0-13,0-1 1,-2-2-253,3-7 1,-4 4 74,-1-13 0,0 5-249,0-10 135,0-6 0,0-2-61,0-6 35,0-7 28,0 1 0,-1-11-89,-4 2 105,-3-2 0,-6-4-159,0-2 0,-1-4 33,1-6 0,-5-1-211,0 1 1,-6-2-29,1-3 1,2 2-687,-2-7 1111,1 1 0,-12-12 0,-1-1 0</inkml:trace>
  <inkml:trace contextRef="#ctx0" brushRef="#br0">13237 5672 8045,'-8'8'687,"8"-1"-464,10-7 0,4-7 22,5-2 1,-2-2-272,7 1 0,0-4 117,4 0 0,1 0-370,-1-5 1,0 8 194,1 1 0,-7 5-448,-3-4 210,-3 6 0,-8-2-230,-4 10 0,-4 3 231,-4 6 1,-9 5 320,-6 0 0,-6 6 0,1-1 0,-1 3 0,1 1 0,-1-1-146,6-3 0,0-4 146,5-6 60,-1 1 0,8-1 237,2 0 511,-3-6-505,6-2 1,2-6 6,10 0 1,2-6-74,3-4 0,4-2-402,0-2 1,6-1 145,-1 1 1,2-5-514,3 0 0,-7 0 264,-3 5 0,-3 0 268,-2 0 0,-6-7 0,-2-1 0</inkml:trace>
  <inkml:trace contextRef="#ctx0" brushRef="#br0">13465 5630 8045,'-8'6'-164,"1"2"0,3 6-205,-1 0 0,-6 5 807,1 0-189,4 7 0,-7-4-175,4 6 0,1-3 34,-1 4-14,5-10 1,-7 14 38,7-9 0,-1-2-27,5 1 0,-5-5-16,0 1 1,1-3 108,4-2-102,6-6 0,3-2-113,10-6-56,-3 0 127,11-6 1,-10-2-298,7-6 150,0-7 0,3 5-667,-4-3 517,-2 3 0,-7 2-24,0 0 0,-6 0-37,-3 0 0,1 4-95,-1 1 398,0 5 0,-7-2 0,-3 6 0,4 0-83,-12 0 0,10 0-79,-6 0 0,1 6 359,-2 4 1,2 1 230,4-2 0,2 9-208,-3-4 1,2 3 122,-2-2 0,4-1-98,-4 0 1,4 0-200,1 1 1,0 3-803,0 1 392,-7 0 223,-1-4 141,-6-1 0,0 6 0,0 2 0</inkml:trace>
  <inkml:trace contextRef="#ctx0" brushRef="#br0">13251 6326 8045,'15'-1'-60,"-1"-4"0,6 2 315,4-7 1,3 2 408,1-1 0,2-5-1162,4 0 172,2 6 228,0-11 0,4 11 98,-7-6 0,0-1 0,-5 1 0</inkml:trace>
  <inkml:trace contextRef="#ctx0" brushRef="#br0">8545 6952 8226,'-6'-14'-966,"4"6"237,-10 1 1936,10 7-797,-4 0 0,12 7-26,4 2 1,2 10-84,3 5-152,5 3 1,2 0 160,7-4 1,4 4-175,0-3 0,5 3 10,-5 1 0,2-4-249,-2-1 0,-3-5-341,3 1 0,-3-3-433,-1-2 426,-7-6 235,5-2 216,-12-6 0,12-6 0,-5-2 0</inkml:trace>
  <inkml:trace contextRef="#ctx0" brushRef="#br0">9199 6923 7932,'-6'15'-48,"-2"-1"-70,-6 0 46,0 7 0,-5-4 53,0 7 0,-5-1-196,5 6 0,-1-2 73,1-4 148,3-2-3,2-7 1,1-4-198,3-1-10,4-6 31,0 4 103,6-7 98,0 0 0,6 0-23,4 0 1,2 6 131,2 3 0,-4 4 370,-1 1-286,1 0 1,4 7 686,0 3-614,-6 2 1,3 9 125,-6 3 0,5 3 69,-6 2 1,1 4-86,-5 1 1,0 4-81,0-5 0,0 1-89,0-6 1,0-1-16,0-3 0,0-3-114,0-7-43,6 1 1,-4-7-772,3-3 511,-4-3-365,-1-8-24,7 4 1,-6-17 11,4 1 0,-4-4-1198,-1-6 1772,7 3 0,-6-23 0,6 4 0</inkml:trace>
  <inkml:trace contextRef="#ctx0" brushRef="#br0">9541 7577 7845,'0'10'-457,"0"-1"0,0 1 23,0 4 0,-2 0 422,-3 0 0,-3 1 189,-6-1-177,6 0 0,-11 0 0,3 1 0</inkml:trace>
  <inkml:trace contextRef="#ctx0" brushRef="#br0">9441 7762 8055,'14'6'-512,"-6"-4"427,5 4 0,-5-6 1209,6 0-689,0 0 0,0 2-697,1 3 169,-1-4 1,0 7 92,0-3 0,0-4 0,1 6 0</inkml:trace>
  <inkml:trace contextRef="#ctx0" brushRef="#br0">10365 7208 7624,'6'-8'408,"4"2"595,9 6-619,-3 0 0,11 0-313,-4 0 0,4-5 87,2 0-148,-1 0 0,-4 1-216,-1-1 1,-4 0 99,5 5 1,-11 0-477,1 0-721,-3 0 1303,-3 0 0,-2 6 0,-6 2 0</inkml:trace>
  <inkml:trace contextRef="#ctx0" brushRef="#br0">10635 7236 8167,'0'14'-215,"0"7"108,7 1 0,-4 6 605,6 1 0,-6 6 480,2 3-860,-3 9 0,2-4-253,1-1 1,0 1-21,-5-5 0,0 1-322,0-1 0,0 2 218,0-7 0,-2-2-315,-2-7-209,2 3 214,-4-11 569,-1-2 0,0-8 0,-8-12-82,1-3 1,5 1 81,-1-2 0,7 1 820,-2-6-312,4 8-144,1-6 1,1 7 99,4-4 1,4 2 531,10 3-392,4 4-443,-1-5 0,9 6-204,-2 0 1,2 0-237,-2 0 0,1-2 279,3-3 0,-3 4 0,5-6 0</inkml:trace>
  <inkml:trace contextRef="#ctx0" brushRef="#br0">11446 6966 7990,'-8'0'362,"2"6"1,6 9-203,0 8-80,0 10 0,0 4 159,0 5 0,0 6-28,0-1 0,0 8-25,0 2-996,0 0 1007,-7 6 1,6-10-406,-4-1 160,3-7 0,2-2-388,0-10 339,7-3 0,-4-8-614,6-3-34,1-9 1,4-5 295,0-10 0,-4-5-311,-1-9 760,1-3 0,4-12 0,0-3 0</inkml:trace>
  <inkml:trace contextRef="#ctx0" brushRef="#br0">11545 7464 7990,'0'14'79,"0"0"0,0 2 493,0 3-113,0-3-293,7 10 0,-4-5 28,6 3 0,-1 1-57,2-6 1,2 0-104,-2-5 0,7-6 5,2-3 0,2-4-188,-2-1 0,-2-8 285,7-6 0,-5-6-131,4-9 0,-5-1-74,1-3 1,-4-2-98,0-3 0,-8-1 2,-2 6 0,-3 0 23,-2 4 0,-7 2 33,-2 4 0,-5 2 108,-5 7 0,-3 6 0,-7 3 0,6 4-21,-1 1 1,2 11 21,-2 3 1,4 8-52,5-3 82,1 6-82,6-3 0,-3 5-149,6-3 1,1 1-82,4-6 0,6-5-331,3-4 1,9-7 610,1 2 0,6-10 0,-3-3 0</inkml:trace>
  <inkml:trace contextRef="#ctx0" brushRef="#br0">11886 7250 7990,'0'15'-379,"0"-1"1,5 5 201,0 0 1039,0 6-326,-5 3-241,0 9 0,0 1 118,0 0 0,4-7-132,1 2 0,1-3 212,-1-1-365,3-7 0,6-3-131,1-10 0,-6-2-59,1-7-37,-1 0 220,-1-13 0,5 2-89,-4-13-139,-3 1 39,7-12 1,-10 0-119,7-3 0,-7-3 79,2 3 1,1 3-133,-1 2 1,1 5 9,-1 4 0,-4-1-189,4 6 0,-3 5-417,-2 4-322,0 7 1157,0-3 0,0 6 0</inkml:trace>
  <inkml:trace contextRef="#ctx0" brushRef="#br0">12128 7478 7990,'14'14'-433,"-6"0"1,5-6 1069,-4-3 1,4-4-134,1-1 1,0 0-160,1 0-176,-1 0 0,6 0-32,4 0 1,3-6-111,1-3 0,-1-6 63,-3-3 0,1-3-89,-6-3 0,0-3-466,-5 4 356,1 2 0,-6-1-287,1 3 0,-7 3 148,1-3 1,-4 4-159,-4 0 227,-4 7 0,-8-3 146,-3 7 1,-3-6-10,-6 5 0,4 1 120,0 4 0,2 0-92,-2 0 1,-1 8 723,6 6-305,0 0-58,5 13 0,1-5 265,4 6 1,-2 7-129,6 3 0,0 3 6,5 2 0,0-5-226,0 0 1,7-8-220,2-2 1,5-1 9,5-8 1,3-5-159,7-4 0,7-7-1660,7 2 816,-7-10-133,18-9 1080,-16-2 0,12-6 0,-2 3 0,1-8 0,-4-10 0,-3-7 0</inkml:trace>
  <inkml:trace contextRef="#ctx0" brushRef="#br0">13450 7066 8080,'-14'0'0,"5"0"31,-1 0 1,1 0 91,-5 0 0,-1 6-59,1 3-118,-6 10 220,4-3 1,-5 9-143,7-6-127,0 7 281,0-4 1,4 1 178,1 1 0,5 1-131,0 9 0,2-3 99,2 7 1,6-2-169,4 2 1,3-3 97,1-7 0,6-1-646,4-3 232,3-10 189,8-7 0,-4-7-1076,7 0 545,6-7 93,1-7 1,4-10-265,-7-9 0,-5 3 258,-4-3 0,-10-2-279,-4 2 693,-3 0 0,-2-2 0,1-1 0</inkml:trace>
  <inkml:trace contextRef="#ctx0" brushRef="#br0">13621 6881 8054,'8'0'-30,"5"11"228,-4 3 1,-1 11 143,1 4-169,-5 5 0,2 9 87,-6 0 1,0-1 19,0 1 0,5-2 0,-1-3 0,3 2-112,-3-7 0,-2 5-170,3-5 1,1 0-419,-1-5 356,0-5 0,-5-3 20,0-6-372,0-6 198,0-2 15,0-6 0,0-6-62,0-3 35,0-10 1,0-3-151,0-7 1,4-1 53,1-3 0,1 3-4,-1-3 0,-2 3 329,7 1-18,-1 7 1,1 2-234,-1 6 754,-6 6-305,10 1-57,-11 7 1,10 3 139,-2 7 1,-2 3 22,1 15 0,-6-3 174,2 8 1,1-3-212,-1-1 1,4-2-76,-4-4 1,5 3-789,-6-7 319,7-7 185,-9 1-364,11-11 327,-12 4 0,10-12-485,-6-4 0,0-3 219,-5-1 1,0-6 395,0-4 0,0-9 0,0-4 0</inkml:trace>
  <inkml:trace contextRef="#ctx0" brushRef="#br0">13891 6881 8036,'5'-10'0,"0"1"213,6 6 143,-3-4 0,4 14-311,-2 2 140,-4 4-74,-6 1 0,0 2-76,0 3-74,0-3 70,0 4 1,-2-1-113,-2 0 0,1 5 120,-7-5 0,5 4-166,-4-4 86,-1 0 1,1-5-357,-1 1 50,7-7 294,-3-2-8,6-6 21,0 0 1,6-2 159,4-2-65,-4 2 0,7-6-16,-4 3 0,4 4 148,1-4 0,0 3-61,0 2 1,1 7 180,-1 2 1,-5 4 149,1 1-172,-1 0-39,-1 1 0,-1 3 111,-7 1 0,1 5-186,4-5 0,-4 2-132,4-2 0,-3-4-95,-2 4 1,0-3-336,0-2 1,-2-4-377,-3-1 87,4-6 0,-7 4-303,3-7 384,4 0 311,-6 0 1,3-7 287,-1-2 0,-6-10 0,3-3 0</inkml:trace>
  <inkml:trace contextRef="#ctx0" brushRef="#br0">14133 7023 8036,'14'0'0,"-4"0"62,-1 0 1,-1 1 187,1 4 0,2 8 44,-6 6 0,0 6 83,-5-1 0,0 4-263,0 5 174,0-3-116,0 5 1,0-6 26,0-1-116,0 0-22,0 1 0,0-5-135,0-1 0,5-5-45,-1 1-504,1-4 483,-5-7 1,2-9 14,3-13 1,-4-7-362,4-7 199,3-1 95,-7-6 1,7 4-267,-3-7 249,-3 6 1,9-4 197,-7 3-83,7 3 0,-4-3 98,2 9 1,4 2 207,-4 3 0,-1 9-109,2 1 0,-6 6 128,6 3 1,-5 3 923,4 6-504,-6 7-311,4 13 1,-6-1 106,4 0 1,-4 6-206,4-1 0,-3 0-308,-2-5 1,0-1-110,0-3 0,1 1-439,4-6 1,-2 3-119,7-8 99,-1 4 1,5-12-1118,1 4 1750,-7-10 0,4-8 0,-4-6 0</inkml:trace>
  <inkml:trace contextRef="#ctx0" brushRef="#br0">14645 7066 8003,'6'-23'-446,"-4"3"223,4-1 363,-6 6 1,0-6 1192,0 7-608,0 0-481,0-1 1,-6 7-37,-4 4 1,2 10-1,-1 8 1,-1 4 349,-4 10-388,6-3 1,-3 12 169,6-4-22,-6 3-425,10 1 201,-6 4 0,7-11-139,0 3 0,0-5 101,0-4 0,7-4-68,2-5 1,-1-7-59,2-4 1,-1-2-198,5-2 0,0-6-354,1-4 670,5-9-215,-4-3 1,5-2-574,-7 1 367,0-1 143,0-4 0,0-1-68,1 1 0,-6-1 90,1 1 1,-2-1 44,1 1 1,2 4-81,-6 1 273,0 5 519,-5-2-316,0 12-153,0 1 1,-2 9 771,-3 3-455,4 9-109,-12 2 0,11 11 130,-2-4 0,2 4-101,2 2 0,0-1 56,0 0 0,6-4-245,4 0 1,3-7-586,1 2-986,0-3 739,0-2 195,0-6-610,1-2 1118,-1-6 0,0 0 0,0 0 0</inkml:trace>
  <inkml:trace contextRef="#ctx0" brushRef="#br0">8432 5971 8279,'-15'-16'-198,"1"-3"1,5 3 113,-1-3 202,1-3 0,-1 5-67,1-7 0,-1 5 155,-4-4-54,6 5 1,-5-2 26,4 5 1,-5 8 137,-5 2-193,3 3 1,-11 10 46,3 6 1,-7 7-33,-2 7 0,-5 9-42,5 5 1,-1 1-27,6 4 1,6-2-137,3-3 0,3-4-8,2 0 60,6-6 0,2 2-116,6-5 46,0-1 0,6-4 126,4 0 1,4-7-13,5 2 1,3 1 66,6-1 0,1 0 10,-1-4 0,5 4-101,0 0 1,-1 4 16,-8-4 0,-4 2-200,-5-2 218,-1-4 0,-2 11-142,-2-7 0,-4 1 75,-6-1 1,-6-1-62,-4 5 0,-2-5 62,-2 1 1,-7-4-47,-3 0 1,-3-1 37,-1 0 1,1-1-9,3-4 1,-1-1 33,6-3 1,5-4 9,5 4 95,5-3-111,-2 4 1,6 2 52,0 6 1,6 2-49,4 3 1,7 5 241,2 9 0,0 3-66,-5 7 1,1 6 46,-1 3 1,-6 6 33,-4 9-1273,-2-1 1191,1-25 0,0 2 1,-1 31 170,0-34 1,1 0-232,-2 28 1,-1 7 220,0-14 0,0-1 135,0-8 0,0-3-113,0-6 0,5-2-63,0-3 0,6-3-123,-2-7 0,5-6-6,5-3 0,-3-9 831,3-6-1213,3-2-41,0-8 0,5-4-699,-3-9 1,1-3-3,-6-6 1,5-1 964,-5 1 0,6-1 0,-3 1 0</inkml:trace>
  <inkml:trace contextRef="#ctx0" brushRef="#br0">18754 6312 8344,'-15'0'-664,"1"0"377,0 0 248,6 0 1,-3-1 317,6-4 214,1 3 1,10-4-234,3 6 0,6 0-56,4 0 1,4 0 2,10 0 0,7 0-1,12 0 0,2-5-2,12 0-261,7 1 0,-2 4 174,0 0 0,0 0-6,-5 0 1,5 4-107,5 1 0,3 0 52,-36-5 0,0 0-180,2 3 1,1 0 0,-5-1 0,0-1 169,2 4 1,0 0-1,1-3 1,0 1 53,3 1 1,1 1 0,4-3 0,0 1 98,2 2 0,1-1 1,0-1-1,1-1-756,-2 3 1,1-1 809,7-2 0,1 0-100,-5 4 1,0 0 0,6-4 0,0-1 83,-4 4 1,-1 0-132,-4-3 1,-1-1-692,-1 2 0,0 0 593,-3-2 0,-1-2 35,1 1 0,0 0 1,-4 0-1,-1 0-161,-1 0 1,-2 0 522,30 0-137,-8 0 0,-9-4-55,-3-1 11,-9 0 0,-9 5 3,1 0-489,-11 0 1851,9 0-1554,-17 0 0,4 0 1671,-5 0-1786,-1 0 1099,-6 0-1400,4 0 0,-8-5-58,5 1 1,-4-6-1922,4 5 1499,-6-6 860,10 10 0,-11-12 0,4 5 0</inkml:trace>
  <inkml:trace contextRef="#ctx0" brushRef="#br0">19393 4592 8158,'-22'0'0,"2"0"488,6 0-168,6-6 0,3 4-148,10-3-101,3 4 0,6 1 13,0 0 1,8 0 177,7 0 1,5-5-296,9 0 1,6-1 77,3 1 1,-1-3-253,1-6 1,-6 5-176,1-1-1,-4 1-207,-5-6 0,-8 1 590,-7 0 0,-5-7 0,2-1 0</inkml:trace>
  <inkml:trace contextRef="#ctx0" brushRef="#br0">19720 4251 8158,'0'20'0,"0"9"-332,0 9 1,0 11 116,0 7 0,0 3 649,0 7 1,0 5-698,0 5 1,-4 0 418,-1-5 0,-1 0-93,1 0 0,3-8 243,-2-6 1,2-9-286,2-15 1,0-2 193,0-12 0,0-4-268,0-6 1,-2-7 87,-2-2 0,1-8-132,-7-11 0,1 1 348,-6-5 0,-4-1-262,0-4 0,-4 1 46,4 3 1,-2-1-8,2 6 1,8 1 204,-3 9 1,8-2 120,-4 6-123,7 0 1,-2 5-123,10 0 1,3-4-248,6-1 1,8-1 86,7 1 0,1-3-514,8-6 1,-5 0 132,5-1 1,-7 1-342,3 0 773,-4-7 0,-2-1 0,0-6 0</inkml:trace>
  <inkml:trace contextRef="#ctx0" brushRef="#br0">20104 4308 8275,'0'9'177,"0"1"0,0-1 145,0 5 0,-6 7 89,-3 2 0,-6 11-360,-4 4 1,2 3 87,-7 1 0,1 1-344,-6 0 1,7-9 201,3-5 0,3-2-561,2-8 1,5-5 93,-1-5 80,7-6 1,-3 2 28,6-10 1,4-2-89,1-8 0,6 1 449,-1 0 0,-4 4 0,-1 1-57,3-1-27,-1 3 0,6 2 705,-3 10 0,1 4-292,-7 10 0,6 3 167,-5 6 1,1 1-24,-1-1 1,-4 7 82,4 3 1,-3 3-365,-2 2 1,0-5 67,0 0 1,0-2-361,0 2 0,0-5 124,0-9 1,0 1-455,0-6 1,0-5-188,0-4-35,0-7 312,0-10 0,0-8-197,0-14 1,4-6-24,1-2 1,0-5-47,-5 0 606,0-7 0,0-8 0,0-8 0</inkml:trace>
  <inkml:trace contextRef="#ctx0" brushRef="#br0">20119 4293 8205,'12'-9'0,"-2"-1"0,2 7 374,-2-1-209,-4 2 0,5 8-154,-6 4 1,0 2-53,-5 3 1,-7 0-282,-2 4 0,-1-1-122,-4 5 0,3 0 194,-8 0 1,8 2-7,2-6 1,-1 2-20,-4-2 268,6-3-134,-5 4 1,12-10 357,-4-1-119,3-6 1,9 4 333,2-7 1,5-5-209,5 0 1,-1-6 45,6 2 1,-1-4-241,6-1 1,-6 0 92,1-1 1,-2 3-406,2 2 283,-4-2-158,-5 10 1,-8-3 30,-2 10 1,-11 8-198,-8 6 1,-7 4 108,-7-4 0,-1 7 114,1-3 0,4-1 158,0 2 0,6-7-92,-6 2 1,8-3 117,2-2 1,1-4-68,8-1 675,1-5-317,4 2 0,6-6 11,3 0 0,9 0-229,1 0 1,6 0-34,-1 0 1,1 0-189,-1 0 0,6-5 64,-7 0 1,6 1-131,-10 4 0,0-5 38,-5 0 0,-1-1-432,-4 1 0,2 2 37,-6-7 487,0 7 0,-5-16 0,0 4 0</inkml:trace>
  <inkml:trace contextRef="#ctx0" brushRef="#br0">20303 4507 8199,'-8'6'-94,"4"3"1,1 10-125,-2 5 0,3 4 491,-2 6 1,-3 2 11,2 7 0,-4-2-235,4-3 0,-1 3 94,1-3 1,4-2-202,-4 2 0,3-7 116,2 3 0,0-6-389,0-4 1,-1-5 188,-4-10 1,2 2-245,-7-6 0,6-2 44,-6-8 1,1 1-8,-6-11 0,-2 4 348,3-8 0,-7-1 0,12 1 0,-7-5-95,7 5 1,1 0 94,-2 5 397,7 0 1,-2 1-4,10 4 1,0-2 169,9 6 1,-1 0-294,10 5 0,1 0-52,4 0 1,2 0-161,4 0 0,-6 0 97,0 0 0,-1 0-263,-8 0 1,0 2 23,-5 3 0,-1 2-43,-3 8 0,-4 4 105,-6 0 0,-2 7 95,-2 3 0,-9 6 34,-6 7 0,-5-1 177,5-3 1,0 2-7,5-7 1,2-2-112,2-7 1,4-3-129,6-7 66,0-6 0,11-5-447,3-12 0,10-3-91,-1-11 0,0-3-314,0-7 0,-1-1 324,2-4 1,1-3 421,-6 3 0,0-3 0,-5-2 0</inkml:trace>
  <inkml:trace contextRef="#ctx0" brushRef="#br0">20559 4677 8151,'15'0'-433,"-6"0"361,0 0 0,1 0 72,4 0 0,0-1 171,1-4 1,-1 3 307,0-2 0,0-3-544,0 3 136,1-1-611,-7 5 1,-2 6 249,-6 4 1,-3 2-163,-7 2 1,1 2 197,-10 3 1,-2 3 253,2 7 0,-4-2 39,4-4 1,0 4-73,5-3 0,-1 1 190,1-1 1,1-4-52,4-5 0,3-1 803,6 0-615,0-6 0,6-2 0,3-6 1,6-6-69,4-4 1,-2-7-301,7-2 0,-2-6 12,2 1 0,2-1-32,-2 1 1,1-1-447,-1 6 1,-3 0 246,-7 5 0,-2 0 293,-2-1 0,-4 1 0,-6 0 0</inkml:trace>
  <inkml:trace contextRef="#ctx0" brushRef="#br0">20687 4748 7935,'-8'0'7,"2"2"588,6 3 1,0 9-151,0 10 1,0 4 40,0 5 1,0 3 254,0 7-560,0 6 1,0-6-16,0-1 0,0-1 91,0-7 0,5-6-334,0-4 0,6-12 142,-2 3 1,4-11-213,1 1 0,0-11 100,0-8 1,1-9-180,-1-10 1,0 3-179,0-3 0,-1-3-318,-4-2 0,2 3-153,-6 2 1,0-2 341,-5 2 1,0-2-322,0 2 854,0 3 0,-6-11 0,-2 5 0</inkml:trace>
  <inkml:trace contextRef="#ctx0" brushRef="#br0">20886 4308 8151,'10'-2'-132,"-1"-3"0,-4 4 132,4-4 0,-4 3 432,5 2 0,-6 7-72,6 2 1,-7 5-232,2 5 1,-4 3-47,-1 7 1,0 6 64,0 3 0,0-2-9,0 2 0,0-2-179,0 2 0,0 3-151,0-3 0,0-3 106,0-2 0,0-5-262,0-4 1,0-3-65,0-7-163,0-6-7,0-2 218,0-19 1,5-2 29,0-14 0,1 1 333,-1-1 0,-2-1 0,7-3 0,-6 2 0,6-7 0,-1 0 0,5-5 0,1 7 0,-1 3 0,0 3 0,0 1 0,-1 7 5,-4 3 1,4 3 189,-3 2 1,1 5 131,-2-1 0,4 7 180,-4-2 1,-1 4-118,2 1 0,-6 1-35,6 4 0,-5 3-218,4 6 1,-6 2-71,2 3 1,-3-2-192,-2 7 1,0 0-4,0 4 0,0 5-293,0 0 1,-7 0 47,-2-4 0,-2 4-593,1 0 965,-9 0 0,10-4 0,-12-1 0</inkml:trace>
  <inkml:trace contextRef="#ctx0" brushRef="#br0">20943 4691 8138,'10'0'0,"-1"0"0,1-1-226,4-4 0,0 4 259,0-4 0,0 2 445,1-2 0,0 2-349,4-7 1,-3 6-235,3-6 1,-3 5-50,-2-4 240,0 6-777,1-4 482,-7 7 1,-2 2-110,-6 3 1,-6 3-3,-4 6 1,-7 5 130,-2 0 1,-5 0 192,5-5 0,-5 5 18,5 0 0,-4-2 70,4-7 1,5 1-98,4-7 815,7 1-580,-3-5 1,12-1 132,3-4 1,9 2-125,1-7 0,4 2-140,-4-1 0,5-2-248,-5 6 0,0-4 82,-5 4 0,0 0-280,1 5 59,-1 0-603,-6 0 891,-2 6 0,-6 2 0,0 7 0</inkml:trace>
  <inkml:trace contextRef="#ctx0" brushRef="#br0">20972 4962 8134,'-7'7'0,"4"0"0,-6-7 428,5 0 0,0 0-86,8 0 1,4-5-231,7 0 1,0-4-22,4 4 0,3-6 114,7 2 1,-1 1-452,1-2 0,-7 2 186,-3-1 0,1-4-762,-1 4 0,0 1 822,-4-2 0,-8 1 0,0-5 0</inkml:trace>
  <inkml:trace contextRef="#ctx0" brushRef="#br0">21128 4606 8133,'0'-8'-157,"0"15"1,0 4 97,0 12 0,0 1 536,0 4 0,0 2-111,0 4 0,0-4-419,0 3 0,0 2 89,0-2 0,0 1-378,0 0 0,-2-4 88,-2 3 0,1-3-69,-7-2 0,1 1 323,-6-1 0,-5-6 0,-2-1 0</inkml:trace>
  <inkml:trace contextRef="#ctx0" brushRef="#br0">20815 5232 8108,'-12'9'0,"2"1"460,4-7-253,6 3 1,6-1 234,4 0 1,10-1-83,9-4 0,5 0-171,9 0 0,-4-1 48,4-4 0,1-3-269,8-6 0,-4-2 137,-10-3 1,3 3-582,-3-3 0,-3 8 207,-2 2 269,-3 6 0,-2-10 0,1 5 0</inkml:trace>
  <inkml:trace contextRef="#ctx0" brushRef="#br0">23389 5146 8411,'-7'-8'158,"6"2"-357,-6 6 55,7 6 0,2 2 1059,3 7-579,3 5 1,12 2 76,4 7 0,3 1 134,1 3 0,1-3-417,-1 3 0,0 2 43,1-2 0,-5 0-601,-1-4 218,-5-1-66,9 0 0,-7-1-276,4-3 1,-4-4 263,-5-5 1,-3-1-642,-2 0-109,-4-6 1038,-6-2 0,-6-18 0,-2-4 0</inkml:trace>
  <inkml:trace contextRef="#ctx0" brushRef="#br0">23673 5089 8020,'0'15'518,"0"-1"-283,0 0 0,0 2 289,0 3 0,-6 3 148,-4 6-498,-2 7 0,-3-3 28,1 6 1,-6 0-32,-4 4 1,-3 1-85,-1 0 0,-1-6-690,1 1 450,6 0 0,1-3 66,7-7-1525,6-5 814,2-9 798,6-6 0,6-8 0,2-8 0</inkml:trace>
  <inkml:trace contextRef="#ctx0" brushRef="#br0">23972 5260 8043,'14'-6'-115,"-6"4"0,3-3-617,-7 10 795,1 3-11,-5 6 1,-5 1-214,1-1 161,-14 0 0,9 6 0,-12 3 0</inkml:trace>
  <inkml:trace contextRef="#ctx0" brushRef="#br0">23872 5473 8043,'14'7'121,"-6"-6"1,5 7 314,-4-3 1,2-2-275,-1 6 1,2-4-149,-2 5-14,3-7 0,1 10 0,0-6 0</inkml:trace>
  <inkml:trace contextRef="#ctx0" brushRef="#br0">24427 4962 8087,'7'0'0,"6"0"601,-3 0-183,8 0-199,-2 0 1,11 0-101,-3 0 0,-2-2 6,2-3 0,4-3-165,5-6 0,0 0 98,-4 0 1,-1-1-228,1 1 0,-7 0-55,-3 0 202,-3 6-322,-2 2-71,-6 6 0,-2 1 21,-6 4 1,-2 3-640,-2 6 1033,-4 0 0,-13 7 0,-1 1 0</inkml:trace>
  <inkml:trace contextRef="#ctx0" brushRef="#br0">24469 5161 7794,'14'0'395,"2"4"130,3 1 1,5 0-241,9-5-108,3 0-22,7-7 1,0 0-543,-1-8 200,1-5-94,0 4 1,-2-9-131,-3 6 0,-4 0-369,-5 5 780,-7-1 0,-2 1 0,-5 0 0</inkml:trace>
  <inkml:trace contextRef="#ctx0" brushRef="#br0">24682 4933 8087,'0'11'149,"0"3"0,0 4 63,0 10 1,0 7 14,0 3 0,0 3 294,0 2-285,0 6-60,0-5 0,-1 3-142,-4-9 96,4 3-210,-6-11 0,7 10-105,0-7 0,0-2 82,0-7 0,-1-3-137,-4-7 0,2-2 120,-7-2 0,1-4-26,-5-6 1,-2 0-107,-3 0 0,1-6-83,-5-4 0,-1-2 311,-4-2 131,5-1-11,3 1 0,7 0 250,4 0 1,-2 0 156,6-1-149,0 1 0,8 0-213,7 0 1,6-5-20,12 0 0,1-2-101,-1 2 0,5 2-355,0-7 1,1 2-990,-6-2 680,0-2 238,-5 10 405,-3-11 0,1 5 0,1-7 0</inkml:trace>
  <inkml:trace contextRef="#ctx0" brushRef="#br0">24711 4720 8067,'0'-8'0,"0"3"106,0 10 1,1 3 189,4 6 1,-2 7 38,7 2 0,-5 10 117,4 5 0,1 7 432,4 7-1580,0 0 968,0 17 1,0-10-65,1 2 26,-1-2-128,0-9 0,2-5-118,3-7 1,3-12-193,6 3 0,-4-12-483,0-3 0,-2-6 157,2-8 1,1 0-388,-6 0 0,-2-1-435,-7-4 1837,-4-3-869,-6-6 384,0-7 0,-6-1 0,-2-6 0</inkml:trace>
  <inkml:trace contextRef="#ctx0" brushRef="#br0">24995 5061 7932,'-6'21'0,"0"1"429,-4 6-155,-9 7 15,10-5 1,-12 6 133,7-3 1,0-3-347,-1 4 1,1-9-291,0-1 1,5-7-54,-1 2 0,5-5-802,-4-4 1068,6-4 0,-10-12 0,5-2 0</inkml:trace>
  <inkml:trace contextRef="#ctx0" brushRef="#br0">24910 4507 8107,'14'6'366,"0"-3"-317,1 7 1,-1-1-32,0 5 1,0 0-202,0 1 0,2 4 183,3 0 0,-3 6 0,5-3 0</inkml:trace>
  <inkml:trace contextRef="#ctx0" brushRef="#br0">25322 4663 7925,'7'-14'-223,"0"1"149,8 4-77,-1-4 0,6 5-295,4-6 1,3 0 993,1-1-353,13 1 1,-1-2-1,11-2-61,-2-6-113,4 3-59,-15 1 1,2 7-102,-17 4 0,-2-2-230,-7 6 369,-6 0 0,-2 5 0</inkml:trace>
  <inkml:trace contextRef="#ctx0" brushRef="#br0">25493 4549 7925,'8'16'-220,"-4"3"1,4-3 219,-6 4 0,4-5 771,-6-1-320,7 6-304,-6-4 1,6 5-138,-7-7 0,0 0 40,0 0 0,0 1-353,0-1-80,0-6-571,0-2-16,6-6 970,-5 0 0,12-13 0,-5-2 0</inkml:trace>
  <inkml:trace contextRef="#ctx0" brushRef="#br0">25749 4478 7820,'0'14'-104,"1"2"188,4 3 1,-3-1 191,2 5 1,-4-1-149,-4 2 1,1 1 125,-7-6-534,7 7 0,-3-11 117,6 4 1,1-9-556,4-6 325,3-2 173,6-8 220,0-2 0,7-13 0,1-1 0</inkml:trace>
  <inkml:trace contextRef="#ctx0" brushRef="#br0">25948 4492 7925,'0'15'120,"0"-1"0,-2 0 154,-3 0 0,-2 7-1,-8 2 1,0 3-1,-4-3 0,1 4-152,-5-3 0,0-3-215,0-3 0,-4 3-73,3-2 1,2-5-387,-2-4 1,5-7 552,-4 2 0,-1 2 0,-4 1 0</inkml:trace>
  <inkml:trace contextRef="#ctx0" brushRef="#br0">25450 4763 7925,'0'15'181,"0"4"1,0 3-21,0 7 1,0-1-103,0 1 1,0 4 112,0 0 0,0 0-14,0-4 1,-5-3-80,1-2 1,-1-3-413,5-7-372,0 0 602,0-6 1,5-3-69,-1-10 1,8-9-121,-3-10 0,-1 2-89,1-2 0,1 1 171,4-6 0,0 2 70,1 4 0,0-3 211,4 7 0,3 0 116,7 5 0,-1 0 541,1 0-412,5 6-108,-4-5 0,5 12 119,-6-4 1,-3 3-21,-2 2 0,-3 0 404,-7 0-545,0 0 0,-6 2-302,-3 3 1,-7 3 25,-7 6 0,-2 0-291,-13 0 0,-4 5-579,-6 0 518,-5 0 198,9 2 1,-10-1-77,7 4 1,0 1 76,5-6 1,1 5 261,3-5 0,4 0 64,5-5 1,6 0 92,-1 0 350,7-6 1,-2-1-229,10-7 1,3-2 147,6-3-124,7-3-233,1-6 1,11-5-76,0 0 1,7-4-14,-2 4 0,-4-5-327,0 5 0,-6 0 205,-4 5 140,3 0 0,-12-7 0,6-1 0</inkml:trace>
  <inkml:trace contextRef="#ctx0" brushRef="#br0">25706 4933 7925,'-6'21'0,"-1"1"-233,-2 6 233,-4 7 239,5 1 0,-7 2 421,-4 0 1,3-2-374,-3 2 1,3 2-286,2-7 1,1-1-105,4-9 0,1 3 74,3-7 0,4-5-95,-4-5 78,3-6-72,2 4 1,7-9-133,2-3 0,4-3 101,1-6 0,0-5-194,0 0 1,5-4 142,0 4 0,7-2-13,-3 2 0,4 3 146,2-3 1,-4 5-60,3 5 0,-7-2 264,7 6-69,-9 0 96,2 5 0,-12 0 145,1 0 1,-7 2-88,2 3 0,-7 2 64,-7 8 1,-3 4-159,-11 0 0,-1 4-164,-4-4 0,-2 0-57,-4-5 0,4 5 112,-3 0 0,8-4-682,1-6 275,7-6-272,-4 3-326,7-6 984,0-6 0,0-2 0,0-6 0</inkml:trace>
  <inkml:trace contextRef="#ctx0" brushRef="#br0">25592 5289 7925,'21'0'0,"3"0"0,-2 1-133,1 4 0,1 3 413,5 6 0,-1 0 309,0 0 0,1 5-561,-1 0 0,2 0-28,3-5 0,4 1 0,5-1 0</inkml:trace>
  <inkml:trace contextRef="#ctx0" brushRef="#br0">26275 4805 8041,'0'16'-64,"0"3"1,0 1-1,0 4 1,0 1 29,0-6 0,0 5-14,0-5 1,0 0-110,0-5 1,1-1-626,4-4 336,-3-2 354,10-7 0,-8-11 92,5-4 0,-6-8 0,3 1 0</inkml:trace>
  <inkml:trace contextRef="#ctx0" brushRef="#br0">26403 4791 8041,'20'-6'0,"1"2"-200,3-5 0,2 6 187,-2-2 0,3 4 415,1 1 1,-4 0 116,0 0-398,-7 0 1,4 1-8,-7 4 1,-6-2-90,-3 6 0,-5 1-119,-5 4 0,-3 0 76,-6 1 0,-7 4-265,-3-1 0,-7 8 136,-2-3 0,-7 0-73,2 0 0,-3 1 6,-1 4 1,5-1-60,4-3 0,9-4-34,5-5 280,4-1 172,7-6 1,8-2-77,9-6 1,15-1 79,4-4 1,10-3-111,0-6 1,3-1-56,2 1 1,-2-5-53,-3 0 0,-8 0-391,-6 5 459,-1 0 0,-1 0 0,-1 0 0</inkml:trace>
  <inkml:trace contextRef="#ctx0" brushRef="#br0">26488 4677 8041,'0'29'0,"0"5"44,0 4 0,0 5 125,0 4 1,0 1 344,0 9 1,-1-8-101,-4 7 0,3-3-317,-3-1 0,4-8-185,1-6 0,0-8-325,0-2 1,1-6 64,4-7 0,-2-8-271,7-2 1,-1-3 618,6-2 0,-1-13 0,0-3 0</inkml:trace>
  <inkml:trace contextRef="#ctx0" brushRef="#br0">26815 4677 7955,'8'7'-61,"-2"5"30,-6 7 1,0 6 316,0-1 0,0 5 455,0 4 0,0 3-272,0 7 0,-6-1-173,-3 1 1,1 4-367,-2 1 0,2-6 130,-1-4 1,1-6-268,3 1 1,4-9-576,-4-5-789,3-3 1091,9-9 480,0-7 0,8-14 0,-1-8 0</inkml:trace>
  <inkml:trace contextRef="#ctx0" brushRef="#br0">27014 4620 7955,'21'-14'0,"-6"5"166,4-1 1,2 1 69,-2-6 0,6-3-34,-1-1 0,-2 0 20,2 4 0,-7 3 14,2 2 0,-3 2-59,-2 4 1,-4 2-131,-1-3 0,-6 10 60,2 5 1,-3 4-204,-2 5 0,1 3-56,4 6 1,-4 1 67,4-1 1,-3 2 260,-2 3 1,1-1-61,4 6 1,-2-5 107,7 5 1,-6 0-90,6 4 1,-5 3 17,4 2 0,-6-3-34,2 4 0,1-4-96,-1-1 0,0-6-337,-5 1 1,0-8 158,0-1 0,-5-2-544,0-8-28,-6 0 322,3-12 1,-6 0-58,0-7 0,1-8-621,4-6 1082,-4-1 0,-1-18 0,-8 3 0</inkml:trace>
  <inkml:trace contextRef="#ctx0" brushRef="#br0">26900 4805 7955,'16'0'-173,"3"0"1,-1-1 246,5-4 1,1 2 327,4-7 0,2 5-272,4-4 0,-6 1-178,0-1 1,-1-2 85,-8 6 0,-5-5-300,-4 6-873,-7-1 549,3 5 586,-6 0 0,-12 6 0,-4 2 0</inkml:trace>
  <inkml:trace contextRef="#ctx0" brushRef="#br0">26915 4876 7955,'0'14'0,"0"-4"-183,0-1 0,1-5 201,4 0 1,3-2 335,6-2 1,5 0-228,0 0 0,6 0-143,-1 0 0,-2-6 36,2-4 1,-2-1-194,2 2 0,-4-4-367,-6 3 0,1 3 125,-1-3 415,-6 7 0,4-10 0,-4 5 0</inkml:trace>
  <inkml:trace contextRef="#ctx0" brushRef="#br0">27071 4848 8651,'8'14'954,"-2"2"-773,-6 3 1,0 3 19,0 6 0,0 1-398,0-1 0,-1 5 64,-4 1 0,3-6-71,-2-4 1,-4-2-68,-2 1 1,2-2-352,-1-7 1,-1 0 195,-4 1 1,-6-1-300,-4 0 725,3-6 0,-12 5 0,3-5 0</inkml:trace>
  <inkml:trace contextRef="#ctx0" brushRef="#br0">26844 5303 7955,'-15'0'55,"1"0"0,6-2 256,3-3 0,5 4 147,5-4 0,5 4-170,9 1 1,3-2-59,6-3 0,2 4-336,3-4 1,-1-1 136,6 1 1,-7-5-200,3 6 1,-6-3-554,-4 3-160,3 2 1,-12-4 880,4 6 0,-3-7 0,-2-1 0</inkml:trace>
  <inkml:trace contextRef="#ctx0" brushRef="#br0">27213 5047 7806,'0'14'169,"0"0"0,0 2 127,0 3 1,0-3-394,0 3 0,0 1-88,0-1 1,0 0-272,0-5 1,-1 1 455,-4-1 0,-3 0 0,-6 0 0</inkml:trace>
  <inkml:trace contextRef="#ctx0" brushRef="#br0">26844 5459 8893,'15'0'910,"4"0"0,5-5-594,9 1 0,3-3-99,7 3 0,0 2-28,-1-3 1,0 4-247,-5 1 1,1 0-347,-9 0 0,1 0 267,-11 0 136,0 6 0,-5-4 0,0 4 0</inkml:trace>
  <inkml:trace contextRef="#ctx0" brushRef="#br0">23630 6241 8040,'-22'-8'-41,"2"2"0,7 7-74,4 4 0,2 3 377,7 6 0,7 7 369,2 2 1,8 4-226,2 2 1,10-1-49,-5 1 1,10-1-215,-5 0 0,9-4-121,0 0 1,1-7-1189,-1 2 617,3-9 48,-11 2 1,10-5-1080,-7 2 1579,0-3 0,2-6 0,1 0 0</inkml:trace>
  <inkml:trace contextRef="#ctx0" brushRef="#br0">24256 6213 8189,'-2'14'-135,"-2"0"0,0 7-438,-5 2 0,-2 4 1126,-8 2-194,-3 5-236,0-4 0,-5 5-137,3-7 1,4 1-70,-7-7 0,11 3-113,-3-6 19,3 0-17,2-5 7,0-6-10,6-1 1,2-9 49,6-3-17,0 4 359,0-6-110,6 7 123,-5 0 0,12 7 161,-3 2 1,1 10-116,-2 5 1,4 3 30,-4 1 1,2 7 20,-1 3 0,1 3 68,-6 2 1,-1-2-138,-4-3 1,2 1-177,3-6 1,-4-1-623,4-9 305,-3-2-145,4-7 46,-5-6 0,7-2 108,-3-6 247,-3 0 0,10-12 0,-4-4 0</inkml:trace>
  <inkml:trace contextRef="#ctx0" brushRef="#br0">24313 6667 8020,'14'0'0,"0"2"-192,0 3 1,-4-2-396,-1 6 0,-5-4 467,0 5 244,-2-7-281,-2 9 1,-2-4 156,-2 7 0,0-1 0,-5 0 0,-1 0 0,-4 0 0</inkml:trace>
  <inkml:trace contextRef="#ctx0" brushRef="#br0">24299 6909 8020,'9'10'-95,"1"-1"1,-6-4-121,6 4 1,-1-4 353,5 5 108,1-7 1,-1 8-50,0-6-198,0-1 0,1-4 0,-1 0 0</inkml:trace>
  <inkml:trace contextRef="#ctx0" brushRef="#br0">24682 6312 7959,'15'-14'-76,"0"0"38,4-1 0,-1 6 242,5-1 0,-4 7 340,5-1 1,0 2-382,4 2 1,1 0 26,-1 0 1,1 2-13,-1 2 1,-1 6-91,-3 9 1,-4-2-161,-6 7 1,-6 0 41,-3 4 1,-7 2-155,-7 3 1,-2-3 19,-13 3 0,0 2-197,-4-2 1,1-6 162,3-8 1,4 0-143,6-5-37,-1 4 94,1-17-99,6 5 229,2-12 0,6 3 82,0-6 1,5 4 239,0-5-264,6 7 1,-4-3 33,8 6 0,-6 0 363,1 0 118,-7 6-290,9-4 0,-10 10 652,3-2-345,3 3-175,-7 1 1,6 0 59,-7 0 1,0 0-328,0 1 0,0-6-222,0 1 0,0-1-56,0 5 1,0-4 282,0-1 0,-7 7 0,-1 6 0</inkml:trace>
  <inkml:trace contextRef="#ctx0" brushRef="#br0">24995 7094 9719,'0'8'1101,"0"5"-554,0-4-328,0 4-302,0-5 0,0 4-338,0-2 0,5-2 421,0 1 0,-1-6 0,-4 4 0</inkml:trace>
  <inkml:trace contextRef="#ctx0" brushRef="#br0">2531 8373 8433,'-1'-9'0,"-4"0"0,2 1-952,-7-2 654,7-2 1,-5 8 227,3-5 1,4 4 676,-4-4-408,-3-1 0,7 1 79,-4-1 0,3 5 228,2-4-235,0 6 1,0-5 278,0 3-218,0 4 123,7-12-225,1 11 0,6-4-182,0 6 0,0 0 163,0 0 0,1 0-244,-1 0 1,2 0 64,3 0 0,-2 0-43,7 0 1,-2-5 39,1 1 0,4-1 50,-3 5 1,3-5-76,1 0 1,1 1 66,-1 4 1,-4 0-27,0 0 1,-2 0 28,1 0 0,3 0-17,-7 0 0,6 0-35,-1 0 0,2 0-2,3 0 0,-1 4 22,1 1 1,1 0 10,3-5 1,-1 0 135,5 0 0,0 0-82,1 0 0,1 0-89,-6 0 0,5-5 54,-5 0 1,1-1 20,-6 1 0,7 2-89,3-6 0,3 4-2,1-5 0,6 7-18,-1-1 1,2 2 55,-1 2 1,-4-5 198,3 1 0,-4-1-119,-5 5 0,3 0-106,-3 0 1,3 0 50,2 0 1,1 5-63,3-1 53,-3 1 0,16-5-11,-3 0-983,3 0 956,-3 0 1,-2-2-13,-2-2 0,3 1-171,1-7 1,7 1 191,7-6 1,0 3 59,0 2 0,-3-1 98,-7 6 1,-1-4-88,-12 4 0,1 0-54,-2 5 0,1 0-88,8 0 131,-8 0-55,13 7 0,-10-6-97,6 4 0,-2 1 48,-3-1 0,-3 0-29,-6-5 0,4 0 30,1 0 1,5 0-25,0 0 0,-3 0 69,2 0 1,-1 5-2,1-1 0,0 1 171,-9-5-177,2 0 22,-15 0 0,10 5 17,-7 0 1,2-1-19,-2-4 1,3 0 489,7 0 1,0-1-527,-1-4 1,6 2-104,-1-7 0,-4 1-832,-5-5 393,-7 6 323,-2-5 1,-4 12-1244,-6-4 347,-6 3 1145,-7 15 0,-6 9 1,0 14-1</inkml:trace>
  <inkml:trace contextRef="#ctx0" brushRef="#br0">4621 11231 8460,'0'8'126,"0"5"1,5-6 39,0 8 1,1 0 126,-1 4 0,-2 2-22,6 3 1,-5 7 45,0-2 0,3 4 180,-3 0 1,6 3 229,-5 7-494,-1 0-59,-4 6 1,0-5-90,0 3-448,0-3 363,0-7 1,2 1 12,3-10 0,-4 2-223,4-11-902,-3 0 322,4-11 224,-5-2 295,6-6 1,-3-12-470,1-7 135,6 0 166,-9-14 0,4 9-453,-6-9 389,0 3 503,6 1 0,-4-6 0,4-1 0</inkml:trace>
  <inkml:trace contextRef="#ctx0" brushRef="#br0">4778 11373 8062,'9'-8'100,"1"3"1,-6 4 273,6 1 0,-5 0-119,4 0 1,0 0-16,6 0 1,0 0-75,4 0 1,5 0-122,9 0 1,8 0 6,7 0-36,12 0 165,-14-6 0,15-1-83,-9-2-720,4-4 723,-6 12 0,5-10-110,-2 6 1,7-5-151,1 6 0,10-6 220,-4 5 0,4 1-126,-10 4-34,1 0 175,-11 0 0,10-5-91,1 0-54,12 0 71,5-1 0,0 3 7,-3-7 0,-5 6 40,-5-6 0,4 5 0,-4-4 1,2 6 31,-2-2 1,4 4 143,-4 1 0,-3 0-185,-1 0 1,-10 0-1,-4 0 1,-9 0-190,-1 0-35,-6 6 226,2-5 0,-5 10-133,-1-6-34,-6 6 447,5-9 1,-11 9-745,3-6 536,-3-1 0,-7 1-278,1 0 152,-7 0-22,3-5 228,-6 0 643,0 0-991,7 0-38,-6 0 208,5 0 1,-6 6-96,0 3 65,0 4-10,7 8 1,-6 1 1,4 6-15,-3 1 35,-2 5 1,0 3-16,0 5 1,4 3-79,1 2 1,0-3-119,-5 4 0,0-6 5,0-4 0,0-2-156,0-2 1,0-9-342,0 3 306,0-2 399,0-4 0,-6 5 0,-2-5 0</inkml:trace>
  <inkml:trace contextRef="#ctx0" brushRef="#br0">4863 12070 6230,'1'-8'-30,"4"3"1,11 4 380,12 1-154,7 0 1,14 0-97,3 0 0,10 0-9,4 0 1,2 0-2436,-1 0 2468,2-7-9,2 6 1,-26-3 0,2 0-29,4 1 1,2 1 0,-1-1 0,0-2 30,1-2 1,-1 0 0,-1 0 0,0 0-14,1 0 0,1-1 1,1 1-1,2 0-27,1 0 1,0 0 0,-2 0 0,-1 1 18,-6 2 0,-1-1 0,-1-1 0,1-1-21,-2 2 0,0 1 0,1 0 1,0 0 18,1-1 1,0 0 0,-3 4 0,-2-1-62,33-2-58,-15 2 47,-4 2 1,-15 0-121,-3 0 1,-4 5-144,-5-1 1,-9 7 183,-5-1 0,-3-2-726,-7 1 1018,6-6 0,-9 10 0,4-5 1</inkml:trace>
  <inkml:trace contextRef="#ctx0" brushRef="#br0">7920 11544 8218,'-10'0'0,"1"0"-626,-1 0 430,-4 0 1,5 0 302,-1 0 0,7 1 1103,-2 4-622,4-3-179,7 4-260,2 0 1,14-4 407,6 3-157,13-4-438,10-1 0,12-1 197,4-4 1,2 2-173,2-7 1,-11 2-382,-3-1 0,-5 1-36,0 3 0,-3 4-527,-6-4 1,-8 3-281,-7 2 732,-6 0 505,-8 0 0,-6 0 0,-1 0 0</inkml:trace>
  <inkml:trace contextRef="#ctx0" brushRef="#br0">8588 11402 8208,'14'0'-191,"0"0"1,5 0-371,0 0 0,7 4 595,-3 1 0,-1 5 663,2-6 1,-5 6-132,5-6-490,-7 8 1,4-5 250,-7 8-30,-6-7-225,-2 4 0,-7-4-63,-4 6 0,-9 7-101,-10 3 1,-9 2-233,-5 3 0,-2-1-85,2 1 0,2-2 409,3-4 0,3 4 0,-5-5 0</inkml:trace>
  <inkml:trace contextRef="#ctx0" brushRef="#br0">9185 11131 8127,'8'0'-83,"-2"0"184,-6 0 0,0 2-112,0 3 30,0 3 9,7 6 1,-6 5 151,4 0 1,-2 6 62,2-1 1,-4 3 124,4 1 1,3 2-93,2 3 0,-3-1-18,3 6 1,-1 0 208,6 4-247,-7 7 0,4-5 1,-9 1-199,7-7 22,-7 0-144,10-2 0,-12-3-85,4-9 0,1 1-230,-1-6-407,0 0 526,-5-11 0,1-2-68,4-6 0,-3-8-870,2-6 526,4 0 353,-6-13 1,9 0 354,-6-6 0,6-13 0,-3 2 0</inkml:trace>
  <inkml:trace contextRef="#ctx0" brushRef="#br0">9484 11203 8127,'20'-23'-219,"-4"4"-98,3 10 0,1-4 448,-1 4 0,7 3 472,-3 1 0,6 3-331,4 2 0,0 0-174,10 0 1,4 0 256,15 0-1640,9-6 1415,2-2 1,6-6 278,-4 0-242,-2-1-125,-31 8 0,0 0 0,-2 0 0,0 0-8,5 0 1,0 0 0,-3 2 0,-1 0-97,2 0 0,-1 1 0,32 1 144,-3-2 0,0-1 2,-4 1 0,9-2-50,-37 5 0,2 0 0,3 0 0,1 1 225,0-4 0,0 0-775,-4 1 1,1-1 609,3-2 0,0-1 0,-1 3 0,1 1-129,7-1 0,0 0 101,-2 1 0,1-1-55,6-2 0,-2 0 0,-9 0 1,-2 0-68,1-1 1,0 1-1,0 0 1,0 0-88,3 0 0,-1 0 1,-1 0-1,0 1 54,-1 1 1,0 1 0,34-7 391,-8 6 0,-3 0-465,-11 5 0,-3 0 376,-12 0-75,-5 0 1,-3 0 163,-5 0 63,-1 0 1253,-6 0-1563,-1 0 0,-7 5 428,0 0-540,0 6 1,-1-8 99,-3 6 0,-3-5-352,-2 0-370,-3-2 576,4 4 12,-6-4-44,0 4 1,-6-4 360,-4 2-132,4-2-15,-7 11 1,5-7-68,-6 3 1,5 9 70,-1-4 0,1 8 5,-5-3 0,4 8-33,1 1-35,5 1 7,-8 12 0,9-5-366,-7 7 164,7 0 63,-10-7 1,12 3-1054,-4-5 543,-3 5 175,7-3 1,-10 2-661,6 0 1106,-6-6 0,4-11 0</inkml:trace>
  <inkml:trace contextRef="#ctx0" brushRef="#br0">9583 11828 8053,'-8'-6'25,"0"3"232,4-7-36,2 7-265,-4-3 125,12 6 1,2 0-52,6 0 0,7 0 184,2 0 0,1 0 7,5 0 1,2 4 113,12 1-179,6 0-259,8-5 0,9 0 129,10 0-1361,-4 0 1454,6-6 0,-21 3-60</inkml:trace>
  <inkml:trace contextRef="#ctx0" brushRef="#br0">5588 11373 7878,'0'16'409,"0"3"0,0-2 72,0 7 1,0 0-86,0 4-295,-6-6 0,4 5 183,-3-3-165,4 3 0,1 1 36,0-6 1,0 5 35,0-3 0,0 3 6,0 1 0,1 0-5,4 1 0,1-1-113,4 1 0,3-6 24,-4 1 0,5-8-250,5-2 131,-3 0-203,11-12 1,-7 4-197,4-6 0,3-6 101,-3-4 0,1-7-89,-1-2 1,1-5-159,-6 5 1,0-1-1160,-5 1 1720,-6 3 0,5-11 0,-6 5 0</inkml:trace>
  <inkml:trace contextRef="#ctx0" brushRef="#br0">6043 11373 8091,'0'-8'53,"0"-4"-53,-6 10 0,2-9 1114,-5 6-439,0 0-389,-6 5 1,1 7-81,0 2 1,0 4-36,-1 1 0,1 2 20,0 3 1,0-3-78,0 3 1,6-8-251,3-2-176,3 1 211,9-2 83,1 4 1,6-10-170,0 3 99,0-4-24,0 5 1,1-2 92,-1 5 1,3-4-35,-3 4 0,4 1 11,-9 4 1,-1 0 39,2 0 0,-7 2 20,2 3 1,-4-3 104,-1 3-120,0-3 0,0-2 6,0 0-71,0 0 67,-6 1-193,4-1 1,-10-2-285,2-2 1,2 1-458,-1-6 233,-1-1 1,1-4 113,-1 0 582,7-6 0,-9-8 0,4-8 0</inkml:trace>
  <inkml:trace contextRef="#ctx0" brushRef="#br0">6029 11501 8091,'11'-5'-32,"3"1"1,-3-3-49,8 3 0,-2 2 1079,2-3-426,-3 4-270,5-6 0,-1 6-116,4-4 4,-4 3 1,6-2-754,-7-1 400,0 0 1,-5 5-209,0 0 0,-4 0-886,-1 0 1256,-6 0 0,4 7 0,-7 0 0</inkml:trace>
  <inkml:trace contextRef="#ctx0" brushRef="#br0">6228 11501 8091,'0'16'-72,"0"3"72,0-3 0,0 10 0,0-7 1258,0 10-733,-7-4 1,6 5-451,-4-6-61,4 0 0,1-1-207,0 1 0,1-7-475,4 2 1,-2-5-646,7-4 677,-7 3 72,9-12 564,-4 5 0,6 1 0,1 1 0</inkml:trace>
  <inkml:trace contextRef="#ctx0" brushRef="#br0">6285 11871 8091,'0'8'472,"0"-2"-84,0-6 0,1-8-398,4-6 45,3-7-144,6-1 0,0-6-106,1-1 0,-1-5 133,0-9 0,0 0-74,0 1 0,1 5 123,-1 4 1,-2 3-15,-2 2 1,3 6 80,-4 3 1,-3 8 205,-1 1 130,-3 7-196,-2-3 0,0 7 60,0 4 0,0 8 116,0 5 0,0 8-173,0-3 1,0 4-13,0 2 0,1 1-196,4 3 0,-3-8 100,2 4 1,3-4-87,-3 3 1,3-6-36,-3-3-256,-2-3 335,4-2-283,-6-6 255,0-1 0,0-9-211,0-3 0,2-3 120,3-6 0,-4-6-620,4-4 456,3-9 0,-5-4-11,7-5 1,-3 4-34,3 0 0,1 11 348,-6-1 0,4 4-116,-4 0 861,6 4-295,-9 12 379,10 2 1,-9 7-438,7 4 1,-7 3 554,2 6-660,3 0 1,-7 7 109,4 2 0,1 0 19,-1 0 0,1 1-467,-1 4 0,-2 6-295,7-1 0,-1 0-2244,5-5 2542,-6-6 0,11 12 0,-3-4 0</inkml:trace>
  <inkml:trace contextRef="#ctx0" brushRef="#br0">10735 11203 7967,'-8'6'609,"2"2"-94,6 6-348,0 7 1,-5-4-9,0 7 1,0-5-114,5 4 0,-1-5 118,-4 1 0,3-4-167,-2 0 0,1 0 156,-2 4 0,3-8-114,-2 4 1,2-4 77,2 3-150,0 0 76,0 0 0,0-13-40</inkml:trace>
  <inkml:trace contextRef="#ctx0" brushRef="#br0">11190 11203 7967,'-2'-8'292,"-3"3"152,4-3 1,-12 6 229,4-2-403,-4 2 1,-3 4-155,-3 2 106,4-2-162,-6 11 0,7-5-194,0 6 1,-1-2 134,1-2 1,0 3-103,0-4 0,6-1 63,3 1-124,4 1 0,1 4 104,0 0 0,6-4-71,3-1 1,6-4 51,4 4 41,-4 1 35,12-2 1,-9 3-5,5-6 1,-5 4 10,1-4 0,-8 4 3,-2-4 1,-6 6 24,2-1 1,-3 2 96,-2 2 1,-2 1-115,-3-1 0,-3 0 5,-6 0 1,13-13-43</inkml:trace>
  <inkml:trace contextRef="#ctx0" brushRef="#br0">11204 11288 7967,'28'-10'-54,"1"1"0,-2 4-108,-4-4 1,4 1 329,-3-2 1,-2-1 304,2 6 0,-7-4-898,2 4 136,-3 1 90,-8 4-776,4-7 478,-10 6 497,4-6 0,-6 7 0,0 0 0</inkml:trace>
  <inkml:trace contextRef="#ctx0" brushRef="#br0">11417 11231 7967,'-4'16'519,"-1"3"1,0-2-142,5 7 0,-5-2-248,1 2 0,-6 6-259,5-7 1,-4 7-647,4-6 0,0 1 144,5-1 631,0-17 0</inkml:trace>
  <inkml:trace contextRef="#ctx0" brushRef="#br0">11432 11516 8872,'0'-5'24,"0"-14"42,4-2-15,1 2 1,6-3-121,-1-6 0,2 4-17,2 0 1,1 0 112,-1-4 0,5 6-13,0 3 0,0 3 134,-5 2-332,0 0 126,0 6 1,-1 3 120,-4 10 0,-2 4 53,-7 10 1,0 2 163,0 3 1,0 2-48,0-2 0,1 3-129,4 1 0,-3-4-107,2 0 0,3-7 269,-3 2-427,1-3 219,2-2-287,-6-6 156,12-2 1,-7-12-79,4-3 1,1-4-48,-7-1 0,6-7 104,-5-3 1,6 2-238,-2-1 0,4-1 71,1-5 0,0 1 43,0 0 0,1-1 59,-1 1 0,0 4 214,0 0 1,0 7 303,1-2 328,-1 3-34,0 8-392,0 2 1,-6 12 334,-3 4 1,-3 9-198,-2 4 0,0 4 51,0 2 0,0 1-80,0 3 1,0-3-806,0 3 0,1-3-223,4-1 1,-2-1 656,7 0 0,-1 1 0,5-1 0</inkml:trace>
  <inkml:trace contextRef="#ctx0" brushRef="#br0">6015 12084 8100,'0'-8'-20,"0"0"0,-2 5 284,-3-2 98,4 1-16,-6 4-212,7 0-68,-6 0 0,3 6 77,-7 3 1,1 9-69,-5 1 1,-1 6 98,1-1 0,-2 2-241,-3 3 0,4-2-99,-4-4 1,5 3-367,4-7-103,-3 0 0,10-7 46,-6-2 589,6-4 0,-4-6 0,7 0 0</inkml:trace>
  <inkml:trace contextRef="#ctx0" brushRef="#br0">6015 12127 8100,'14'0'0,"0"0"0,0 0-272,0 0 1,1 0 263,-1 0 0,0 0 897,0 0-809,1 6-689,-1 2 83,-6 6 0,-2 0 111,-6 0 415,-6-6 0,-2 5 0,-6-5 0</inkml:trace>
  <inkml:trace contextRef="#ctx0" brushRef="#br0">6029 12198 8283,'0'15'359,"0"4"1,1 4 63,4 5 0,-3 0-65,2 1 0,-2 4 84,-2 0 1,0 2-243,0-2 1,0-3-117,0 3 1,0 2-81,0-2 1,0-4 98,0-6 1,0-5-1492,0 1 1388,0-4 0,0 0 0,0-1 0</inkml:trace>
  <inkml:trace contextRef="#ctx0" brushRef="#br0">4834 12965 7753,'2'10'-1176,"3"-1"1428,3 1 0,7 2-96,4-2 1,2-4-418,3-6 0,3 0 0,-4 0 1,3-1-9,-3-4 0,-2 2 269,-7-7 0,0 7 0,0-3 0</inkml:trace>
  <inkml:trace contextRef="#ctx0" brushRef="#br0">4792 13250 8164,'9'-2'-384,"1"-3"0,1 4 121,8-4 0,-2 3 484,7 2 0,0-4-158,4-1 1,5 0-280,0 5 0,1-4 22,-6-1 1,-1 0 119,-3 5 0,1-5 74,-6 1 0,0-7 0,-5 3 0</inkml:trace>
  <inkml:trace contextRef="#ctx0" brushRef="#br0">4934 13036 8164,'0'15'-407,"2"0"-51,2 4 1,-1 4 751,7 5 1,-1 7-4,6 3 1,-6 3-37,1 1 1,-2 6-84,1-1 0,2 5-293,-6-4 0,4-6 102,-4-4 1,1-8-109,-1-1 1,-3-2 9,2-9 1,-4 1 125,-4-4 0,0-6-161,-5 1 1,0-7 68,-6 1 1,-4-4-71,0-4 1,-4-4 111,4-6 1,0-5 214,5 0 0,-1 0-130,1 5 0,6-5 273,3 0 0,4-5-11,1 5 0,1 0-152,4 5 1,3 0-119,6-1 0,7 1 98,3 0 0,2 0-518,3 0 1,4-1 211,0 1 0,0-5-461,-4 0 1,-5-1 35,-1 1 597,-5 3 0,2-11 0,-6 5 0</inkml:trace>
  <inkml:trace contextRef="#ctx0" brushRef="#br0">5076 12837 8164,'8'2'-370,"-3"3"0,-4 7 148,-1 7 0,5 8 653,0 2 0,4 5-93,-4 9 1,6 0-201,-1-1 1,2 7 173,2 3 1,2 4 271,3 1 0,-3 3-518,3-4 1,2-2 24,-3-11 1,6-7-556,-5-3 1,5-9 276,-5-5 1,0-5-131,-5-4 1,0-4-44,0-6 1,-4-2-219,-1-2 1,-4-6 577,5-9 0,-7-3 0,3-6 0</inkml:trace>
  <inkml:trace contextRef="#ctx0" brushRef="#br0">5403 13193 8162,'-1'14'-220,"-4"0"1,2 5 507,-7 0 0,5 8-41,-4 1 0,0 6-372,-6 4 0,1 3 121,0-3 1,0-4 9,-1-1 0,1-4-20,0-5-259,0 2 150,0-10 0,4-2-254,1-9 0,5-11-137,0-8 1,-3-7 513,3-7 0,-1-7 0,5-1 0</inkml:trace>
  <inkml:trace contextRef="#ctx0" brushRef="#br0">5204 12837 8155,'14'-14'0,"1"2"767,-1 2-457,0 4 0,0 6-254,0 0 0,-1 1-168,-3 4 0,2 3-328,-2 6 0,-2 0 440,1 1 0,1-1 0,4 0 0</inkml:trace>
  <inkml:trace contextRef="#ctx0" brushRef="#br0">5446 12937 8084,'9'-6'-330,"1"-4"0,1-2 253,8-3 1,3-1 427,6-2 1,7 0-119,3-6 1,-2 7-37,2-2 0,-8 5-253,-1 4 1,-2-1 134,-8 7 1,-5 0-616,-5 9 0,-6-2 104,2 7 432,-3 6 0,-15 6 0,-3 6 0</inkml:trace>
  <inkml:trace contextRef="#ctx0" brushRef="#br0">5645 12809 8084,'9'2'-78,"1"2"1,-5-1-93,4 7 0,-4 1 569,4 8 1,-4-3-28,4 3 0,-4-2-406,5 2 1,-7-3 78,2 3 0,-2-5-635,2-5-66,-4 4-242,5-5 898,-6 0 0,7 5 0,1-6 0</inkml:trace>
  <inkml:trace contextRef="#ctx0" brushRef="#br0">5858 12809 8084,'8'14'191,"-3"0"1,-4 1-63,-1-1 0,0 0-69,0 0 1,0 1-416,0-1 268,7 0 0,-4-6-135,6-3 0,1-4 222,4-1 0,0-12 0,0-4 0</inkml:trace>
  <inkml:trace contextRef="#ctx0" brushRef="#br0">6057 12752 8084,'0'14'-412,"0"1"343,0-1 1,0 5 320,0 0 1,-1 0-93,-4-5 0,-1 5-195,-4 0 1,-3 0-8,4-5 0,-4 5-127,-1 0 1,0-5 220,0-4-52,-7-1 0,-1 5 0,-6 0 0</inkml:trace>
  <inkml:trace contextRef="#ctx0" brushRef="#br0">5702 12980 8084,'1'14'87,"4"0"1,1 0 107,4 0 1,1 7-44,-6 3 1,4 1 111,-4-1 1,0 3-299,-5-4 0,0 4 17,0 1 1,0-4 0,0 0 0,0-2-1,0 2 1,0-4-576,0-6-230,0-6 544,0-1 0,0-9-5,0-3 1,1-9 92,4-10 1,-2 2 115,7-1 1,-6-1-9,6-5 1,-1 3 152,5 2 0,1-1-35,-1 6 0,5-5 205,0 5 0,1 0 167,-1 5 1,-3 1-181,3 4 0,-2-2 99,2 6 1,-8 0 101,4 5-342,-4 0 0,1 2 91,-2 3 0,-4 2-340,-6 8 0,0-1-148,0 0 1,-6 2-178,-4 3 1,-2-2-155,-2 7 0,-5 0 89,0 4 552,-7-6 0,4 5 0,-6-5 0</inkml:trace>
  <inkml:trace contextRef="#ctx0" brushRef="#br0">5858 13321 8084,'-8'0'-508,"2"0"0,12-7 1059,4-2 0,2-4-520,3-1 0,0 0-19,4 0 0,-3-5-109,3 0 0,-3 0 68,-2 5 0,0-5-762,1 0 791,-8 0 0,6 5 0,-5-1 0</inkml:trace>
  <inkml:trace contextRef="#ctx0" brushRef="#br0">5986 13136 8084,'0'14'31,"-5"2"44,1 3 0,-3 3 124,3 6 1,0 2 14,-5 4 0,1-3-134,-1 7 0,-3-6 98,8 1 1,-3-5-82,3-4 0,2-3 267,-3-7-798,4-6 231,1-2 1,0-8-161,0-2 1,5-6 36,-1-9 0,7-1-74,-1-4 1,1-3 100,-2 4 1,4 0 86,-4 0 1,4 5 202,1-1 1,1 8-102,-1 2 0,0 6 444,0-2 0,-4 3-12,-1 2 1,-4 2 154,4 3 1,-5 3-172,0 6 1,-4 2 43,-4 3 1,0 1-302,-5 4 0,-1 3 142,-4-4 1,0 3-433,0-3 0,-5 3 143,0-7 0,0-1-567,5-3 0,-1-3 157,1-2 1,0-4 507,0-6 0,0 0 0,-1 0 0</inkml:trace>
  <inkml:trace contextRef="#ctx0" brushRef="#br0">5958 13463 8084,'15'0'-501,"4"0"0,-3 2 459,3 2 0,2 4 87,-2 6 1,0 1 54,-5-1 0,0 0-57,0 0 0,1 0-451,-1 1 0,-5-6 29,1 1 379,-7-7 0,9 3 0,-4-6 0</inkml:trace>
  <inkml:trace contextRef="#ctx0" brushRef="#br0">6228 13022 8084,'14'5'106,"0"0"1,0 7-137,1 3 1,-6 0 499,1 9 1,-6-7-123,6 2 0,-7 2-547,2-2 0,1 0-83,-1-5 0,0-4-106,-5-1 1,4-4 103,1 4 262,0-6 1,-5 2-612,0-10 1,1-3 326,4-6 0,-2 0 306,7 0 0,-1-5 0,5 0 0,1 0 0,-1 5 0,0 0-3,0-1 1,1 3 7,-1 2 0,0 2 456,0 4 1,5 2-147,0-3 0,-5 4 72,-4 1 1,-1 0 243,5 0-129,-6 0-301,-1 6 0,-7 2 10,0 6 1,-2-1-7,-3-4 0,-3 5-66,-6 1 1,-2-1-58,-3 5 0,-1 1 76,-4-1 1,-1 0-87,6-5 1,-2 1 47,3-1 1,6-6-148,-2-3-1800,10 2 652,-3-5 1,14 3 640,2-10 1,4-1 398,1-4 1,5-2 84,0 2 0,4-3-7,-4-1 0,0 5 57,-4-1 0,5 1 0,2-5 0</inkml:trace>
  <inkml:trace contextRef="#ctx0" brushRef="#br0">6470 12937 8084,'7'16'0,"-2"3"0,1 3 361,-1 6 1,0 7-16,-5 3 1,0 3 133,0 2 0,0 4-51,0 0 1,0 6-154,0-6 1,0 3-172,0-7 1,0 1-217,0-10 0,0-1-730,0-5 1,0-6 582,0-3 1,0-3 257,0-2 0,6-6 0,2-2 0</inkml:trace>
  <inkml:trace contextRef="#ctx0" brushRef="#br0">6740 12823 7980,'9'7'-384,"1"2"1,-7 5 413,2 5 1,1 5 475,-1 9 1,-1-1-175,-4 6 0,0-2-120,0 2 1,0 1 72,0-6 0,0 5-68,0-4 0,0 0-314,0-1 0,0-1 99,0 6 0,0-8-413,0-2 1,5-5-358,0-9 212,0-6 0,-4-4 182,4-8 1,-4-11-386,4-8 759,-3-4 0,-2-14 0,0-3 0</inkml:trace>
  <inkml:trace contextRef="#ctx0" brushRef="#br0">6910 12837 7980,'14'-22'0,"1"0"0,-1 3 0,0 3-75,0-3 1,1-1 130,-1 1 0,5 2 132,0 7 0,0-1 100,-5 6-144,0 1 1,0 5-24,1 4 0,-8 9 59,-2 10 0,1 3-39,-1 1 1,0 5 22,-5 0 1,5 5 26,-1-4 0,6 8-84,-5-4 0,4 6-8,-4-6 0,4-1-5,-4 0 1,5-3-110,-6 4 0,3-5 30,-3 5 1,-2-7 47,3 2 0,-4-3-298,-1-1 0,0-1 72,0 1 1,0-7-190,0-3 1,-6-3 116,-4-2 0,3-6-393,-3-4 0,2-4 138,-1-4 1,-4-6-368,4-9 857,-4-3 0,-8-13 0,-1-1 0</inkml:trace>
  <inkml:trace contextRef="#ctx0" brushRef="#br0">6896 13036 7980,'14'0'0,"2"-1"-450,3-4 1,-2 2 156,7-6 1,-5 1 592,5-2 1,-2-3-127,2 4 0,1-2-247,-6 1 7,0-2-231,-5 4-29,-6 0 0,-2 8-94,-6 10 420,-6 2 0,-8 9 0,-8 1 0</inkml:trace>
  <inkml:trace contextRef="#ctx0" brushRef="#br0">6924 13164 7980,'-9'13'0,"0"-3"-120,5 2 1,0-10 170,8 2 1,0-7-68,5-1 0,5-7 44,5 1 1,5-3-221,-5-1 1,0 0 17,-5 0 1,3 0 14,-2-1 0,2 1 145,-8 0 14,-2 0 0,5-1 0,-4 1 0</inkml:trace>
  <inkml:trace contextRef="#ctx0" brushRef="#br0">7067 12980 7980,'-7'14'0,"6"0"-80,-4 0 1,-1 7-72,1 2 1,-5 4 499,6 2 1,-6 4-15,6 0 0,-6 5-264,5-5 1,-1 0 58,1-4 1,4-2-203,-4-4 1,3-2 22,2-7 41,0-6 1,7-2-7,2-6 1,-1-8-230,2-6 1,-1-2-193,5-7 0,2 1 193,3-2 0,-5-1-70,0 6 1,1 0 119,-6 4 0,4 1 63,1 0 1,-5 5 112,1-1 2,-7 7 0,3-2 123,-6 10 46,0 3 1,0 6 15,0 0 1,-1 0-107,-4 1 0,2-1-365,-7 0 0,6 0 300,-6 1 0,1 5 0,-5 2 0</inkml:trace>
  <inkml:trace contextRef="#ctx0" brushRef="#br0">6967 13591 7980,'6'-8'0,"2"-5"9,7 4 0,4-4 0,-1-1 1,3 0 221,-2 0 1,-3-1 358,3 1 0,3 0-472,2 0 1,-4 1-425,-1 4 1,-3-2 305,-2 6 0,0-6 0,0 3 0</inkml:trace>
  <inkml:trace contextRef="#ctx0" brushRef="#br0">7109 11288 7549,'-8'-6'-681,"-4"4"1,9-4 680,-7 6 0,7-7 0,-3 6 0,6-6 0,-2 7 0,-3 0 0,4 2-365,-4 3 371,3-4 259,2 6-39,0-7 723,0 0-860,0 6 0,0 2 134,0 6 1,0 2-126,0 3 1,0 3 46,0 6 0,0 6-6,0-1 0,0 6-8,0-1 1,5 3-168,0 2 1,0-1 154,-5 1 1,4-7-269,1-2 0,1-6 77,-1-4 1,-3-4-476,3-6 209,-4-6-84,-1-1 134,0-20 1,0-1-381,0-10 668,0-3 0,6 5 0,2-6 0</inkml:trace>
  <inkml:trace contextRef="#ctx0" brushRef="#br0">7124 11330 8131,'7'-7'0,"4"-1"-406,-6 3 0,2 3 49,-3-2 539,4-4 1,6 0-74,1-6 0,-1 4-65,0 1 1,0 1 68,0-2 1,5 2-20,0 4 1,0 2 11,-4-3 0,-1 4-19,0 1 0,-5 4-76,1 1 1,-7 6 67,2-1 1,1 7-152,-1 2 0,0 2 101,-5-2 1,-2 3-28,-3 6 1,4 1 110,-4-1 1,3 2-71,2 3 0,0 4 62,0 5 0,0-1-52,0-3 0,0 2-41,0-7 0,0 0 54,0-5 1,0-5-823,0-5-20,0 5 207,0-8 0,-6 4 569,-3-9 0,-4-4 0,-1-6 0</inkml:trace>
  <inkml:trace contextRef="#ctx0" brushRef="#br0">7166 11842 8131,'-8'0'1301,"13"0"-1047,9 0 0,4-1-479,-4-4 1,0 3 163,0-2 61,0-4 0,7 6 0,1-4 0</inkml:trace>
  <inkml:trace contextRef="#ctx0" brushRef="#br0">7266 11515 8215,'0'10'341,"0"-1"0,0-4-346,0 4 0,1-5 161,4 0 0,3 3-93,6-3 1,0 1 118,1-5 0,0 2-119,4 2 0,3-2 30,7 3 1,4-4-8,0-1 0,7 0-62,-2 0 0,1-1 93,-1-4 1,2 2-325,-7-7 0,3 6 103,-8-6 0,2 7-570,-11-2 1,0-1 313,-4 1 1,-6 1 359,1 4 0,-7-7 0,3-1 0</inkml:trace>
  <inkml:trace contextRef="#ctx0" brushRef="#br0">7792 11458 8134,'14'0'-156,"0"0"1,-4 0 198,-1 0 0,1 0 108,4 0 1,0 0-75,0 0 1,-4 2-312,-1 3 212,1 3 0,-2 6-142,-4 0 0,-2 0-231,-2 1 0,0 3 231,0 1 0,-6 0-345,-4-4 509,4-1 0,-13 6 0,3 2 0</inkml:trace>
  <inkml:trace contextRef="#ctx0" brushRef="#br0">7806 10605 8038,'0'-9'0,"0"-1"-80,0 1 0,0 0 89,0-1 676,0 7 16,0-3-483,6 18 1,-3 2-66,7 10 1,-7 5 17,2-1 1,-2 0-46,2 6 1,-4 2 24,4 2 0,-3 3 1,-2 2 1,0 4-26,0 0 1,0 5-201,0-4 0,0-5-11,0-6 1,0-5-45,0 1 0,0-8 29,0-1-86,0-6 119,0 2 1,-2-12 55,-3-3-8,4-4 1,-6-4 8,7-6 1,0-2-162,0-13 1,0 3 93,0-7 0,5 1-369,0-11 0,6 0 124,-2-4 0,9 1-57,1 3 1,0 3 358,-5 6 0,0 7-85,0 3 1,1 5 123,-1 5 0,-5 2-39,1 7 0,-5 0 829,4 0-439,-6 7 1,3 1 135,-6 6 0,5 0 59,0 0 0,0 5-162,-5 0 0,4 2-6,1-2 1,1 3-134,-1 6 0,-2-4 101,7 0 1,-5-1-137,4 6 1,-1-1 26,1 1 0,4-7-211,-3-3 0,2-4-309,2 0 0,2-3-304,3-2 0,-1-4-1611,5-6 2178,1 0 0,4-6 0,1-2 0</inkml:trace>
  <inkml:trace contextRef="#ctx0" brushRef="#br0">9214 11217 8255,'0'-10'-1046,"0"1"1241,0 6 520,0-4-614,0 7 1,6 11 119,3 4 0,2 8-89,-1 1 0,3 4 163,-4 6 0,-1-3-99,1 7 0,-5 0-138,0 5 0,-2-2 114,-2-3 0,0 1-304,0-6 0,0 4-70,0-9 0,0 2-325,0-11-21,0 0 104,0-11-365,0-2 461,0-25 1,0 2-322,0-16 669,0 3 0,6-5 0,2-1 0</inkml:trace>
  <inkml:trace contextRef="#ctx0" brushRef="#br0">9370 11231 8255,'16'-5'-191,"3"0"0,-4 1-240,4 4 1,-1 0 361,1 0 1,1 0 299,4 0 1,3-2-229,-3-3 1,-2 4 56,1-4 1,-1-1 144,2 1 1,3-4-87,-3 4 0,1-1 28,-1 1 1,3 2-57,-4-7 1,-2 7-96,-2-2 1,-3 4 96,-2 1-57,0 0 1,-1 6-190,-4 3 0,-3 9 115,-6 1 1,-1 6-531,-4-1 568,4 9 0,-18-3 0,3 5 0</inkml:trace>
  <inkml:trace contextRef="#ctx0" brushRef="#br0">9740 10392 8318,'0'-14'-314,"0"5"-472,0-1 1338,0 1 0,1-1 402,4 1-810,-4 5 0,7 0 50,-3 8 0,-2 6-35,7 9 1,-5 9 32,4 10 1,-6 5-9,2 4 0,-4 2 8,-1 3 1,2 4 9,3-4 0,-4-3-237,4-2 0,-2 1 125,2-6 0,-3 2-246,2-10 1,-2-1 101,-2-5 1,0-6-211,0-3 62,0-9-341,0-4 0,-2-8-36,-2-2 1,0-6-248,-5-9 0,4 2 826,-4-7 0,-7-6 0,-6-6 0</inkml:trace>
  <inkml:trace contextRef="#ctx0" brushRef="#br0">9754 10435 8318,'0'14'132,"-7"2"45,-2 3 1,-4 0-68,-1 9 0,0-3-42,0 9 1,0-4-266,-1-2 1,3-6-27,2-3 1,-1-3 64,6-2 158,1-6 0,4-2 0,0-6 0</inkml:trace>
  <inkml:trace contextRef="#ctx0" brushRef="#br0">9782 10449 8283,'14'6'0,"5"4"-363,0 9 1,5-3 296,-5 3 1,5 1 535,-5-1 1,1 5-647,-1-5 1,-3 4 175,3-4 0,-3 7 0,-2-4 0</inkml:trace>
  <inkml:trace contextRef="#ctx0" brushRef="#br0">9597 9468 8151,'-6'-8'231,"5"2"1,-4 6 24,10 0 1,-2 0-84,6 0 1,2 0-50,8 0 1,-3-5 87,3 0 1,-2 1-386,2 4 0,-3-2 143,3-3 0,-3 4-408,-2-4 1,0 3 248,0 2 0,-4 0-1173,-1 0 707,-5 0 655,2 0 0,-12 7 0,-2 1 0</inkml:trace>
  <inkml:trace contextRef="#ctx0" brushRef="#br0">9740 9468 8151,'-8'8'-590,"1"5"441,7-4 1,2 9 664,3 0 0,-2 8-109,6-3 0,-6 9-201,2 1 0,2 7-471,-3-2 1,1 3 193,-5 1 0,5-5-517,0-4 0,-1-3 308,-4-2 0,0-1-472,0-3 752,0-10 0,-6-1 0,-2-5 0</inkml:trace>
  <inkml:trace contextRef="#ctx0" brushRef="#br0">9654 9994 8508,'16'2'582,"3"2"1,-2-2-462,7 3 0,6-4-205,8-1 1,8 0-1318,1 0 1401,7 0 0,-3-6 0,5-2 0</inkml:trace>
  <inkml:trace contextRef="#ctx0" brushRef="#br0">11076 10165 7604,'6'20'392,"-4"-4"0,6 11-145,-3-3 0,-4 7-5,4 2 0,1 7 59,-1-2 0,0 3-106,-5 1 1,0 6 80,0-1 1,0-1-49,0-8 1,0 1-225,0-5 0,0-1-128,0-5 1,0 1-126,0-1 0,0-6-29,0-3 0,0-3-271,0-2 0,-2-6-427,-3-3 659,4-4 1,-10-8-654,6-8 970,-6 1 0,3-25 0,-6 1 0</inkml:trace>
  <inkml:trace contextRef="#ctx0" brushRef="#br0">11033 10378 8158,'-9'2'-457,"-1"2"1,6 4 715,-6 6 0,1 5-244,-5 0 1,4 2-128,1-2 0,1-3-195,-2 3 0,-1-4-105,6 0 412,1-1 0,-3 0 0,-1 0 0</inkml:trace>
  <inkml:trace contextRef="#ctx0" brushRef="#br0">11062 10406 8158,'28'0'-546,"1"7"382,-1 2 1,-1-1 60,-3 2 0,3-6 133,-4 6 1,-1-7 131,2 2 1,-7 1-605,2-1 280,-3 0 162,-2-5 0,1-7 0,-1-1 0</inkml:trace>
  <inkml:trace contextRef="#ctx0" brushRef="#br0">10792 9184 8151,'0'-14'-89,"0"6"0,0 3 0,0 11 600,0 8 0,0 13-302,0 11 0,0 5-47,0 4 0,0 4 48,0 6 0,0 0-24,0-1 1,1-3-91,4-1 1,-3-2-85,2 2 1,3-9-223,-3-10 1,7-4-169,-1-6 1,-2-8 2,1-11 1,-4-2-200,5-2 1,-6-3 204,6-7 0,-7-6 369,2-12 0,3-7 0,-1-1 0</inkml:trace>
  <inkml:trace contextRef="#ctx0" brushRef="#br0">10920 9568 8151,'1'14'65,"4"0"0,-3 0 168,2 1 0,3 0 136,-3 4 1,1 2-199,-5 2 1,5 3 30,0-7 0,4 0 141,-4-5-314,6 0 0,-3-6-83,6-3 0,-5-4 74,1-1 1,-2-6-10,1-3 0,2-9-53,-6-1 1,5-6-333,-6 1 1,1-1 119,-5 1 0,0-1-70,0 6 1,-2-5 161,-2 5 0,-4 5 77,-6 5 0,4 6-159,1-2 1,-1 3 96,-4 2 1,4 0-466,1 0 612,6 0 0,-10 7 0,5 0 0</inkml:trace>
  <inkml:trace contextRef="#ctx0" brushRef="#br0">11119 9482 8151,'8'7'0,"0"1"3,-4 6 0,-1 5 196,7 0 1,-7 4 182,2-4 1,1 7-142,-1-3 1,1 3-75,-1-3 1,-2-1 41,7-3 0,-6-3 179,6 3-181,-1-3 0,1-7 6,-1 1-154,-6-7 10,10 3 1,-10-12-63,7-3 1,-6-6 67,6-4 1,-5-3-376,4-6 1,1-1 146,4 1 0,-5-5-341,1 0 1,-1-2 46,5 2 1,-1 4-155,-3 1 0,1 1 40,-7 8 0,3 5-158,-3 4 719,-2 7 0,4 3 0,-6 8 0</inkml:trace>
  <inkml:trace contextRef="#ctx0" brushRef="#br0">11403 9639 8151,'6'12'0,"4"-2"0,-2-2 12,1-4 0,1-2 163,4 3 1,0-4-4,0-1 0,1 5 38,-1 0 1,0 0-161,0-5 1,0 0 24,1 0 0,-6-2 102,1-3 1,-1 2-232,5-6 1,-4-1 44,-1-4 1,-4-5-181,5 0 1,-7-1 58,1 1 1,-2 1-69,-2-6 1,-2 7 50,-2-2 1,-1 3 58,-9 2 0,6 0 76,-11 0 1,11 6-57,-6 3 0,3 3 193,-4 2 1,6 0-97,0 0 1,1 12 222,-2 2 1,2 9-55,3 1 1,4 3 112,-4 1 1,4 1 8,1-1 0,1 5-28,4 1 1,-2-3-265,7-7 1,-1-4 132,5-5 0,2-1-657,3 0 1,3-6 267,7-3 0,4-5-1393,0-5 1621,6-3 0,-2-12 0,5-3 0</inkml:trace>
  <inkml:trace contextRef="#ctx0" brushRef="#br0">12285 10207 6480,'-7'-8'470,"6"2"353,-6 6-477,7 0 1,2 6-165,3 4 1,-2 3 76,6 1 0,-4 6-83,5 4 1,-6 4 21,6 6 1,-7 7 3,2 6 0,1-3-82,-1-1 1,-1-4 56,-4 9 0,2-4-233,3-1 1,-4-1-77,4 1 1,-3-7-76,-2-2 1,0-11-762,0-4 463,0-3-115,0-8 342,0-21 0,0-9-806,0-16 1084,-7-3 0,-1 5 0,-6-7 0</inkml:trace>
  <inkml:trace contextRef="#ctx0" brushRef="#br0">12185 10236 8110,'0'9'-59,"0"1"0,-2 1-38,-2 8 1,-4-2 103,-6 7 1,1 0-61,3 4 1,-2-1 117,2-3 1,4 1-768,1-6 429,-3 0 273,7-11 0,-5-2 0,6-6 0</inkml:trace>
  <inkml:trace contextRef="#ctx0" brushRef="#br0">12285 10335 8110,'19'7'-359,"-1"2"0,6 4 331,-5 1 0,0 2 570,-5 3 1,-4-3-503,-1 2 1,-4-2-23,4-1 1,-4-3-1092,5-2 1073,-7-4 0,9-6 0,-4 0 0</inkml:trace>
  <inkml:trace contextRef="#ctx0" brushRef="#br0">12219 9951 8889,'-4'8'232,"-5"11"-140,-4-3 52,5-2-472,-6-6 316,6-1 0,-3-14-156,6-2 1,0-4 58,5-1 1,0-7-818,0 13 926</inkml:trace>
  <inkml:trace contextRef="#ctx0" brushRef="#br0">12896 10833 7582,'8'0'1102,"4"0"-965,-10 0 0,6-5-80,-3 0 163,-4 1-161,12 4 1,-5 0 86,6 0 1,-5 0-57,1 0 1,-1 0 161,6 0-287,-1 0 1,0 0 80,0 0 0,-4 0-250,-1 0 166,1 0 0,2-2-152,-2-3 43,3 4 156,-6-6 1,3 3-54,-1-1 34,-5 0 1,3 5-17,-2 0 29,-3 0 0,6 0 9,-4 0-13,-2 7 1,11-6-3,-12 5 5,12-6 0,-10 0-41,6 0 33,-5 7 1,8-6 1,-9 6-5,7-7 0,-5 0-2,4 0 1,-4 0-42,4 0 1,-4 0-5,5 0 0,-1 0-20,5 0 0,0 0 54,1 0 0,-1 1-120,0 4 0,5-3 94,0 2 1,0 3 75,-5-3 1,5 6-51,0-5 0,0-1 0,-5-4 0,1 0 73,-1 0 0,0 0-98,0 0 72,0 0-39,1 0-18,-1 0 18,0 0 25,-6 0 0,0 0-7,-3 0-1,-4 7-11,5-6 3,-6 12 12,0-5 1,0 6-8,0 0 0,0 2 161,0 3 0,0 5-96,0 9 1,2 5 9,3 9 1,-4-1-107,4 6 1,-3-5-110,-2 6 1,0-12 74,0 1 1,1-4-146,4 0 0,-3-5-355,2-9 1,-3-17 422</inkml:trace>
  <inkml:trace contextRef="#ctx0" brushRef="#br0">12754 11487 7864,'20'5'320,"4"-1"1,4 6 147,6-5 1,7-1-77,6-4 0,7 0-184,-2 0 1,3 0-127,2 0 0,-5 0-166,0 0 0,-4-1-551,4-4 1,-6 3 194,1-2 252,-3 2 1,-1-4 0,0-2 0</inkml:trace>
  <inkml:trace contextRef="#ctx0" brushRef="#br0">13266 10904 8039,'6'-8'-181,"-5"-5"1,6 10-633,-7-6 1258,0 6-228,6-10 1,-4 10-103,2-7 0,-2 6-7,-2-6 1,5 1 3,0-6 1,-1 1-26,-4 0 1,0-2-18,0-3 1,5 2-20,0-7 1,-1 1 8,-4-6 0,0 1-87,0-1 1,2-1 96,3-3 0,-4 1-128,4-5 0,-3 5 60,-2-1 1,0 1-28,0-1 0,0 3 14,0-3 0,0 3-7,0 1 1,0 1-24,0 0 1,-2-1 45,-3 1 1,4 6-1,-4 3 0,2 3 0,-2 2 227,4 6-204,-12 1 67,5 7 0,-5 8-86,4 6 0,-4 2-5,4 8 0,-4-2-116,-1 2 1,0 1 87,0-6 0,1 5-182,3-5 0,-2 0 52,2-5 1,-1 0-312,2 0 146,-4 0-417,5 1 736,0-7 0,-4-2 0,4-6 0</inkml:trace>
  <inkml:trace contextRef="#ctx0" brushRef="#br0">13337 10094 8039,'14'1'-153,"0"4"0,0 3 122,1 6 1,-3 0 689,-2 1 0,2 3-188,-2 1 0,-2 0-475,1-4 0,-4-1 25,4 0 0,-4 0 345,5 0-46,-7-6-320,9-1 0,-10-7 0,4 0 0</inkml:trace>
  <inkml:trace contextRef="#ctx0" brushRef="#br0">13294 9340 8093,'0'-8'148,"-6"-4"0,3 10 157,-7-3-111,1 4 1,-6 2-90,1 4 1,-2 8-8,-3 6 0,4 0 9,-4-5 0,-2 5-111,2 0 0,0 4 23,5-4 1,0 0 217,0-4-344,6-1 1,1 0 94,7 0 1,2-4-99,3-1 0,3-4 84,6 4 1,0-4-129,0 5 1,5-6-13,0 6 0,5-7-141,-5 2 1,1 1-13,-1-1 1,-3 1-25,3-1-522,-3-4 865,-2 6 0,0-14 0,0 0 0</inkml:trace>
  <inkml:trace contextRef="#ctx0" brushRef="#br0">13351 9340 8093,'8'-6'-1366,"0"3"2267,-4-7-99,-2 7 14,4-10-509,1 12 0,-1-7 165,3 3-449,4 4 0,-5-6 58,6 7 0,-4 0-376,-1 0 1,1 0 234,4 0 1,0 0-1132,0 0 376,1 0-24,-1 0 839,-6 7 0,-8 7 0,-8 8 0</inkml:trace>
  <inkml:trace contextRef="#ctx0" brushRef="#br0">13351 9525 7847,'0'8'-168,"1"-2"391,4-6 0,3 0-272,6 0 1,1-1 154,-1-4 1,0 2-197,0-7 0,5 6 2,0-6 1,0 7-99,-5-2 0,-4 4-246,-1 1 432,-6 0 0,4-7 0,-7-1 0</inkml:trace>
  <inkml:trace contextRef="#ctx0" brushRef="#br0">13408 9369 8093,'-8'14'123,"3"0"0,2 2 129,-2 3 0,4-2-60,-4 7 0,2-5 14,-2 5 1,3-6-181,-2 6 0,2-6 120,2 1 0,0-8-425,0-2 258,6-6 1,2 4-102,7-7 1,0-2-176,4-3 0,-3 2-145,3-6 0,2 1 134,-2-2 0,4-1-93,-4 6 1,0-1-159,-5 1 559,1 4 0,-1-6 0,0 7 0</inkml:trace>
  <inkml:trace contextRef="#ctx0" brushRef="#br0">13664 9369 8093,'-15'0'14,"8"0"0,-4 1 56,6 4 1,0 4 207,5 10 0,0-3 99,0 3 1,0 2-254,0-2 1,5 0 111,0-5 0,6-2-9,-2-2-42,4 3 0,1-12-336,0 4 0,-4-4 7,-1-1 0,-4-6-36,4-3 1,-6-4 9,2-1 1,-2 0-111,2-1 1,-3 1 42,2 0 1,-2 0 104,-2-1 0,-2 1-56,-2 0 100,-4 0 0,-6 4-57,-1 1 1,6 6-60,-1-2-287,7 3 241,-9 2 1,12 5 249,0 0 0,6 6 0,8-3 0</inkml:trace>
  <inkml:trace contextRef="#ctx0" brushRef="#br0">13877 9269 8093,'-8'0'0,"0"0"-441,3 0 655,4 0 403,-12 0 1,10 2-396,-6 2 0,5 0-343,0 5 0,2 1 53,2 4 0,0-5 143,0 1 0,0-1-158,0 5 1,5 1 53,0-1 0,6-5-71,-2 1 1,-1-1 23,1 5 0,-4-1 23,5-3 1,-7 2 46,2-2 0,-4-2-2,-1 1 7,0-6 1,0 10 0,0-10-78,0 7 1,-6-6 71,-4 6 1,-2-6-291,-2 6 0,4-5-375,1 4-46,-1-6 410,-4 10 307,6-11 0,-5-9 0,5-9 0</inkml:trace>
  <inkml:trace contextRef="#ctx0" brushRef="#br0">13905 9198 8093,'5'14'-42,"0"0"159,6 1 1,-3-3 32,6-2 1,-4-4 88,-1-6 0,0 5-15,6 0 1,0 1 21,4-1 0,-3-4 0,3 4 1,-3 1-162,-2-1 1,5 4 112,0-4 0,2 5-176,-2-6 0,-4 6 46,4-5-139,-3 6 128,-2-3 0,-1 1 54,-3 1 1,-4-6 23,-6 6 0,-2-7 18,-2 2 0,-9 3-186,-6 1 1,-8 4 146,-1 1 0,-7 6-845,-8 4 1,5 5 117,0 4 355,0 3 1,-4 13 0,-1 2 0</inkml:trace>
  <inkml:trace contextRef="#ctx0" brushRef="#br0">1493 12269 8161,'0'-41'0,"0"3"0,2 5 95,3 9 0,-4 3 0,4 7 282,-3 0 0,-1 6-86,4 3 0,-4 5-12,4 5 1,-3 9-22,-2 10 0,0 9-140,0 5 1,0 3 139,0 2 0,0-2-328,0-3 0,4 3-237,1-3 1,2-4-303,-3 0 1,-2-4 160,3-2 0,-4-6-941,-1-3 1389,0-9 0,-12 2 0,-4-4 0</inkml:trace>
  <inkml:trace contextRef="#ctx0" brushRef="#br0">1223 12354 9934,'-8'29'603,"2"-1"-1168,6 0 1,0 6 384,0-1 0,6 6 731,4-1 0,-2 13-254,1 1 1,1 13-1,4-4 0,6-6 88,4-2 1,8-11-115,1-9 0,6-6-88,-1-13 0,3-6-63,2-3 0,-5-13 29,0-11 0,-5-11-139,5-17 1,-11-5-394,1-10 0,-3-7 374,-10 31 1,-1 0-1,-2-2 1,0-1-66,11-35 0,-5 1-88,1 4 0,-10-1 69,-4 1 1,-5 7 32,-5 2 0,-4 5-5,-10 5 1,-5 9-109,-9 10 1,-4 5 154,-5 4-1,-2 5 10,-4 10 0,-4 2 53,-10 7 1,4 7 2,-4 2 1,12 8-102,7 2 0,7 5 53,7-5 0,7 2-839,3-2 1,10-4 50,4 4 789,4-3 0,7-2 0,2 1 0</inkml:trace>
  <inkml:trace contextRef="#ctx0" brushRef="#br0">3853 8302 9181,'-6'-14'-2302,"5"6"2271,-12-4 1,10 10 83,-7-3 0,6 4 268,-6 1-147,1 0 91,-6 0 0,1 0 88,0 0-197,0 0 1,-1 4-83,1 1 0,0 6 81,0-1 0,0 7-96,-1 2 0,-4 8 72,0 1 0,-4 7-99,4 8 1,-8 6 81,-1 3 1,-2 5-419,-8 4 0,16-27 0,-1 0 286,-2 2 1,-2-1 0,1 2 0,-1-1-40,1-5 1,-1 0-1,0 0 1,1 1-31,-22 29 0,7 3-81,8 2 1,3 2 330,2-7 0,4 12-153,0-2-1,13-32 1,-1 0-82,-2 1 0,-1 0 0,1 1 0,0 2 90,-1 6 1,1 1-1,-1-2 1,0 1-215,-1 2 1,-1 2-1,-1 1 1,0 1 198,-3 2 1,-1 0 0,-1-1 0,0 0 0,2 1 1,0 0 0,-2-2 0,1 0-60,5-5 1,1 0 0,0 0-1,1 1 96,2-6 0,2 0 0,0-1 0,1-1-183,-4 33 1,1-2 71,4-13 1,-2-5-152,6-9 1,0-4-80,5-5 1,0-5 246,0-10 0,0-7-775,0-6 828,0-7 0,0 3 0</inkml:trace>
  <inkml:trace contextRef="#ctx0" brushRef="#br0">2389 10662 8422,'-2'21'0,"-2"3"0,2 9-491,-3 5 0,5 4 137,5 6 1,-2 4 1203,7 9 0,-7 6-425,2 9 0,-2-10 145,2 0 1,-2-9-159,6-10 0,1-7-69,4-16 0,-5-4-294,1-6 0,4-6 133,5-3 0,6-16-291,-1-8 0,9-14 99,5-10 0,9-17 10,-21 26 0,1-3 0,3-6 0,1-1 0,2 1 0,-1-1 0</inkml:trace>
  <inkml:trace contextRef="#ctx0" brushRef="#br0">6043 14401 8131,'0'-9'145,"0"-1"453,0 1-329,0-5 1,0-1-249,0 1 1,0-2 175,0-3 0,0 2-430,0-7 0,0 1 185,0-6 0,2-4-500,2 0 0,-1-5 217,7 5 1,-7-5-69,2 5 0,-2-4 399,2 9 0,-4-10 0,6 8 0</inkml:trace>
  <inkml:trace contextRef="#ctx0" brushRef="#br0">6057 13818 8131,'-14'5'-25,"0"0"1,4 0 81,1-5-116,-1 0 0,-4 6 107,0 3 1,4 4-258,1 1 0,-1 7 115,-4 2 0,0 4-339,0 2 1,0 4 432,-1 0 0,1-6 0,0-7 0</inkml:trace>
  <inkml:trace contextRef="#ctx0" brushRef="#br0">6157 13790 8131,'8'14'0,"4"7"373,-2 2 0,2 6-87,3 4 0,5 2-340,4 3 0,4 1 54,5-6 0,4 7 0,5-4 0</inkml:trace>
  <inkml:trace contextRef="#ctx0" brushRef="#br0">9640 12297 8039,'-8'7'217,"2"-6"1,4 12 296,-2-4-362,2 4 0,-9 1 83,6 0 0,-6 1-248,2-1 1,-4 5 59,-1 0 1,-2 1-86,-3-1 0,2-3 7,-7 3 0,2-2-90,-2 2 1,-1-3 138,6 3 1,-5-3-16,5-2 1,0-5 68,5 1 1,6-1-35,3 6 1,4-6 86,1 1 1,0-1-73,0 5 0,6 0 64,4 1 1,9-1-106,4 0 0,4-4-137,2-1 1,-1-6 83,0 2 1,1-3-166,-1-2 1,1-7-487,-1-2 1,-4-2 77,0 1 614,-7-2 0,4-3 0,-7-7 0</inkml:trace>
  <inkml:trace contextRef="#ctx0" brushRef="#br0">9640 12141 7214,'8'6'192,"-3"4"0,-2 2 533,2 2 0,-4 7-346,4 3 1,-2 3-170,2 1 1,-4 0-139,4 1 0,-3 4 67,-2 0 0,0 0-187,0-4 1,0-1 91,0 1 1,0-6-44,0 1 1,0-2-5,0 2 0,0-4-226,0-5-35,0-1 232,0 0 1,0-4 0,0-1 25,0-6-79,0 3 17,0-6 1,0-6-151,0-3 1,0-9-248,0-1 0,4-6 167,1 1 0,0-2-205,-5-3 0,5 1 137,-1-1 0,1-4 366,-5 0 0,0 0 0,0 4 0,6-5 0,2-3 0</inkml:trace>
  <inkml:trace contextRef="#ctx0" brushRef="#br0">9725 12198 8082,'0'-15'-1133,"0"1"1347,-6 0 0,4 5 160,-2-1-38,2 7 1,4-5-102,2 3 0,4 4-4,7-4 0,-1 2-118,0-2 0,2 3-8,3-2 1,-2 2 20,7 2 0,-2 2-163,2 2 1,-4 3-21,-6 2 1,-1 4 51,-3-4 0,-4 9-49,-6 1 1,0 0 55,0-5 1,-6 5-43,-4 0 0,-4 6-4,-5-1 1,-2-2-116,-2 2 0,-4-5 113,3 4 1,2-5-87,-2 1 0,7-5 100,-2-5 1,3 2-49,2-6 63,6 6-85,2-9 190,6 4 0,1-6-59,4 0 0,3 0 87,6 0 0,0 0 31,1 0 0,4 0-81,0 0 1,1 2 82,-1 2 1,-3-1-88,3 7 1,-8-7 36,-2 2 1,-1 3-28,2 1 0,-4-1 293,-6 2-353,0-1 0,-2 5 0,-2 1 1,-4-1-35,-6 0 1,-1 0-181,1 0 1,-5 1-215,0-1 0,0-2 192,5-2 1,5-2-510,-1-3 428,7-4 0,-3-1 305,6-9 0,0-10 0,0-3 0</inkml:trace>
  <inkml:trace contextRef="#ctx0" brushRef="#br0">9967 12326 8043,'8'6'549,"-3"3"1,-4 4-364,-1 1 0,0 5-88,0 0 1,0 2 81,0-2 0,0-2-70,0 7 0,0-2-32,0 2 0,5-4-129,0-6 1,4-4 73,-4-1 0,6-6-232,-1 2 134,2-3 0,1-9 118,-4-2 0,2-4-164,-6-1 1,5-5 70,-6 0 1,1-5-118,-5 6 0,0-1 109,0 4 1,0 1-88,0 0 0,-5 0 36,1 0 0,-8 4-162,3 1 0,-4 5 98,-1 0 1,5 2-44,-1 2-412,7 0 310,-10 0 318,12 6 0,1-4 0,8 4 0</inkml:trace>
  <inkml:trace contextRef="#ctx0" brushRef="#br0">10209 12169 9572,'-2'2'299,"-3"3"0,2 2-277,-6 8 0,4 0 293,-4 4-391,5-3 1,-2 5-29,6-7 0,0 0-14,0 0 0,2-1 138,2-3 1,4 1-128,7-7 1,-6 7-53,-4-6 79</inkml:trace>
  <inkml:trace contextRef="#ctx0" brushRef="#br0">10209 12566 8015,'-14'8'-332,"-1"-7"-530,1 4 862,0-10 0,0-9 0,-1-8 0</inkml:trace>
  <inkml:trace contextRef="#ctx0" brushRef="#br0">9910 11800 7674,'-8'0'385,"0"1"-407,4 4 0,1 3 119,-7 6 1,1 0-139,-6 0 1,6 5 48,-1 0 0,1 0-145,-5-4 0,4-3-137,1-2 17,6 2 257,-4-10 0,1 4 0,-2-6 0</inkml:trace>
  <inkml:trace contextRef="#ctx0" brushRef="#br0">9996 11871 8133,'15'0'0,"4"0"0,-3 1-829,3 4 695,-3-3 1,-4 6-116,-2-4 0,-4-1 249,-6 7 0,0-1 0,0 6 0</inkml:trace>
  <inkml:trace contextRef="#ctx0" brushRef="#br0">9953 11956 7306,'8'14'106,"0"2"-53,-4 3 0,-2 3 12,3 7 1,-4 1-447,-1 3 1,5-5 380,0 1 0,12-1 0,-1-6 0</inkml:trace>
  <inkml:trace contextRef="#ctx0" brushRef="#br1">9427 13108 8166,'-22'0'0,"1"0"0,12 0 246,-1 0 369,7-7-319,-3 6 0,7-6-66,4 7 0,9 0 30,10 0 0,4-1 19,6-4 1,2 3-37,7-2 1,-2 2-199,-3 2 1,7-6 114,-2-4 0,11 2-153,3-1 1,4-1-112,6-4 0,-4 2 190,-6 2 0,-1-3 11,1 4 0,-28 2-115</inkml:trace>
  <inkml:trace contextRef="#ctx0" brushRef="#br1">9683 9454 6498,'-8'0'-453,"0"0"733,3 0-184,4 0 187,-6 0-92,1 0 23,4 0-139,-4 0 63,6 0-306,0 0 307,6 0-335,2 0 1,7 0-58,-1 0 253,0 0 0,0 0 0,0 0 0</inkml:trace>
  <inkml:trace contextRef="#ctx0" brushRef="#br1">9910 11274 9101,'0'14'216,"0"-5"-174,0 1 0,0-1 89,0 5 0,0 1 0,0-1 1,0 0 18,0 0 0,0 1-41,0-1 0,0 5 54,0 0 0,0 6-39,0-1 0,0 3-49,0 1 1,5 2 52,0 3 0,-1-3-143,-4 3 1,2-3 69,3-1 1,-4-2-17,4-4 1,-3 3 34,-2-7 1,0-5-5,0-5 0,0-4-57,0 4 1,0-4 106,0 5-70,0-7 77,0 3-211,0-6 51,0 6-304,0-4-37,0 4 92,0-6-1389,0 0 875,0-6 796,0-2 0,0-6 0,0 0 0</inkml:trace>
  <inkml:trace contextRef="#ctx0" brushRef="#br1">9896 11259 8217,'-9'8'-430,"-1"-3"0,5 3 883,-4 1 1,4-1-40,-4 2 0,1-1-170,-2 5 0,-2 1-242,2-1 1,2 5 114,-1 0 0,4 0-230,-4-5 1,1 5 78,-2 0 1,-1 0-382,6-5 0,-4 0-13,4 1 1,0-6-8,5 0-502,0-5 937,0 2 0,-6-12 0,-2-2 0</inkml:trace>
  <inkml:trace contextRef="#ctx0" brushRef="#br1">9839 11373 8217,'21'-8'0,"-6"2"-25,4 6 1,2 0 185,-2 0 0,5 5 434,-5-1 1,1 7-201,-1-1 1,-3-2-204,3 1 1,-2 1 242,2 4-435,-3 0 0,4 7 0,-5 1 0</inkml:trace>
  <inkml:trace contextRef="#ctx0" brushRef="#br1">9896 11672 8031,'-8'0'0,"2"0"672,-1 0 1,4 0 225,-6 0-680,6 0 1,-5 0-179,3 0 47,3 0 0,-10 0 22,2 0 1,2 0 1,-1 0 1,-1 0-9,-4 0 0,-2 0 14,-3 0 1,2 4 3,-7 1 0,2 1 81,-1-1 1,-9-2-68,4 7 0,-10-2-123,0 1 0,-3 4 16,-2-4 0,-6 2-141,-3-1 1,-2 3 139,2-4 0,5-1-30,9 1 0,1-5-144,4 0 0,3 4 57,-3 2 1,5-4-475,4-1 0,3 1-111,7-1-1216,0 6 1891,0-10 0,6 12 0,2-5 0</inkml:trace>
  <inkml:trace contextRef="#ctx0" brushRef="#br1">9057 11487 8083,'-14'14'0,"0"-1"-337,-1-4 0,3 4 113,2-4 0,-2 4 1037,2 1 0,2 0-318,-1 1 1,1 0-194,-2 4 0,-2-3-139,2 3 1,-2-3 31,-2-2 0,4 0-214,1 1 1,1 4 100,-2-1 1,2 1-157,4-4 0,2 4 136,-3 0 1,5-1-226,5-3 1,3-1 34,6 0 0,0-4-11,1-1 1,5-4-88,4 4 1,-2-6-147,2 2 1,-7-3-343,2-2 0,1-2 33,-1-3 681,-6 4 0,0-12 0,-5 5 0</inkml:trace>
  <inkml:trace contextRef="#ctx0" brushRef="#br1">8460 11473 7749,'0'14'-144,"0"0"1,0 2 289,0 3 0,0 5 262,0 9 0,0-3-193,0 3 1,0 3-50,0 2 1,0-2-99,0 2 0,0-4 65,0 3 1,0-5-91,0 1 0,0 2 75,0-2 0,0-1-100,0-9 1,5 3 11,-1-7 0,1 4-143,-5-4 1,0-4-184,0-6 204,0 0-122,0-1 1,2-1 61,3-7 0,-4-7-48,4-2 1,-4-10 79,-1-5 1,5-7-174,0-3 1,4-3 160,-4 3 0,6 1 54,-1 5 1,-2 4 9,1 0 393,-6 7 410,10-4-308,-5 14-192,6 0 1,-1 10-1,-4 7 0,2-1 148,-6 10 1,6 2-45,-2-2 0,-1 6 25,2-1 1,-1-2-63,5 2 1,-2-2-68,2 1 1,-8 3-358,8-7 1,-3 0 116,4-5 1,-1-2-317,0-2 0,0 1 103,0-6 218,7-1 0,-5-4 0,4 0 0</inkml:trace>
  <inkml:trace contextRef="#ctx0" brushRef="#br1">11218 10819 7876,'0'9'311,"0"1"0,0-1-184,0 5 0,0-4-61,0-1 0,0 1 56,0 4 1,0 5-1,0 0 0,0 1-2,0-1 0,2 4-16,3 5 0,-4 0 50,4 1 0,-4-5-22,-1-1 1,0 1-32,0 4 1,0 1 16,0-1 1,0 1-59,0-1 0,0 2 33,0 3 1,0-3-7,0 3 0,0 2 0,0-2 0,0-13-37</inkml:trace>
  <inkml:trace contextRef="#ctx0" brushRef="#br1">10806 5374 6400,'-8'0'702,"2"0"-1012,6 0-193,0 0 219,0 6 284,0-4 0,0 4 0,0-6 134,0 0 143,-7 0-30,6 0 1,-7 0 188,3 0-31,4 0-126,-6 0 11,7 0 856,0 0-1131,0-6-267,0 4-1,0-4 188,0 6 47,0-7-17,0 6 127,0-5-111,0 6 296,0 0-117,-6 0 27,4 0-355,-4 0 247,6 0-698,0 0 524,0-7 0,2 6-15,2-4 1,-2 2-355,3-2 249,-4 3 1,1-4 214,3 6 0,-4-6 0,5-2 0</inkml:trace>
  <inkml:trace contextRef="#ctx0" brushRef="#br0">10038 11871 8159,'-20'0'0,"4"-5"39,-3 0 1,3-4 475,2 4 373,0 0-111,-1-1 161,1 4-415,6-4-319,2 6 1,8 0 18,2 0 1,6 0 18,9 0 1,1 5-62,4 0 1,8-1 91,-4-4 0,4 0-170,-4 0 1,5 0 41,0 0 0,5 0 21,-5 0 1,7-4-37,-2-1 0,0-5 52,4 6 1,-2-1 7,7 5 0,-2 0-75,-3 0 0,1 0-11,0 0 0,-6 0-47,1 0 0,-6 1-507,1 4 1,-3-2-343,-1 7 1,-3-7 791,-2 2 0,8-4 528,-4-1 0,10 0-51,0 0-288,3 0 1,3-6 28,4-4 0,-3-1-60,8 2 1,-8-4 37,3 4 0,-9 1-80,-1-2 0,-6 7-24,1-1 1,-1 2-193,1 2 203,-3 0 1,6 2-62,-3 2 0,-1 3-22,6 2 1,-5 4-49,5-4 1,-5-2 78,5-3 0,-6 3-152,1-3 1,-3 1 140,-2-5 0,1 0-130,-1 0 1,1 0 146,-1 0 1,5-5 83,0 1 1,7-3-80,-2 3 0,3 2 12,1-3 1,6 4 87,-1 1 0,-4 0-124,-5 0 0,-2 0 6,2 0 0,2 0 27,-7 0 0,1 0-75,0 0 1,2-7 32,7-2 0,4-4-91,0-1 0,6-2 52,-6-3 0,0 3-116,-4-3 1,-7 5-230,-3 5 0,-4-2-175,-5 6-1006,-4 0 537,-6 5-370,-6 0 1,-3 7 137,-10 2 1231,-9 4 0,-8 1 0,-6 0 0</inkml:trace>
  <inkml:trace contextRef="#ctx0" brushRef="#br0">10763 11245 7383,'0'16'822,"0"3"0,0 3-137,0 6-508,0 1 0,-6 1-131,-4 3 0,3-1 124,-3 6 1,1-7-120,-6 2 1,6 1 81,-1-6 0,7 2-136,-1-11 0,2 0 113,2-5 1,2-1-93,2-4 1,4-1-65,6-3 1,5-4-56,0 4 1,7-5-94,-3-5 1,4-2-241,2-8 0,4 0-471,0-4 0,0 3 44,-4-3 861,-7-3 0,5 0 0,-5-7 0</inkml:trace>
  <inkml:trace contextRef="#ctx0" brushRef="#br0">11204 11330 8092,'0'-14'-224,"-6"0"1,3 1 334,-7 4 0,5-2 543,-4 6 0,-1-4-297,-4 4 1,5 0-93,-1 5 1,-1 0-220,-8 0 1,3 2 109,-3 3 0,4 2-90,0 8 1,1-1 73,0 0 0,6 2-303,3 3 0,-1-3-16,1 3 0,2-4-188,8 0 1,7-1 187,7 0 1,7-1-62,-3-4 0,3 4 178,-3-4 1,3 4-15,-7 1 0,0 0 72,-5 1 0,-6 3-60,-4 1 1,-2 0 220,-2-4 0,-2 4-18,-2 0 0,-6-1 62,-9-3 1,2-1-185,-7 0 0,5-1 28,-4-4 1,5 2-290,-1-6 0,3 0 99,2-5 1,5-2-152,-1-3 0,7-4 81,-2-10 1,4-5 214,1-9 0,0-3 0,0-7 0</inkml:trace>
  <inkml:trace contextRef="#ctx0" brushRef="#br0">11289 11330 8092,'21'0'0,"-5"-1"102,3-4 0,-4 4 176,0-4 1,-1 2-97,0-2 1,0 3 318,1-2-1160,-1 2 495,0 2-915,-6 0 685,-2 0 394,-6 0 0,-12 6 0,-4 2 0</inkml:trace>
  <inkml:trace contextRef="#ctx0" brushRef="#br0">11346 11330 8092,'0'10'-65,"0"-1"0,0 1 279,0 4 1,0 0 381,0 1 1,-1 5-237,-4 4 1,3 4-73,-2 5 0,-3-3-254,3 4 1,-1-4 95,5-2 0,0-1-763,0-3 0,0-4-562,0-6-314,6 1 1509,2-8 0,6 0 0,0-7 0</inkml:trace>
  <inkml:trace contextRef="#ctx0" brushRef="#br0">11432 11771 8092,'0'-14'-520,"0"0"1,0 0 874,0-1 0,0 0-46,0-4 0,1 1-266,4-5 0,-4 4 72,4-5 1,1 0-12,-1-4 0,6 4-50,-1 0 0,-2 2 65,1-1 0,-1-4-172,1 3 1,4 2 86,-3-2 0,-2 7 16,1-2 0,-1 3 77,1 2-34,4 0-41,-5-1 0,1 8 47,1 2 87,-7 3 1,3 9-79,-6 2 1,0 8 146,0 2 0,0 2-77,0-2 0,0-2-139,0 7 1,2-2 20,3 2 1,-4 1-114,4-6 1,1 5 117,-1-5 1,1 0-19,-1-5 0,-2 3-91,7-3 0,-7 4 79,2-9 0,-4-1-131,-1 2 0,5-6 37,0 6-208,-1-7 216,-4 3 1,0-7-38,0-4 0,0-5-32,0-9 1,5 2-143,0-7 1,6 1-60,-2-6 1,4 1 90,1-1 1,5 1 148,0 0 1,-1 4-71,-9 0 0,4 7 332,-4-2 1,2 8 135,-1 1-180,2 7 1,-8-3 220,5 6-23,-6 0 0,8 1-30,-6 4 0,1-2-52,-1 7 1,1-1-140,4 5 1,2 1 48,-2-1 0,-2 6-146,1 4 1,-1 3 99,2 1 0,1 7-194,-7 3 1,1 5-236,-5 4 1,0-3-381,0 4 1,0-4 691,0-1 0,0-1 0,0 1 0</inkml:trace>
  <inkml:trace contextRef="#ctx0" brushRef="#br0">10251 12283 8194,'0'-8'-1560,"0"-5"1425,0 12 91,0-5 45,0 6 1,0-2 206,0-3-96,0 4 1,0-7 13,0 3 1,0 2 186,0-7 1,-4 6 212,-1-6-359,0 7 1,5-5 209,0 3-111,0 4-145,0-6 1,-5 14-37,1 2 0,-3 4-162,3 1 1,-3 2 105,-2 3-29,-4-3 48,12 4 0,-10-6 1,6 1 17,0-1-24,-1 0 0,6-4-73,0-1 0,1-4 80,9 4 0,-2-4-118,1 4 0,4-4 51,-4 5 1,4-6-128,1 6 1,-4-2 110,-1 1 0,-4 4-15,4-4 1,-5 4 6,0 1 0,-2 0 10,-2 1 0,0-6 52,0 1 1,0-1-52,0 5 1,-2-4 108,-2-1-192,-4 1 0,-7 2-149,1-2 0,5 1-104,-1-6-303,1-1 670,-5-4 0,-1-6 0,1-2 0</inkml:trace>
  <inkml:trace contextRef="#ctx0" brushRef="#br0">10337 12155 8165,'0'14'-476,"0"-6"0,-2 3 1433,-3-6-184,4 6-244,-5-9-77,6 10-90,0-10-35,0 4-171,0-6 1,0 2-132,0 2 0,4 0 114,1 5 1,6 1-142,-1 4 1,2 0 76,2 0 1,-4 5-72,-1 0 0,1 6 22,4-1 0,-6 3-153,-3 1 1,-4 6 32,-1-1 0,-1 6-231,-4-1 1,-5 3-230,-8 2 0,0-1 234,-6 1 1,7-5-334,-2 0 1,3-11-29,2 1 681,0-15 0,0 6 0,-1-11 0</inkml:trace>
  <inkml:trace contextRef="#ctx0" brushRef="#br0">11247 11871 8125,'-15'6'0,"6"-3"251,-1 7 1,3 1 17,-3 8 0,-4-2 134,0 7 1,-1-1-111,-3 6 1,-3-1-309,2 1 1,0-1-205,5 1 0,0-6-243,-1 1 0,3-7-318,2 2 1,-1-8 25,6-1 133,1-7 621,4 3 0,-7-12 0,0-2 0</inkml:trace>
  <inkml:trace contextRef="#ctx0" brushRef="#br0">11190 12056 8125,'20'-7'0,"-4"6"87,3-4 1,-3 3 181,-2 2 0,0 0-119,1 0 0,-6 2 89,1 3 0,-6-4-526,6 4 51,-7 3 0,2 0-262,-10 6 1,2 0 251,-7 0 0,1 1-47,-5-1 1,-2 0 292,-3 0 0,3-6 0,-5-2 0</inkml:trace>
  <inkml:trace contextRef="#ctx0" brushRef="#br0">11104 12183 8125,'7'15'0,"-4"0"-199,6 4 0,-4 4 104,5 5 1,-7 0 464,2 1 1,-4 6-64,-1 3 0,0-4-621,0-1 1,0-3-24,0-1 1,2-2-690,2-4 768,-2 4 0,4-11 258,-6 3 0,-6-3 0,-2-2 0</inkml:trace>
  <inkml:trace contextRef="#ctx0" brushRef="#br0">11062 12653 8125,'16'0'-279,"3"0"1,-2 0 691,7 0 1,4-5-43,5 0 0,2-6-547,-2 2 1,-1 1 103,6-2 0,-11 2-429,1-1 0,-9 1 171,0 3 0,-8 4-269,-2-4 599,-5 3 0,2 9 0,-6 1 0</inkml:trace>
  <inkml:trace contextRef="#ctx0" brushRef="#br0">11275 12738 8125,'13'14'-423,"-4"0"0,2 5 895,-6 0 0,0 7-136,-5-3 0,0 4-209,0 2 0,0-1-13,0 0 1,-2-1 14,-3-3 1,2 1-30,-6-6 0,4 0 97,-4-5-363,5 1 247,-2-1-140,6-6 1,2-2 68,2-6 1,6 0 54,9 0 1,3-5-195,6 0 1,-1-4-200,-3 4 1,3 1 327,-3 4 0,2 0 0,3 0 0</inkml:trace>
  <inkml:trace contextRef="#ctx0" brushRef="#br0">12199 11942 7737,'-8'0'-324,"0"0"468,4 0 0,1 0-41,-7 0 0,2 1-5,-1 4 1,-4 5-130,4 9 0,1-4 68,-2 4 0,2-3-107,-1-2 1,-2 1-15,6-1 0,0 0-223,5 0 1,0-4-481,0-1 787,0-6 0,-6 4 0,-2-7 0</inkml:trace>
  <inkml:trace contextRef="#ctx0" brushRef="#br0">12185 12041 8028,'22'-14'0,"0"5"-347,-3-1 1,-3 2 193,3-1 1,-3 1 357,-2 3 1,-5 4 95,1-4-537,-7 3 173,3 2 0,-6 2-90,0 3 1,-6 1-27,-3 3 0,-4 2-173,-1-6 1,0 5 351,-1-6 0,1 7 0,0-3 0</inkml:trace>
  <inkml:trace contextRef="#ctx0" brushRef="#br0">12185 12056 7978,'8'1'278,"-3"4"0,1 3-34,-1 6 0,4 6-162,-4 4 0,0 3 113,-5 1 0,0 6-158,0-1 0,4 0 58,1-5 0,0-4-774,-5 0 1,0-5 678,0 4 0,0-5 0,0 2 0</inkml:trace>
  <inkml:trace contextRef="#ctx0" brushRef="#br0">12057 12425 6654,'0'10'566,"0"-1"1,0 1-421,0 4 0,-1 5 110,-4 0 0,3 6-88,-3-1 0,4 4 288,1 5 1,0 2-116,0 3 1,0 3-10,0-3 1,0 1-200,0-1 0,1-3-288,4-6 0,-2-3-228,7-2 283,-1-3-462,6-7 1,-1-6 241,0-4 0,-6-4-1079,-3-4 885,2-4 1,-5-6 513,3-1 0,-4 1 0,6-6 0,1-2 0</inkml:trace>
  <inkml:trace contextRef="#ctx0" brushRef="#br0">12142 12752 7970,'2'-13'-1,"3"4"196,-4 3 0,7 7-6,-3 4 1,-3 3-1,2 6 1,3 5 15,-3 0 0,1 5 18,-5-5 1,5 0-254,0-5 120,6 0 0,-4-6-246,8-3 1,-6-4 40,1-1 0,-6-6-24,6-4 0,-2-7 26,1-2 0,-1-6-21,-3 1 0,-4 2-47,4-2 1,-3 7 14,-2-2 0,0 3 137,0 2 1,-2 1-43,-3 4 0,2 3-30,-6 6 0,4 0-5,-4 0 1,1 6-112,-2 3 1,-1 6 76,6 4 0,-4-4-10,4 4 1,0-3-321,5-2 470,0-6 0,0 5 0,0-5 0</inkml:trace>
  <inkml:trace contextRef="#ctx0" brushRef="#br0">12341 12582 7970,'8'1'-314,"-3"4"0,-3 4 934,-2 10 0,0 3-156,0 7 1,0-1-154,0 1 1,4-1-104,1 1 0,0-3 0,-5-2 0,5-3-162,-1-7 1,3-2 100,-3-2 1,0-4-134,5-6 0,-1-1 66,1-4 1,4-5-287,-3-8 1,2-6 48,2-9 1,1 3-68,-1-4 0,-5 0-24,1 1 0,-2-1-169,1 6 1,-1 6-256,-3 3 1,-4 3-215,4 2 132,-3 6 754,-2 2 0,-7 12 0,-1 2 0</inkml:trace>
  <inkml:trace contextRef="#ctx0" brushRef="#br0">12512 12653 7970,'0'30'-428,"0"3"-54,0-10 1,0-2 1269,0-2-406,6-3 1,2-8-51,6-4 0,1-2-95,-1-2 1,0-6-94,0-4 1,1-4-26,-1-5 0,0 3-190,0-3 1,0 2 104,1-2 1,-6 3-151,1-3-410,-7 3 285,9 2-405,-10 6 458,-2 2 1,-8 6-15,-6 0 1,0 2 154,-1 2 0,1 3 7,0 2 0,0 8-76,0-2 1,-1 7 3,1-3 0,6 4 1165,4-4 1,-3 7-477,2-3 1,1 3-227,4-3 1,6-2-1,4-7 0,4 0-450,5 1 1,-2-8 37,7-2 61,-1-3 0,6-2 0,-1 0 0</inkml:trace>
  <inkml:trace contextRef="#ctx0" brushRef="#br0">12128 9425 8218,'-6'-7'-198,"-2"0"1,-6 7 693,0 0 0,-1 2-218,1 3 1,0 2-82,0 8 1,-1-1-22,1 0 0,0 0 32,0 1 0,4 4-99,1-1 0,1 8 45,-2-3 0,4 4-94,6 2 0,2-1 24,2 1 0,0-1-149,5 0 1,1 1-459,4-1 1,5-1 268,0-3 0,0-4-171,-5-5 1,5-7 192,0-4 1,4-10-477,-4-8 0,2-13-40,-2-11 748,-10-3 0,17-2 0,-11 1 0</inkml:trace>
  <inkml:trace contextRef="#ctx0" brushRef="#br0">12142 9198 8098,'8'6'-334,"-1"4"625,-7 9 0,0 8-69,0 6 0,0 6 159,0-1 1,0 2-78,0-2 1,0 1 64,0-6 1,0 7-91,0-2 0,0-4-218,0 0 1,0-9-63,0-1 1,0-7-138,0 2 0,0-8-234,0-2 163,0-5-376,0 2 323,0-19 1,0 2-115,0-12 0,0 5 45,0-1 0,0-1 33,0 1 1,4 0 186,1 5 1,5-1 73,-6 1 53,7 6-152,-3 2 0,5 7 292,-4 4 1,-1 5-42,-3 9 1,-3-4 0,2 4 1,-1 2-91,2-2 1,-3 5-705,3-5 37,-4-1 641,5-3 0,-4-7 0,4-2 0</inkml:trace>
  <inkml:trace contextRef="#ctx0" brushRef="#br0">12313 9354 8208,'6'-7'-222,"2"0"1,6 12 97,1 0 0,-7 10 419,-4 0 1,-2 4-124,-2 0 1,0-2-161,0 7 0,-2-7 34,-2 2 0,0-3 3,-5-2 0,4 0-142,-4 0 1,4-6 98,-5-3-302,7 3 185,-3-6-81,6 4 172,0-12 0,2 4 0,2-3 1,-1 4 84,7 1 0,-7 1-89,2 4 0,1 3 251,-1 6 1,0 0-64,-5 1 1,0-1 113,0 0 0,1 0 181,4 0-465,-3 1 250,4-1-501,-6-6-133,0-2-540,0-6-407,0-6 1337,0-2 0,0-13 0,0-1 0</inkml:trace>
  <inkml:trace contextRef="#ctx0" brushRef="#br0">12455 9454 8208,'2'-8'-165,"2"3"227,-2 4 0,6 2 532,-3 4 1,-4 3-118,4 6 0,1 5-381,-1 0 0,0 6 17,-5-1 1,0 1-110,0-1 1,0 3-98,0-3 0,-5 1 129,0-2 0,1 3-267,4-7 0,0-5 123,0-5 0,-2-5-102,-3 0 1,4-4 112,-4-4 1,3-4-96,2-7 1,0-5-31,0-4 0,0-1-38,0 1 0,5-3 185,0 4 1,4 2-41,-4 2 1,1 5 299,-1 5 0,-2-3 21,7 8-53,-7-1 0,8 11-41,-6 4 1,-1 7 122,-4 2 0,0 2-150,0-2 0,0-2-273,0 7 1,5-7-464,0 2 0,1-5 312,-1-4 1,-2 1 338,7-6 0,-1-1 0,5-4 0</inkml:trace>
  <inkml:trace contextRef="#ctx0" brushRef="#br0">12711 9482 8159,'0'-9'-539,"0"-1"503,0 7 445,-6-3 1,4 12-244,-3 4 0,-1 4-36,1 5 1,-4 3 141,4 6 0,0-1-137,5-3 0,0 1-119,0-6 0,0 0 244,0-5-650,0 1 32,0-8 154,7 0 0,-1-14 25,4-2 1,-3-5 84,-2-5 1,-2 1-185,7-5 1,-7 5 42,2-1 1,1-1 127,-1 1 0,0 5-7,-5 4 1,0 6 393,0-6-95,0 7 0,4 3 87,1 9 1,0 6-48,-5 4 0,0 3-159,0 6 0,6 1-66,4-1 0,2 0 0,2 1 0</inkml:trace>
  <inkml:trace contextRef="#ctx0" brushRef="#br0">13465 11729 7401,'-8'14'679,"-5"2"-533,4 3 0,-6 3-49,-4 6 0,4 0-5,-4 1 1,1-1-7,-1 1 0,8-7-144,-3-3 118,3 3 1,3-11-232,3 3-470,4-3 275,1-3 0,1-1 151,4-7 1,3-2 112,6-3 1,2-3-27,3-6 1,3 0-7,7 0 0,-6-5-12,1 0 0,0 0 17,4 5 0,-1-1 129,-3 1 0,-10 6 0,-2-4 0,-4 4 0</inkml:trace>
  <inkml:trace contextRef="#ctx0" brushRef="#br0">13408 11956 7249,'8'0'1548,"3"6"-954,-7 4 1,1 9-445,-5 4 0,0 4-313,0 2 0,0 5-668,0 4 0,0-1 206,0 1 625,7-7 0,-6 4 0,5-7 0</inkml:trace>
  <inkml:trace contextRef="#ctx0" brushRef="#br0">13422 12340 8103,'-14'0'-356,"0"0"1,4 6 737,1 4 1,1 2-52,-2 2 1,-1 2-82,6 3 1,-4 3-63,4 7 0,-4-1 277,4 1 1,0 2-41,5 7 1,0-5-20,0 10 1,0-5-323,0 0 0,2 1-223,3-6 1,2-6-29,8-8 1,-1-5 130,0-4 1,5-4-412,0-6 1,5-8 202,-5-6 0,6-2-403,-1-7 1,-2-6 219,1-4 0,-5 1-302,1 9 0,-5-7 324,-5 6 0,3-4 405,-8 9 0,7-7 0,-3 4 0</inkml:trace>
  <inkml:trace contextRef="#ctx0" brushRef="#br0">13621 12155 8099,'0'14'-376,"0"7"263,0 2 1,0 6 906,0 4 0,-2 3-205,-2 7 1,2 0-111,-3-1 0,4 1-188,1 0 1,-2-5-31,-3-1 1,4-3-263,-4 4 1,4-7 85,1 2 1,0-7-453,0-3 0,0-10 185,0 1-1234,0-9 337,0 1 516,0-25 1,1 2 157,4-16 0,-4 3 81,4 1 1,3-4 120,2 0 1,-2 1 19,1 9 0,0-3 353,6 7 0,-6 5-198,1 5 1,-6 6 579,6-2 0,-5 10-126,4 4 0,-4 5 74,4 5 1,-6 3-193,2 7 1,-3-2-96,-2-4 0,1 4-519,4-3 1,-3-4 81,2-1-553,4-3 0,-5-8 124,7-3 653,-7-4 0,10-7 0,-5-2 0</inkml:trace>
  <inkml:trace contextRef="#ctx0" brushRef="#br0">13820 12269 8026,'0'14'139,"0"0"1,-1 7 322,-4 2 1,-2 3-335,-2-3 1,-4 4 52,4-3 1,1 1-251,-2-1 1,7-4 90,-1-5-705,-4-7 498,6 4 1,1-12-10,5 0 1,7 0-333,-1-5 329,2-2 0,3 5 404,-1-3-232,0 4 0,0 1 508,1 0-324,-8 6 0,4 2 61,-6 6 0,0 0 135,-5 1 1,0-1 183,0 0 1,0 0-201,0 0 1,0 1-101,0-1 0,0 0-623,0 0 0,-5 0 132,0 1-633,1-7 0,2 3 446,-3-7 1,4 0-592,-4-9 1030,4 3 0,1-17 0,0 3 0</inkml:trace>
  <inkml:trace contextRef="#ctx0" brushRef="#br0">13934 12383 8026,'9'-8'71,"1"3"786,-7 3 0,5 5-257,-3 7 1,-4 1-327,4 13 1,-4-1-31,-1 6 0,0-2-97,0-4 1,-1 4 81,-4-3 0,4 1-173,-4-1 0,3 1 306,2-6-935,0 0-164,0-5 102,0-6 1,0-8 53,0-9 1,0-10 271,0-5 0,2-1-36,3 1 0,-2-3 29,6 4 1,-1 2 293,2 2 0,2 3-11,-2 2 0,2 6 357,3 3-175,-1 4 1,-2 7 171,-2 4 0,-4 9-84,-6 4 0,0 3-29,0-3 1,0 4-21,0-3 0,0-2-93,0 2 1,2-7-581,3 2 1,-2-5-70,6-4 0,-4 1-913,4-7 1467,1 1 0,4-5 0,0 0 0</inkml:trace>
  <inkml:trace contextRef="#ctx0" brushRef="#br0">14346 12525 8011,'8'-21'-7,"-2"5"222,-6-3 341,7 4-139,-6 0 1,4 9-115,-10 6 1,-1 3-91,-4 11 0,-2 4 13,2 10 0,-1 1-48,2-1 1,-2 1-44,6-1 0,0 0-172,5 1 1,0-5-218,0-1-272,7-5 0,0-4 138,8-9 0,-6-5 191,1-5 0,-6-5-106,6-9 1,-2-1-7,1-4 0,2-1 235,-6 6 0,5-5 183,-6 5 181,7 0 0,-8 7-123,7 2 1,-5 4 79,4 6 1,-4 1 325,4 4 0,-4 5-210,5 9 1,-6-2-411,6 7 1,-2-1 46,1 6 0,10-1 0,-3 1 0</inkml:trace>
  <inkml:trace contextRef="#ctx0" brushRef="#br1">11460 9141 8173,'0'-22'0,"0"3"0,0 3 0,0 2 0</inkml:trace>
  <inkml:trace contextRef="#ctx0" brushRef="#br1">11232 9127 8173,'-4'-21'0,"-1"-2"0,-5-3-1341,6 3 1341,-1-4 0,-1 11 0,-2-4 0</inkml:trace>
  <inkml:trace contextRef="#ctx0" brushRef="#br1">10891 8729 8173,'-28'-14'-130,"4"-1"256,0 1 0,2 6 93,-1 4 1,-4 4-10,3 4 0,-3 11 30,-1 8 0,-1 10-78,1 5 1,-4 3-129,4 2 1,-7 11-165,11 3 0,-4-1 210,9 1 0,2 3-276,7 11 0,-1 1 328,6-1 0,2-5 70,8 0 1,8 1-92,6 4 0,11-2 27,-2-2 1,15 1-221,-1-7 1,4-7 75,-3-12 1,4-5-146,1-9 0,1-7 82,-2-7 0,0-1 17,10-9 1,3 0-139,11-9 0,5-3 261,0-6 0,-2-7-81,-7-3 0,0-4 12,-5-5 0,6 0 0,-2-10-744,-30 21 1,-2-2 741,-4-3 0,-2-3 13,28-27 1,-17 1 34,-6-1 1,-6-5 24,-13 1 1,-6 0 2,-3 9 1,-5-1-54,-5 5 0,-11-4 78,-12 5 1,-4 4-566,-10 5 298,-4 13 0,-11-7-191,0 13 0,7 7-402,2 7 1,4 3 263,1 2 1,2 13 494,3 6 0,4 11 0,5 3 0,1 0 0</inkml:trace>
  <inkml:trace contextRef="#ctx0" brushRef="#br1">11218 10790 8306,'-8'-14'-347,"-3"5"-107,7-1 0,-3 2 767,2-1 1146,4-4-725,-5 11-122,6-4-467,0 6 104,0 0 1,0 6-177,0 4 1,0 4 83,0 5 0,-5 3-162,0 7 1,-6 1 61,2 3 0,-9 3-89,-1 7 0,-1-7-36,1-3 1,3-3-65,-3-1 1,3-7-63,2-3 1,0-5-187,0-4 0,4-3-364,1-2 1,4-5 282,-5 0 1,7-6-165,-2-8 0,4-2 625,1-3 0,6-10 0,2-7 0</inkml:trace>
  <inkml:trace contextRef="#ctx0" brushRef="#br1">11190 10833 8306,'36'-14'0,"-1"-1"161,-7 1 1,1 0-8,-1 0 0,-4 4 337,0 1 0,-5 6-246,4-2 1,-10 3-733,1 2-229,-3 0 1,-1 0 357,-1 0 1,-6 7-799,2 2 1156,-10 10 0,-3-3 0,-6 4 0</inkml:trace>
  <inkml:trace contextRef="#ctx0" brushRef="#br1">11289 10918 8291,'0'21'0,"0"-4"310,0 7 0,0 6 193,0 8 0,-1 3 308,-4 1 1,3 7-385,-2 4 1,-3 0-186,3-1 0,-1 2-642,5-7 1,0 1 329,0-5 0,6-2-975,4-4 577,2-2 468,3-13 0,5 5 0,2-5 0</inkml:trace>
  <inkml:trace contextRef="#ctx0" brushRef="#br1">11332 11956 8139,'-14'0'0,"0"-5"-599,-1 1 462,-5-1 1,4 3 210,-3-3 0,2 4 299,-2-4 0,3 4-83,-3 1 0,2 0-22,-2 0 1,3 0 280,-3 0-386,3 0 0,2 0 96,0 0 0,-1 1-38,1 4 1,0-2-1,0 7 0,0 1 104,-1 8 0,1-2-70,0 7 1,0 1 83,-1 8-137,1 3 1,0 7 60,0 0 1,0-1-47,-1 1 0,1-5-50,0 0 0,0-2-684,-1 2 1,1-3-562,0-7 1,1 5 1583,4 1 1,-2-1-248,6-5 1,-4 1-126,4-1 0,0 5 108,5 0-136,0 7 1,-5-4 94,1 7-88,-1 0-15,5-1 0,5 1-15,-1-1 0,7 3 33,-1 2 1,4-3-172,5 4 26,3-4 1,2-3 67,0-3 1,-5-2-144,4-3 0,1-7 135,4 2 1,6-11-20,-1-2 1,13-3 205,1-7-204,0 0-8,9-5 1,-6-2 6,7-3 1,-5-2-28,0-8 0,-6-5-89,2-4 0,-4-4 47,-2-5 0,6-4-288,-1-5 1,-1 4 283,-8 0 0,-3-2 9,-7-7 0,-6 1 161,-3-6 19,-3 6-95,-8-9 0,-2 4 139,-6-6 1,-6 1-145,-4-1 1,-9 5 29,-4-1 1,-4 0-159,-1-9 1,-6 2-221,1-6 0,0 4 204,5-4 0,-1 11 22,1-2 1,6 16 320,3 3-128,-4 6 1,6 12-22,-7 5 1,1 7-54,-6 8-205,1 7 1,-7 2-249,-3 10 1,-4 11-27,-6 13 0,-1 1-628,-3 8 0,5-1 490,9 1 591,3-9 0,7 1 0,2-6 0,7-4 0,7-2 0</inkml:trace>
  <inkml:trace contextRef="#ctx0" brushRef="#br1">10777 7137 8237,'-28'-21'-584,"4"-1"409,1-6 0,4-1 1165,-5 1-571,0-1 0,-4-4 30,-1 0 1,3 0-108,2 4 1,-3 9-59,3 6 0,-3 1 0,-1 8 0,-5 4-64,0 10-33,0 7 1,-2 19-179,-3 3 0,-3 7-20,-2 3 1,-3 4 33,4-5 1,-4 7-184,8-2 1,3 8 344,2 2 0,9 10 23,5-1 0,5 8 57,5-3 1,6-33 0,2 1-111,5-1 0,2-1 1,1 3-1,2 0 53,4 1 1,2-1-1,3-2 1,1 0-349,1 3 0,2-2 0,1-5 0,2-3 242,0-2 1,2-2-1,28 15-391,-3-9 239,10-12 0,4-7 42,10-10 1,1-15-45,-36-2 1,-1-3-1,2-4 1,0-3-20,-1-2 1,-2-3 0,-2-3 0,-3-3 38,0-3 1,-1-3-1,-3-2 1,0-2 144,-2 0 0,1-2-51,-1-1 1,0 0 0,0 3-1,-2-1 121,-2 2 0,0 0 1,-3 2-1,-1 0 109,8-35 0,-12 3-125,-7-3 0,-7 14 255,-7-5-382,-15 7 1,-12 6-66,-15 6 1,-9 2-1467,-5 8 844,-7 0 1,0 11 428,28 11 1,-1 3-1273,-1 2 1,-3 2 1129,-7 0 1,-1 2 0,5 5-1,2 2-359,1 1 1,0 2 0,2 5 0,1 4 718,4 6 0,0 2 0,-2-1 0,1 2 0,3 5 0,1 3 0,2-1 0,1 2 0,2 1 0,0 0 0</inkml:trace>
  <inkml:trace contextRef="#ctx0" brushRef="#br1">12484 8971 8225,'-21'-8'0,"5"-5"-473,-3 4 1,4-4 375,0-1 0,-4-1 411,0 1 0,-6 0-164,1 0 1,4 0 103,1-1 0,-2 6-46,2-1 0,-1 7-6,1-1 1,3 2 13,-3 2 0,-1 8 34,1 6 0,-7 7-59,3 7-41,-10 7 0,3-4-100,-4 7 1,0 0 83,0 5 1,-3 6-110,3 3 0,1-1 125,5 1 0,6-5-24,3 5 1,4 0-162,6 5 1,3 2 284,6 2 1,1 1-64,4 9 0,3-5-28,6 5 1,8-6-68,7-8 0,1-7 57,8-2 1,-1-5-41,6-6 1,5-8 53,-1-10 0,2-5-34,-2-4 1,10-6-10,9-8 1,4-6-149,1-9 1,-5-5 96,1-9 1,-7-5-301,1-9 1,-8-4 300,-6-6 1,-8-6 19,-1-3 0,-6 3-11,1 1 1,-11 4 4,-8 1 1,-1 5-34,-8 0 0,-2-2 42,-8-8 0,-7-1-229,-7-3 1,-7 1-61,3 3 1,-9 6-204,-1-1 0,0 6 153,4 8 0,-1 7-30,-3 3 1,-3 9-145,-7 5 0,-4 10 21,-1 4 1,-1 10-474,2 4 0,7 15 872,-2 4 0,4 7 0,-3 3 0,-2 10 0,-3 5 0</inkml:trace>
  <inkml:trace contextRef="#ctx0" brushRef="#br1">12540 12368 8076,'0'-8'-335,"-1"-3"-403,-4 7 914,4-1 389,-12-1 1,7 2-220,-4-5 1,-2 4-107,2-4 1,-4 1 4,-5-2 0,1-2-23,-5 2 1,4-2 107,-5-3-118,0 7-80,-4-4 1,-2 10-77,-3-3 0,3 4 76,-3 1 1,3 6-153,1 4 0,-4 4 92,0 5 1,-5 1-57,5 4 0,0 3 105,4-3 1,-4 9-27,0 5 0,1 3 266,8 1-276,-2 7 0,11 4 123,1 8 1,6 1-1281,8 9 1175,0-10 1,7 14 46,2-14 0,8 6-196,2-6 1,5-1 151,-5-8 0,8 2-157,1-7-107,1-5 230,6-8 1,-1-12 14,4-3 1,3-9-66,2-5 1,12-7-38,7-7 0,11-7-45,-36 2 0,1-1 0,37-13 329,-9-1 1,0-8-188,-9-1 1,2 0 21,-12 9 0,5 1-226,-4-1 223,-1 1 554,-11 6 1,-6-5-674,-6 3 99,-7 4 100,-2-7 0,-9 0-162,-6-6 1,-2-5-31,-2 5 0,-11-7-139,-8 2 1,-11-1 84,-3 1 0,-5-3-165,0 3 0,-1-3-137,1-2 1,-1 1-317,0-1 0,1 5-1160,-1 0 867,7 7 400,1-4 576,6 0 0,-4 0 0,3-6 0,5 2 0,4-1 0,2 2 0</inkml:trace>
  <inkml:trace contextRef="#ctx0" brushRef="#br1">11943 6867 8199,'-20'-15'-503,"-4"1"0,-3 0 415,-1 0 0,-2 1 444,-3 4 1,1-3-31,-6 8 1,7-1-132,-3 5 1,3 2 83,-2 2 1,4 9-79,1 6 0,-1 6 40,6-1 0,-4 6-91,-2-2 0,2 9-42,4-9 1,-4 8 28,3-2 0,4 4-8,1-5 1,3 11-170,2-1 1,1 6 122,4 3 1,2 6-62,7 13 1,0 0-211,0 0 0,7 0 249,2 1 1,10 0 18,5 4 1,7-3-52,-15-35 0,1-1 1,21 28 56,-4-8 1,7-8-8,1-11 0,14-10 275,10-9 0,10-9-164,-36-7 1,0-1-1,39-7 6,-38 1 1,-1-2-1,34-14-90,-36 6 1,0-1 0,-1-1 0,0-2 46,1-3 1,0-1-1,-1-3 1,0-1-42,4-2 0,-1 0 0,-6 0 0,0-1 45,0-2 1,-2 0 0,20-29 74,-9-2 0,-8 9-51,-12-4 0,-4-3-158,-9-6 1,1 1 114,-6-2 0,-1 11-311,-4-6 0,-6 0 102,-3-9 0,-12 5-606,-7 0 0,-14-1 457,18 31 0,-4 1 0,-4 3 0,-4 3 33,-1 1 0,-1 3 1,-2 3-1,-1 3 20,1 6 0,-1 3 0,-1-1 1,-1 3-52,1 1 0,-1 4 0,-3 5 0,-1 4-256,-6 4 0,1 4 0,2 4 0,1 3-709,-2 4 1,2 2 1182,5 0 0,1 2 0,3 0 0,1 2 0,1 1 0,1 2 0,-3 2 0,1 1 0</inkml:trace>
  <inkml:trace contextRef="#ctx0" brushRef="#br0">15668 10748 8188,'-6'-8'-462,"3"1"733,-7 7 1,7 7 34,-1 2-198,2 10 0,0 3 40,-2 7 0,2 5 7,-3 4 1,2 5 6,-2 4 1,4 4-278,-4 6-936,-3-7 1137,7 6 0,-6-17-1259,7 4 719,0-10 243,0 2 211,0-13 0,7-2 0,1-5 0</inkml:trace>
  <inkml:trace contextRef="#ctx0" brushRef="#br0">15285 10776 8351,'-2'10'-248,"-3"-1"1,4 0 247,-4 6-131,3-1 116,2 6 1,-4 3 286,-1 5 1,0 2 119,5 3-216,0-3 1,-5 14 231,1-6 1,-1 7-130,5-8 0,0 0 98,0 1 0,6-5-140,4 5-92,2 0 0,9-2 192,3-3-449,9-3-600,-3-1 795,11-1 1,0-7-62,6-7 1,-3-2 39,-1-7 1,-5-8-151,5-11 1,-1-10 139,-4-14 0,3 3 8,2-12 1,0-2-386,-1-12 1,1 0 325,0-5 0,-13 5-196,-7-6 245,-5 7 15,-10-3 1,-2 12 15,-6 4 1,-8 8-101,-6 1 0,-13 6-124,-11-1 1,-3 3 33,-2 1 0,-1 6-172,-3-1 0,2 11 99,-2-1 1,3 11 182,1 3 0,-4 6-496,-1 9 120,1 5-626,4 2 1001,1 13 0,2-5 0,1 6 0,-1 4 0,2 4 0</inkml:trace>
  <inkml:trace contextRef="#ctx0" brushRef="#br0">16322 10733 8043,'0'-9'-4,"0"-1"1,5 6 53,0-6 0,6 1 24,-2-5 0,1 2-32,4-2 0,-3 2 15,8-12 0,2 5-367,-2-5 184,0 7 1,-5-8 3,0 6 1,-1 0-97,-4 5 1,2 4-207,-6 1 0,-2 5 424,-8 0 0,-3-4 0,-6 0 0</inkml:trace>
  <inkml:trace contextRef="#ctx0" brushRef="#br0">16393 10449 8043,'0'10'0,"0"-1"0,0 1 45,0 4 1,2 6 142,3 4 0,-2 4 145,6 6 0,-4 2-102,5 7 0,-7 1-190,2 3 0,-2-1 44,1 6 1,-2-5-29,3 6 0,-4-9 46,-1-2 0,0-5-162,0-9 20,0 1 0,0-7 93,0-3 1,-1-10 107,-4-4-35,3-3-109,-10-9 0,9-2-123,-7-10 0,7 3-37,-2-3 55,4-3 1,-4 0-67,0-7 0,0-4-290,5 0 1,2-5-270,3 5 0,-4-5 250,4 5 0,1-7 462,-1 2 0,6-3 0,-3-1 0</inkml:trace>
  <inkml:trace contextRef="#ctx0" brushRef="#br0">16465 10563 8043,'14'-14'0,"-3"1"-335,3 3 1,-3-2 228,8 2 1,3-2 413,2-2 1,3-2-81,1-3 1,5 1-141,1-5 0,3-1 60,-3-4 0,-1 4-40,-5 0 1,-1 7-24,-3-2 0,-4 9-177,-5 6 1,-6 2 60,1 2 1,-7 3 78,1 7 1,-2 1 96,-2 12 0,0 7-79,0 8 1,-6 2-91,-4-2 0,2 3 111,-1-3-107,6-4 0,-8-4 22,6-6 0,-1-11-440,1 1 259,3-3 0,-6-3-189,4-3 0,0-4 153,-5-1 0,6-8-296,-2-6 0,2-6 257,-2-9 1,4 1 253,-4-1 0,2 1 0,-2 0 0,2 1 0,-7 3 0,7 3 0,-2 7 0,-3 6 0,5 2 164,-6 6 0,6 13-54,-2 6 0,-1 6 331,1 3 0,-5 5-137,6 1 1,-7 0-18,1 0 0,2-4-99,-1 3 1,4-5-18,-4-4 0,5-4 166,0-5-269,2-1-124,2-6 1,6-2 100,4-6 1,9-11-196,5-3 0,2-5 65,3 0 0,-5-2-89,-1-2 1,-1-3 112,2 7 1,-3-4-359,-7 4 1,-5 0-9,1 5 0,-7 4-370,2 1 797,-4-1 0,-1-4 0,0 0 0</inkml:trace>
  <inkml:trace contextRef="#ctx0" brushRef="#br0">16678 10392 8043,'-14'8'0,"1"5"20,4-4 0,-3 5 169,8 5 1,-1 4 189,5 5 1,-5 2-85,1 3 0,-3 3-158,2 7 1,4 0 93,-4-1 0,2 1 18,-2 0 0,4-1-22,-4 1 1,5-2-1,5-3 1,-2-3-106,6-7 1,2-6 45,8-3 0,3-9-110,7-6 1,-1-10 103,1-8 1,1-7-257,3-7 0,-3-5 57,3 0 0,-8-1-408,-1 6 0,-7 4-58,2 1 1,0 0-263,-4 0 0,2-2 108,-8 6 0,-1 0 226,2 4 0,-7-4 431,2 0 0,-4-6 0,-1 3 0</inkml:trace>
  <inkml:trace contextRef="#ctx0" brushRef="#br0">16976 10250 8043,'10'0'-430,"-1"0"1,1 0 44,4 0 0,0 6 1196,1 4 1,-1-2-505,0 1 0,2 1-491,3 4 0,-2-5-160,7 1 1,-1-7 144,6 2 0,-5-5-600,-1-5 799,1-3 0,4-12 0,1-3 0</inkml:trace>
  <inkml:trace contextRef="#ctx0" brushRef="#br0">17460 10094 8043,'-10'1'-338,"1"4"0,3 8 859,-9 6 0,3 6-173,-12-1 1,5 7-391,-5 2 1,1 0-39,-6-4 0,2-5 8,4-1 0,1-5-189,3 1 0,8-5-57,-4-5-93,4 4 288,3-11 1,2 2-130,6-8 27,0 2 564,6-4-168,9 6 1,0 1 13,4 4 0,-3 8 377,-2 6 1,-4 6-216,-1-1 1,-4 2 126,5 3 1,-7-1-116,1 1 0,3 4-128,-3 0-54,1 6 1,-5-7 47,0 6 1,0-2-141,0 2 1,0-3-524,0-7 208,0 1-383,0-13-594,0 3 834,7-18-67,-6-1 1,12-16-1049,-4-12 1488,4-7 0,1-14 0,0-1 0</inkml:trace>
  <inkml:trace contextRef="#ctx0" brushRef="#br0">17531 10250 8237,'8'14'0,"0"7"275,-4 2 1,-2 9 125,3 1 1,-4 7 168,-1-2 1,0 3-301,0 1 1,-1 6-40,-4-1 0,3 1-507,-2-6 1,2 1 164,2-1-66,0-5 0,0-7-151,0-6 0,0-12-121,0 2 0,5-10-521,0-4 0,-1-13 970,-4-11 0,7-15 0,1-6 0</inkml:trace>
  <inkml:trace contextRef="#ctx0" brushRef="#br0">17616 10207 8043,'21'-20'-241,"-5"2"-60,3-5 1,-2 9 827,2-5 0,-2 8-89,7-4 0,-7 3 58,2 7-34,-3 0-346,-2 5 0,-1 7 142,-4 2 0,-2 5-203,-7 5 0,0 5 27,0 9 0,0 3 250,0 7-273,0 0 0,4 6-86,1 3 0,2 3 38,-3 2 0,-1-7-97,7-2 1,-1-4-128,6-1 0,-8-7-436,-2-3 0,-3-9-146,-2-5-335,0-10 226,0-2 390,-7-7 122,0 0 392,-14-7 0,-1-7 0,-7-8 0</inkml:trace>
  <inkml:trace contextRef="#ctx0" brushRef="#br0">17531 10463 8043,'8'-8'-974,"4"-4"862,-2 2 0,4 2 112,5-1 0,-3 1 179,3-1 0,1-3 329,-1 8 1,0-3-259,-4 3-367,-1 2 0,-2-3-79,-2 10 139,-4 3 1,-6 8 59,0 3 0,-6-2-10,-4 7 1,-2-5-106,-2 4 1,-2-4 94,-3 5 0,3-7 250,-3 2-131,3-3 454,2-2-70,6-6-280,2-1 1,12-7-235,4 0 122,9-7 1,-2 4-123,7-6 0,-5-1-263,4-4 0,-1 0-69,2 0 0,-2 4-786,-3 1 1146,-9-1 0,9-10 0,-12-2 0</inkml:trace>
  <inkml:trace contextRef="#ctx0" brushRef="#br0">17630 10250 8043,'0'-8'742,"0"2"-247,0 18 1,5 4-31,0 13 0,4 1-178,-4 3 0,5 3 123,-6 7 0,1-1-64,-5 1 1,0 6-43,0 3 1,0 4 41,0 0-926,0 1 753,0 0 0,-1 3-532,-4-3 312,3-3 0,-4-15-160,6-6 1,0-6-708,0-13 554,0 1 1,1-7-337,4-4 1,-2-10-464,7-8 733,-1-7 0,1-14 241,-1-2 0,1-4-582,4-2 767,0 0 0,0-6 0,1-1 0</inkml:trace>
  <inkml:trace contextRef="#ctx0" brushRef="#br0">18100 9937 8043,'8'0'0,"-2"2"298,-6 3 1,0 10-116,0 14 0,0 1 423,0 8 0,0 4-141,0 6 0,-5 1-59,0-2-396,1 4 1,4 1-180,0 0 1,0-6-71,0 1 0,0-7-419,0-2 1,4-13 174,1-1 1,1-9-1012,-1-5 1494,-3 2 0,10-10 0,-4 4 0</inkml:trace>
  <inkml:trace contextRef="#ctx0" brushRef="#br0">18128 10406 8023,'6'-7'0,"-2"0"0,5 7 0,0 0 0,6 0 0,-1 0 244,0 0 1,0 0 1037,1 0-940,-1 0 1,0 0-161,0 0 1,-6 2 10,-3 3 1,-4 2 0,-1 8 0,-3 5-194,-6 4 0,-1 3 0,-10 1 0</inkml:trace>
  <inkml:trace contextRef="#ctx0" brushRef="#br0">18014 10833 8023,'-8'14'-239,"-4"-6"672,10-2 1,2-6 656,10 0 0,9-6-11,4-3-591,4-4-187,8-1 1,-3-5-265,5 0 48,8 0 1,0 9 180,8 1-94,-1-1 0,0 2-582,0 4 0,-8 2 410,-1 2 0,0 0 0,-7 0 0</inkml:trace>
  <inkml:trace contextRef="#ctx0" brushRef="#br0">2403 7009 8559,'-14'0'-94,"0"0"164,0 0 84,6 6 1,-3 3-27,6 10 1,0 10 184,5 9 0,5 15-116,0 9 0,-2-23 0,0 3-935,0 2 0,-1 2 861,-2 5 0,1 0 0,3-2 0,-1-1-91,-3 2 0,0-1 0,0-6 0,1 0-36,2 0 0,-1-1 0,-1 32-120,4-3 1,2-12 98,-3-12 1,6-15-414,-6-9 1,3-5 89,-2-4-70,-4-6 0,10-10 980,-6-12 1,4-8-986,-4-11 1,1-4 422,-1-5 0,3-7 0,6-2 0</inkml:trace>
  <inkml:trace contextRef="#ctx0" brushRef="#br0">2574 7208 17176,'20'-7'75,"4"-2"1,9-2-262,5 1 0,8-2-226,1 2 1,7 2 143,-2-1 1,4 4-81,0-4 0,11 6-282,9-2 1,1 3 590,-35 2 0,1 0 0,0 0 0,0 0-122,37 0 1,1 0 139,-39 0 1,1 0 0,0 0-1,1 0 24,3 0 0,1 0 0,2 0 0,1 0-50,-4 0 0,1 0 0,0 0 0,0-1 207,-3-2 0,0 1 0,4 1 0,0-1-33,3-3 0,0 0 0,3 0 0,-1-1-195,-1-3 0,-2-1 0,0 2 0,0 0 104,-2-1 1,1-1-1,0 4 1,1 1-57,4 0 1,-1 1 0,-1 2-1,-2 1-42,-3-2 1,-1 1 0,-3 1-1,-1 2-26,-2 1 0,-1 1 0,0 0 0,0 0 87,3 1 1,0 2 0,1 0-1,0 0 32,-1-1 0,-1 0 1,2 1-1,-1 0-116,33 9 0,-6-1 107,-9 0 0,4 0-72,1 0 0,2-1-23,-1-3 1,-4 1-121,-6-7 1,-7 6-24,-2-5 0,-11-1 140,-3-4 1,-4 5 435,-2 0 0,1 0-388,-1-5 1,-4 0 571,-1 0 1,-4 0-560,5 0 0,-5-5 579,5 0-548,-7 0 1,-1 1-11,-7-1 19,1 0-26,-2 5 0,0 0-51,-4 0 56,-2 0-200,4 0-17,1 0 173,-6 0 0,7 5-15,-3 0 0,-4 1 46,4-1 1,-2-2-19,2 6 68,-3 1-62,10 4 1,-9-1 93,7-4-92,-7 4 6,3-5 0,-1 12 134,0 4 1,0 4-46,-5 5-62,0 4 0,-2 12-10,-3 3 0,-3 5-91,-6 4 1,0 4-452,0 6 1,-2 2-1695,-3 3 2232,8-37 0,0 1 0,-2 2 0,1 1 0,0 0 0,1-1 0,2 1 0,-1 0 0,0-1 0,-2 1 0,0-1 0</inkml:trace>
  <inkml:trace contextRef="#ctx0" brushRef="#br1">9669 9482 6553,'-7'8'-473,"6"-1"387,-6-7-27,7 0 0,0-2 108,0-3-2,-6 4 15,4-6-8,-4 7 0,6 0 280,0 0-250,0 7 290,0-6-216,0 6-43,0-7 1,2 0-123,2 0 31,-2 0 1,11 0-119,-4 0 148,-3 0 0,7 0 0,-5 0 0</inkml:trace>
  <inkml:trace contextRef="#ctx0" brushRef="#br1">9270 9397 8382,'-14'0'-1322,"5"0"1799,-1 0 0,7-2-102,-2-2 0,2 2-78,-2-3-176,4-2 0,-5-1-148,6-7 0,-2-5-51,-3-4 1,4-3 136,-4-1 0,3-5-127,2 0 1,5-5 87,0 4 1,4 1-105,-4 5 0,6-1 29,-1 1 0,1 0 51,-2-1 1,4 7 65,-4 3 1,4 3 15,1 2 0,-4 6-10,-1 3 1,0 4-37,6 1 0,-1 1-31,0 4 1,-4 5 25,-1 9 1,-1-4 1,1 4 0,-2 2 13,-7-2 0,5 6-1,-1-1 1,1 1-52,-5-1 0,-2 3-3,-2-4 0,2 3-29,-3-3 1,4-2 87,1-7-215,0 0 181,-7-6-75,6-2 0,-5-12-53,6-3 1,0-10-153,0-5 0,1-3 70,4-1 1,1-5-98,4-1 0,2 1 248,-2 5 0,-2 4-89,1 0 1,-1 7 459,2-2-204,2 10 18,-4-4 1,5 13 167,-4 0 0,2 6 117,-6 8 0,1 2-120,-1 3 0,-3 3 82,2 7 0,-2-1-157,-2 1 0,0 4-19,0 0 0,0 0-161,0-4 0,0-1 85,0 0 1,5-5-672,-1-4 120,1-4 0,-3-7-1055,3-3 932,-4-3 1,5-9-831,-6-2 1371,7-4 0,-6-14 0,6-3 0</inkml:trace>
  <inkml:trace contextRef="#ctx0" brushRef="#br1">9654 9013 8235,'8'0'-1030,"3"2"1042,-6 3 0,6-4-8,-1 4 0,-3-4 737,3-1 1,-1 5-341,6 0 0,-1 0-225,0-5 0,0 0-277,0 0 1,4-7 89,-4-2 1,3-4 17,-7-1 1,3 0 69,1 0 1,-5-5-266,1 0 1,-7-2-115,2 2 84,-4 3 0,-7-4 65,-4 6 0,-2 4 106,-2 1 0,-2 5 94,-3 0 0,3 2-92,-3 2 0,8 0 217,2 0 1,-1 6-47,-4 4 1,4-2 141,1 1 1,4 1-35,-4 4 0,5 0 48,0 0 0,2 1-47,2-1 1,-5-5 112,1 1 1,-1-1-61,5 6 0,0 0-71,0 4 1,0-3-11,0 3 0,0-2-11,0 2 0,0-3-37,0 3 0,0-1 63,0 0 1,5-2-148,-1 3 0,7-3 61,-1-2 0,3 4-84,1-4 1,2 2-54,3-12 0,4 1 78,10-5 0,-1-3-750,6-7 1,0-5 345,5-14 0,-2-1 327,-4-3 0,5-16 0,-6-9 0</inkml:trace>
  <inkml:trace contextRef="#ctx0" brushRef="#br1">11176 12752 8029,'-15'-8'-273,"1"-4"1,2 4-116,2-7 457,-3 1 1,12 5 120,-4-1 1,-1 6 196,1-6 38,0 7-127,-1-3 0,4 4 164,-2-3-188,2 4 58,2-6-242,0 7 102,0 0 1,6 0 0,4 0 1,9 0-21,5 0 1,2-1-217,3-4 0,-1-3 67,1-6 1,-1 0-637,1 0 1,-3 1-457,-2 3 0,1-1 205,-6 7 863,0-7 0,-4 3 0,-1-7 0</inkml:trace>
  <inkml:trace contextRef="#ctx0" brushRef="#br1">11403 12582 8029,'-9'7'0,"-1"-2"0,5-3-320,-4-2 1,6 1-65,-2 4 554,3-3 1,-2 10 306,-1-2 0,0-1-181,5 5-199,0-2 1,-5 14 66,1-2 0,-1 12-23,5 2 0,0 10 137,0-10 0,0 11-133,0-7 0,0-1-212,0-3 0,2-6-63,2 1 0,-1-8-536,7-1 0,-7-11-378,2 1 1044,-4-3 0,6-3 0,1-2 0</inkml:trace>
  <inkml:trace contextRef="#ctx0" brushRef="#br1">11147 13278 8029,'0'8'54,"0"-2"0,2-7 49,2-4 0,6-3 179,9-6 0,-2 0 367,7-1 0,0 1-301,4 0-186,1 0 1,-1 1-31,0 4 1,1-2-155,-1 6 0,-1 0 22,-3 5 0,3 7 0,-5 0 0</inkml:trace>
  <inkml:trace contextRef="#ctx0" brushRef="#br0">9484 8501 8147,'-15'-6'0,"1"5"-141,0-4 0,-5 2 22,0-2 0,-6 3-56,1-2 0,-3 2 80,-1 2 1,4 2 190,0 2 1,1-1-1,-6 7 1,7-5 14,3 4 0,-1-1 73,1 2 0,1 4-85,9 0 0,-4 2 21,4 7 1,1 3-33,-2 7 1,6-2 13,-6 7 0,5 0-12,-4 5 1,6-5 17,-2 0 1,3 0-125,2 4 0,0 1 111,0 0 0,7-1-84,2 1 0,4 0 6,1-1 1,5 1-1,0 0 0,8-6 60,1 1 1,1-6-1,4 1 1,3-4-17,2-6 1,5-2-8,4-7 0,-7-1 26,2-4 1,-2-3-17,3-6 1,-6 0-55,1 0 0,-4-6 32,3-3 0,1-4-41,5-1 1,4 0-69,1-1 1,4 3 101,-5 2 1,-4-2-47,-5 2 1,-7-3 27,3-1 0,-9 0-63,-1 0 1,-7 0 52,2-1 1,-5 0-87,-4-4 0,1 1 68,-7-5 1,6-6-5,-5-4 1,-1-7 35,-4 3 1,-1-4 3,-4-2 0,2-5-23,-7 1 0,1-2-4,-5 2 1,-7 1-187,-2-6 1,-4 1 110,-2-1 0,-6 5-102,-2 9 1,-9 5 102,-2 9 1,-5 5-18,1 10 1,3 2-20,1 7 1,-1 7-18,2 2 0,-5 10-183,4 5 0,-9 7-4,5 2 1,0 1 315,9-6 0,4 0 0,0 1 0,-1-1 0,2 1 0</inkml:trace>
  <inkml:trace contextRef="#ctx0" brushRef="#br0">1579 16392 8132,'-15'-15'0,"1"1"0,5 5 322,-1-1 115,7 7 336,-3-10-306,6 12-223,0-6 0,1 6-25,4-4 1,3 4-14,6-4 0,2 3-1,3 2 1,-3 0-40,3 0 0,1 2-196,-1 3 1,0 4-245,-5 10 215,-6 3 53,5 7 1,-12 4-48,4 0-74,-3 6 83,-2-9 0,-2 10-90,-3-7 1,-2 5 16,-8-5 1,1-1 46,0-9 0,4 3 115,1-7 1,1 0 182,-1-5 0,1-5 10,3 1-2,3-7-191,-4 3 1,8-1 2,2 0 4,4-1-44,6-4 1,5-1-134,0-4 0,7-3-76,-3-6 0,4-7-386,2-2 0,-1-4 64,1-1 1,-3-1-313,-2 1 0,0-1-194,-10 1 516,-3-1 513,-11 1 0,0-1 0,-13 1 0,-2 0 0</inkml:trace>
  <inkml:trace contextRef="#ctx0" brushRef="#br0">1422 16249 8132,'-35'15'0,"7"-3"251,0-2-12,5 9-83,9-10 1,2 13-18,2-3 1,-1 8-5,6 6 1,-4 5-153,4-5 0,0 7 147,5-2 1,0 1-75,0-1 0,2 3 160,3-3 0,3 3-86,6 2 0,6-1 190,4 1-1041,3 6 879,1-11 1,7 6 170,3-15-171,3-4-44,2-11 1,-1-6 63,1-3 0,0-5-68,-1-5 1,-4-11-174,0-12 0,5-9-31,4-10-631,1-3 805,1-1 0,-5-4-128,3 3-76,-9-4 166,-9-1 1,-9 5-5,-6 0 0,-6 2 21,-3-3 1,-3 5 30,-2 5 0,-8 0-58,-7 1 1,-11 4 1,-12 0 0,-10 6-549,-4-1 412,3 9-35,-6 4 1,9 6-313,-6-1 179,0 7 104,-5 8 0,0 10 55,0 9 1,-4 5-133,-1 9 0,2 8-212,8 6 1,4 7 113,10-2 1,4 8 341,5 2 0,4 4 0,6-4 0,10-2 0,5-2 0</inkml:trace>
  <inkml:trace contextRef="#ctx0" brushRef="#br0">4721 15894 8132,'-8'0'-819,"2"0"1351,6 0 0,0 2-179,0 2 1,0 4 46,0 6 0,4 5 235,1 0-231,0 7-225,1-4 1,-3 8 57,7 3 0,-7-2-36,2 7 1,1 0-79,-1 5 0,-1 0 21,-4-1 0,0-4-160,0 0 0,0-5-312,0 5 238,0-6 43,0-4 0,0-7-622,0-7 323,0 0-200,0-6 115,0 5 1,0-13-74,0 0 1,0-7-357,0-7 1,0-6 99,0-4 760,0-9 0,-6-10 0,-2-7 0</inkml:trace>
  <inkml:trace contextRef="#ctx0" brushRef="#br0">4806 16093 8132,'14'-14'0,"0"0"-49,1-1 0,-1 6-80,0-1 0,7 2 758,2-1 0,6 1-171,4 3 1,-1 4-184,5-4 0,3-1-77,7 1 1,-1-1-5,6 1 1,-1-3-9,1-6 1,5 0-193,0-1 0,14 1-119,-29 7 1,1 0 0,-3 2 0,1 0 143,2 1 0,-1-1 1,31-4 138,2-6 1,-5 3-31,6 2 1,-36 4-1,0 1 120,3 2 1,0 1-1,36-2-363,1 4 1,-7 0 82,-7 0 0,4 0 43,-4 0 1,-1 1-287,1 4 1,-4-2 145,4 7 0,-7-2-93,-2 1 1,-2 2 388,-8-6 0,-4 4-102,-5-4 1,0 0 194,4-5-327,1 0 498,0 0 0,-2 0-207,-3 0 1,1 0 164,-6 0 1,0 0-169,-4 0 1,-2 0-133,-4 0 1,3 0-24,-7 0 0,0 0 53,-5 0-151,0 0-178,0 0 162,1 0 1,-6 0-146,0 0 99,-5 6 29,2-4 0,-4 9 2,2-7 34,-2 1 0,4-3-117,-6 2 128,0-2 1,0 11-69,0-4 1,0 4 66,0 1 0,0 2-5,0 3 0,0 0 24,0 9 0,0-1 6,0 11 0,0 0-146,0 5 1,-5 5-175,1 5 0,-3-3 42,3 2 0,2-8-196,-3-1 1,4-2-1644,1-8 2111,0 1 0,-7-6 0,0 0 0</inkml:trace>
  <inkml:trace contextRef="#ctx0" brushRef="#br0">4678 16548 7931,'-19'-8'-2,"0"3"54,-6 4 0,9 1 371,-3 0-310,10 0 1,2 1 2,7 4 0,2 3-150,3 6 0,4-4 39,10-1 0,-2-4 124,7 4 1,5-6 11,4 2 0,6-2-13,-1 2 0,10-3-48,4 2 0,9-2-144,6-2 0,2 0 47,2 0 1,0 0-1425,0 0 1545,1 0-21,-1 0 0,3 0 252,6 0-193,-36 0 1,-1 0-110,1 0 0,-1 0 0,2 0 0,-1 0 406,31 0-76,1-6-331,-34 5 1,0 0 0,-2-5 0,1-1 22,3 2 1,2 1-1,-3 0 1,1 0-55,-1-1 1,-1 1 0,32 0 30,-3 0 0,-3-3 208,3 3-1263,0-1 1136,0 5 0,-4 0 140,-1 0-622,-12 0 408,7 0 1,-18 5 586,0-1 1,-2 7-539,-8-1 1,5-2 13,-5 1 1,7-6-24,-3 2 26,5-3 623,-6-2 0,3 0-635,-5 0 1,-1-5 487,-5 0 0,-4-4-689,0 4 189,-13 0-145,8-1 1,-16 4-300,6-2-402,-6 2-109,-3 2 0,-9 0 254,-10 0 620,-3 6 0,-7 2 0,1 7 0</inkml:trace>
  <inkml:trace contextRef="#ctx0" brushRef="#br0">6100 15652 8091,'-6'14'-17,"2"1"214,-5-1 1,4 3 34,-4 7 0,-2 1 0,-8 13 0,3-1-374,-3 0 83,3-2-107,2-6 0,0-1-106,-1 0 0,1-4 61,0 0 1,5-12-546,-1 3 756,7-4 0,-3 3 0,6 0 0</inkml:trace>
  <inkml:trace contextRef="#ctx0" brushRef="#br0">6100 15937 8091,'14'-8'0,"0"-3"-523,1 6-112,-1 0 0,-5 5 394,1 0 138,-7 0 103,3 0 0,-12 6 0,-2 2 0</inkml:trace>
  <inkml:trace contextRef="#ctx0" brushRef="#br0">6086 15894 7947,'0'16'265,"0"3"1,0-2 32,0 7 1,0 1-1,0 8 0,0-3-82,0 3-176,0 4 136,0-7 1,0 9-658,0-6 310,0 1 20,0-6 1,1 0-112,4 1 1,-2-7 261,7-3 0,-7 3 0,3 0 0</inkml:trace>
  <inkml:trace contextRef="#ctx0" brushRef="#br0">6057 15880 8132,'0'-14'0,"-5"4"0,1 1-310,-1 5 301,5-2 0,0 12 156,0 4 0,0 3 34,0 1 1,0 6 4,0 4 0,0 4 20,0 6 0,0-4 12,0 3 1,0-3 6,0-2 1,0 1-46,0-1 1,0-4-83,0-1 0,0-4 67,0 5 1,0-5 7,0 5 0,0-7-41,0 2 0,5-3-15,-1-2 0,6 0-52,-5 1 1,6-3-130,-2-2 0,4-2-293,1-4 1,2-2-3,3 3 0,-2-10-177,7-5 1,0-2 191,4-2 1,-4-1-508,-1 1 851,-5 0 0,9-7 0,-5-1 0</inkml:trace>
  <inkml:trace contextRef="#ctx0" brushRef="#br0">6526 16008 8132,'-9'-10'-266,"-1"1"1,6 6 479,-6-2 0,1-1 468,-5 1 0,-1 2-300,1 7 0,-2 0-153,-3 5 1,4 0-55,-4 6 1,3 0-152,2 4-178,-1-3 108,7 5 84,2-7 1,12-1-45,4-4-82,9 4 47,-3-12 0,11 10-170,-4-6 0,-1 1 70,2-1 0,-2-3 67,2 2 0,-4 0 38,-5 0 1,-1 0 18,0 5 0,-4-6 12,-1 2 1,-6 3-8,2 1 1,-5 4 19,-5 1 1,-3 0-66,-6 1 0,-2 0-135,-3 4 0,2-3 89,-7 3 1,5-3-161,-4-2 0,5-4-392,-1-1 304,3-6 156,2 4 0,2-11-301,2-5 1,4-4 495,6-15 0,0 3 0,0-10 0</inkml:trace>
  <inkml:trace contextRef="#ctx0" brushRef="#br0">6512 16050 8132,'14'-8'0,"1"1"50,-1 2 190,0 3-82,-6-4 1,5 6 29,-4 0 1,-1 0-87,1 0 0,-4 0-290,5 0 21,-1 0 0,1 0-374,-1 0 0,-6 1 541,2 4 0,-3-3 0,-2 4 0</inkml:trace>
  <inkml:trace contextRef="#ctx0" brushRef="#br0">6626 16079 8132,'0'9'420,"0"1"1,0-1 22,0 5-203,0 1-108,-6-1 0,4 0 59,-3 0 1,4 5-145,1 0 0,0 6-244,0-1 0,0-2 84,0 2 0,0-7-144,0 2 1,0 2-1095,0-2 1351,6 0 0,-4-5 0,4 0 0</inkml:trace>
  <inkml:trace contextRef="#ctx0" brushRef="#br0">6654 16477 8132,'0'-16'-148,"0"-3"1,5 3-222,0-3 0,4-3 356,-4-1 1,6 0 93,-1 0 0,-3-1-22,3-4 0,4 4 7,5 0 0,0 7 27,-5-2 1,1-2 121,-1 2 0,-2 5-128,-2 5-9,2 6 9,-10-4-20,4 7 0,-6 2 60,0 3 1,0 2 1,0 8 1,0 0-16,0 4 1,0 2 1,0 3 0,2 2-49,3-2 0,-4 1 27,4-1 0,1 1-157,-1-6 0,5-4-10,-6-6-215,7-6 261,-3 4 1,5-11-161,-4-5 1,2-2 106,-6-13 0,6 5-161,-1-5 1,-2 1-140,1-6 1,1 1 79,4 0 1,-5 4 329,1 0-224,-1 7 252,5-4 0,-4 9 207,-1 2 1,-4 4-89,5 6 23,-7 0 0,8 8 89,-6 6 0,-1 2 227,-4 7 0,0 1-423,0 4 131,0 7-119,0-5 0,0 7-105,0-4 0,7 3 0,1 7 0</inkml:trace>
  <inkml:trace contextRef="#ctx0" brushRef="#br0">4749 17060 8132,'0'-15'-457,"2"3"283,2 2 496,11-2 0,2 10-78,7-3 1,-5 2-722,4-1 219,1 2 59,5-4 0,-3 6-18,-2 0 0,1 0-90,-6 0-50,0 0 1,-11 1 240,-3 4 1,-5 4 115,-5 10 0,-9 3 0,-8 7 0</inkml:trace>
  <inkml:trace contextRef="#ctx0" brushRef="#br0">4849 17216 8132,'-15'14'0,"1"1"0,0-3 7,0-2 129,6 2 166,2-10 1,7 4 5,4-6 1,3-1-361,6-4 0,7-3 110,2-6 1,6-2-111,4-3 0,0 2-184,0-7 1,4 7-212,-14-2 1,6 3 136,-10 2 0,-2-1-225,-7 1 1,-4 5 95,-6-1 439,0 7 0,-6-10 0,-2 5 0</inkml:trace>
  <inkml:trace contextRef="#ctx0" brushRef="#br0">4934 17088 8132,'0'14'-86,"-5"5"68,1 0 0,-1 7 175,5-3 1,0 4-41,0 2 1,0 1-51,0 3-119,0 3 218,0 0 1,0 4-303,0-7 0,0 0 10,0-4 1,0-1 18,0 0 1,-2-2 145,-3-7 1,4 0-66,-4-10 115,-3-3-31,0 1 1,-4-14 32,2-2 1,2-5-37,4-5 1,2-2 67,-3-2 1,4-4-158,1 3 1,1-3-153,4-1 0,-2-1-42,7 1 1,-6-1-284,6 1 1,-5 1 91,4 3 419,-6-2 0,10-3 0,-5-7 0</inkml:trace>
  <inkml:trace contextRef="#ctx0" brushRef="#br0">4906 16946 8132,'7'2'0,"-2"2"0,2-1-11,-3 7 0,6 6 44,-6 7 0,8 1-43,-3 5-131,4-4 229,1 10 1,0-1 41,0 4 0,7 0-72,3 5 1,-2-4-10,1 9 1,-1-6 45,2-4 0,1-3-126,-6-7 0,5-1-430,-5-3 0,5-4 215,-5-5 0,0-7-482,-5-4 358,-6-2 261,4-8 1,-10-7 108,3-6 0,3-6 0,0 3 0</inkml:trace>
  <inkml:trace contextRef="#ctx0" brushRef="#br0">5247 17287 8132,'-14'0'-542,"-1"0"1,1 6 418,0 4 1,0 3 125,-1 1 1,1 6 176,0 4 1,-5 1 317,0-1 0,-1 3-546,1-3 0,3 2 73,-3 3 1,3-7-296,2-3-70,0-3-23,-1-2 0,8-9 173,2-10 1,-2-9 189,3-15 0,-1-12 0,5-3 0</inkml:trace>
  <inkml:trace contextRef="#ctx0" brushRef="#br0">5048 16875 8132,'14'0'-267,"-1"6"-68,-4 4 0,2 9 212,-6 4 1,4 4-53,-4 2 1,0-3-478,-5-2 652,6 3 0,-4-11 0,4 4 0</inkml:trace>
  <inkml:trace contextRef="#ctx0" brushRef="#br0">5289 17145 8132,'0'-9'-1699,"0"-1"1958,0 1 1,0-6-34,0 1 1,0 0-53,0 0 0,-4-5-51,-1 0 1,0-5-91,5 5 1,0-6 31,0 1 1,0 2-147,0-2 0,0 2 124,0-1 1,0-3-154,0 7 0,0 0 20,0 5-28,0 0 122,0 0 0,0 4-95,0 1 113,0 6-52,0-4 1,-1 7-7,-4 0 23,3 0 8,-4 0 0,4 0 5,-2 0 0,1 7 0,-7 2 0,5 5-165,-4 5 161,-1 3-1,2 0 1,-4 5-142,2-3 1,-1-3 12,2-2 1,-2-4-180,6 0 1,0-6 60,5 0 251,0-5 0,0 2 0</inkml:trace>
  <inkml:trace contextRef="#ctx0" brushRef="#br0">5247 16733 8132,'14'0'58,"0"1"82,0 4 0,-1 3-80,-3 6 0,4-4-311,0-1 121,0 1 130,7-3 0,-1 6 0,2-5 0</inkml:trace>
  <inkml:trace contextRef="#ctx0" brushRef="#br0">5858 16960 8132,'-6'8'109,"-2"5"267,0-12-270,2 12 1,12-11 86,4 2 1,4-4-187,5-4 0,1 0 137,4-5 0,3-2-94,-4-8 1,4 3-50,2-3 1,-6 5-236,1 4 1,-6-1-1119,0 7 645,-2-1-78,-8 5 785,-1 6 0,-14 8 0,-1 9 0</inkml:trace>
  <inkml:trace contextRef="#ctx0" brushRef="#br0">5887 17045 8132,'1'-7'-192,"4"2"0,3 5-265,6 5 0,-5 2 1024,1 8-175,-7-1-166,10 6 1,-10-2-305,6 6-61,-5-7 200,2 10 0,-6-11-289,0 3 87,6-4-173,-4 0 174,10-8 0,-10-2-260,3-10 0,-4-2 400,-1-8 0,7-5 0,1-2 0</inkml:trace>
  <inkml:trace contextRef="#ctx0" brushRef="#br0">6043 17017 8132,'8'14'-372,"-3"0"0,-4 2 419,-1 3 1,5-3 244,0 3 0,1-3-525,-1-2 1,-2 0 57,6 0 1,-4-6-109,5-3-12,-7-3 154,9-2 0,-8-7-358,5-2 499,1-4 0,4-7 0,0-2 0</inkml:trace>
  <inkml:trace contextRef="#ctx0" brushRef="#br0">6214 16946 8132,'0'14'0,"-2"0"22,-3 1 0,2 4 103,-6 0 0,1 4-79,-2-4 0,-2 5-271,2-5 0,-2 0-302,-3-5 0,1 0 211,0 0 0,0-4 87,-1-1 0,1-5 229,0 0 0,0-2 0,0-2 0</inkml:trace>
  <inkml:trace contextRef="#ctx0" brushRef="#br0">5915 17145 8132,'-8'0'-595,"2"0"0,6 6 589,0 4 0,1 9 382,4 4 1,-3 0-251,2 0 0,-2 1-211,-2 4 1,0 1 110,0-1 1,0-4-134,0 0 0,0-2 92,0 1 63,0-2 23,0-7-275,0 0 118,0-6 1,2-3-117,2-10 1,3-4 115,2-10 0,4-3-4,-4-7 0,5 6 118,5-1 0,-1 2-80,5-2 1,1-1 54,5 6 1,4 0-19,0 5 1,0 0 57,-4-1 1,-7 7-15,-3 4 0,-4 2 48,0 2-153,-7 0 1,-4 6-1,-8 4 1,-6 7 5,-9 2 0,-3 0-344,-6-5 414,-1 7 0,-6-5 0,-1 4 0</inkml:trace>
  <inkml:trace contextRef="#ctx0" brushRef="#br0">6000 17458 6868,'15'-14'-373,"-1"-1"1,0 1 351,0 0 0,0 0-47,1-1 68,-1 1 0,6-6 0,3-2 0</inkml:trace>
  <inkml:trace contextRef="#ctx0" brushRef="#br0">6057 17401 8132,'0'-8'-2100,"0"2"2213,0 6 285,0 0-246,7 0 219,-6 0-203,5 6 5,-6-4 231,0 4-185,0-6-620,0 0 386,0 6 172,0-4-109,0 4 1,0-4 11,0 2 0,-1-2-19,-4 3 1,4 3 12,-4 1 1,-2 4 33,3 1 1,-6 2-5,5 3 0,-1 3 73,1 6 0,2 1-93,-6-1 0,6-4-77,-2 0 1,-1-7-21,1 2 1,0-3-346,5-2 198,0-6-229,0-2 299,0-6 1,0-1-123,0-4 0,0-3 22,0-6 1,2-1 47,2 1 1,3 0 231,2 0 51,4 0-155,-5-1 1,6 1 125,0 0 0,5 1-98,0 4 0,5-4 15,-5 4 0,4-2 51,-4 1 1,0 2 8,-4 4 1,-6 2 100,1-3-138,-7 4-39,3 7 0,-8 2 6,-2 6 0,-4 2-3,-6 3 0,-2 1-36,-3 4 0,1 3-12,-5-3 0,5-2 1,-1 1 1,4-5-6,0 1 1,1-3-245,0-2 0,4-2-110,1-2 410,6-4 0,-10 0 0,5 2 0</inkml:trace>
  <inkml:trace contextRef="#ctx0" brushRef="#br0">6086 17699 8132,'14'0'0,"5"0"-220,0 0 0,0 2 161,-5 3 0,2-2 161,3 6 1,-4-4-247,4 5 1,-4-6-278,-6 6 0,4-7 421,-4 2 0,4-10 0,1-3 0</inkml:trace>
  <inkml:trace contextRef="#ctx0" brushRef="#br0">6015 16619 8132,'-7'-14'-339,"6"0"0,-7 6 1539,3 3-1003,3 3 1,-5 4-319,2 3 0,2 3 50,-7 6 0,5 0-146,-4 0 0,1 5-21,-1 0 1,-4 5 180,3-5 1,3 4-378,-3-4 0,7 0-189,-2-4 623,4-8 0,-6 6 0,-1-5 0</inkml:trace>
  <inkml:trace contextRef="#ctx0" brushRef="#br0">6057 16704 8132,'8'0'-975,"-2"0"1,-6 2 974,0 3 0,0 3 0,-6 6 0,-2 0 0</inkml:trace>
  <inkml:trace contextRef="#ctx0" brushRef="#br0">6015 16733 8132,'-8'0'-454,"1"0"1085,7 0-439,0 0-16,0 6-44,0 2 0,5 8-759,0 3 627,0 3 0,1 6 0,2 1 0</inkml:trace>
  <inkml:trace contextRef="#ctx0" brushRef="#br0">6555 17003 6809,'8'14'237,"0"2"-128,-4 3 1,-2-3 254,3 3-203,3 3 1,-5-7-102,6 4 1,-6-8-181,2-1 76,3-1 1,-6 1 122,2-1-106,-2-5-17,-2 2-58,0-6-323,0 0 1,6-6 0,2-2 0</inkml:trace>
  <inkml:trace contextRef="#ctx0" brushRef="#br0">6683 17074 8132,'8'0'-484,"4"0"1,-4 5 305,6-1 0,1 1 221,-1-5 1,2 0 24,3 0 1,-4 2 10,4 2 1,-3-2 56,-2 3 0,-4-2 13,-1 2 1,-5-2-99,0 6 0,-2-4 27,-2 5 0,-2-1-131,-2 5 123,-4 0-60,-7 1 1,0 0-71,-4 4 1,3-3 36,-3 3 1,-2-1-7,2 0 1,0-6 77,5 2 0,5-5-17,-1 1 1,7-2 174,-2-4-195,4-2 5,1 4 0,1-7 14,4-4 18,3 3-72,6-10 0,5 4-83,0-6 1,8-1 16,1 1 0,1 0-206,4 0 0,-8 4-205,-1 1 500,-7 6 0,4-10 0,-7 5 0</inkml:trace>
  <inkml:trace contextRef="#ctx0" brushRef="#br0">6740 16989 7793,'0'-8'-729,"4"8"1146,1 9 1,1 5-142,-1 5 0,-3 0 48,3 10 0,1-2-52,-1 11 1,-1-2-39,-4 2 0,0 3-231,0-3 0,0 1-151,0-1 1,0 3-176,0-3 1,5-3 43,0-2 1,1-5-723,-1-4 338,-4-3 334,12-13 0,-10-5 329,7-13 0,-7-6 0,3-12 0</inkml:trace>
  <inkml:trace contextRef="#ctx0" brushRef="#br0">7024 17074 8132,'8'0'-245,"3"1"-66,-6 4 0,-1 3 390,-4 6 1,0 5 329,0 0 1,0 5-235,0-5 0,0 6-71,0-1 1,0-2-131,0 2 1,0-5 96,0 4 0,0-5-329,0 1 1,5-4-71,0 0 1,0-1-490,-5 0 276,0-6 315,0-2 0,0-7 226,0-4 0,0-9 0,0-2 0,0-5 0</inkml:trace>
  <inkml:trace contextRef="#ctx0" brushRef="#br0">7067 17273 8132,'6'-28'-295,"3"-1"1,4 1-370,1-1 1,1 1 466,-1-1 1,0 1 228,0-1 1,0 3 81,1 2 0,-6 3 463,1 7 20,-1 0-278,5 6 154,-6-5-92,5 12-268,-5-5 1,1 12 40,1 3 0,-7 6 0,2 4 0,-2-2-118,1 7 1,-2-5 73,3 4 0,-4 1-120,-1 4 0,5 2 9,0 4 1,1-4 43,-1 3 1,-4 1-79,4 0 0,2 0-10,-3 0 0,1-6-187,-5 0 0,5 4-260,-1-8-445,1 6 247,-5-14-125,-6-2 815,-2-8 0,-13-12 0,-1-2 0</inkml:trace>
  <inkml:trace contextRef="#ctx0" brushRef="#br0">7095 17259 8132,'14'-7'-197,"1"6"-59,-1-4 1,0-3 231,0-1 1,0-4 163,1-1 0,0 0-176,4-1 1,-8 1-100,4 0 1,-9 5-231,3-1 154,-5 7-127,2-3 115,-6 6 1,-2 1 222,-2 4 0,-4 3 0,-7 6 0</inkml:trace>
  <inkml:trace contextRef="#ctx0" brushRef="#br0">7138 17230 8132,'0'8'-939,"0"-1"948,0-7 238,0 0-230,6 0-11,2 0 0,5-2 39,-4-3-14,-3 4-37,-6-6 93,0 7 47,0 0-60,0-6 68,0 4 214,0-4-238,-6 6 27,4 0-41,-4 0-112,6 6-24,0-4 19,0 11-308,0-12 224,0 6-312,0-7-1285,0 0 1694,0 6 0,0-5 0,0 12 0,0-5 0</inkml:trace>
  <inkml:trace contextRef="#ctx0" brushRef="#br0">7138 17330 8132,'8'0'-360,"-2"0"505,-6 0-187,6 0 18,2 0 1,2-5 19,-1 0 0,-4 1-99,4 4 0,-5-2-79,0-3-112,4 4 0,-5-10 67,7 6 227,-7 0 0,10-1 0,-6-2 0</inkml:trace>
  <inkml:trace contextRef="#ctx0" brushRef="#br0">7180 17230 8132,'0'15'-167,"0"-1"1,0 0 112,0 0 0,0 0 133,0 1 1,0 4-104,0 0 1,0-1-210,0-3 0,0-1 141,0 0 0,0-4-104,0-1 1,0-4-11,0 4-108,0 1 1,-4-1 313,-1 1 0,-1-7-53,1 2 53,3-4 36,-4-1-81,6 0 128,0-6 1,2-2 166,2-6 1,4 0-249,6-1 0,1 1 115,-1 0-117,0 0 0,0-7 0,0-1 0</inkml:trace>
  <inkml:trace contextRef="#ctx0" brushRef="#br0">7280 17387 8132,'0'14'-324,"-6"0"0,4 0 199,-3 1 0,2-3-379,-2-2 415,4 2 89,-6-4 0,1 6 0,-2 1 0</inkml:trace>
  <inkml:trace contextRef="#ctx0" brushRef="#br0">7166 17600 7934,'10'-2'-16,"-1"-2"0,1 0 238,4-5 0,0 4-328,0-4 0,0 1-90,1-2 0,-1-2-219,0 2 1,-4 2 414,-1-1 0,-6-1 0,4-4 0</inkml:trace>
  <inkml:trace contextRef="#ctx0" brushRef="#br0">6939 16633 8132,'-2'-12'215,"-3"2"197,4 4 1,-7 6-44,3 0 1,2 1-184,-6 4 1,5 3-157,0 6 0,-4 0-17,-2 1 1,2-1-202,-1 0 1,4 0-45,-4 1 0,4-1-339,-5 0 0,6 0-229,-6 0 1,5-1 799,-4-4 0,0 4 0,-6-5 0</inkml:trace>
  <inkml:trace contextRef="#ctx0" brushRef="#br0">6953 16690 8132,'22'-6'0,"3"4"-967,-6-3 519,0 4 401,-5 1-68,1 0-109,-7 6 1,-4 2 194,-8 6 29,2 1 0,-17-1 0,3 0 0</inkml:trace>
  <inkml:trace contextRef="#ctx0" brushRef="#br0">6924 16790 8132,'0'-8'-617,"0"1"1119,0 7-227,7 0 0,-6 7 191,4 2 1,1 5-42,-1 5 1,0 3-255,-5 7 1,5 1-199,-1 3 1,1-4-345,-5-1 1,6-1 293,4-8 77,-4 6 0,13-9 0,-3 4 0</inkml:trace>
  <inkml:trace contextRef="#ctx0" brushRef="#br0">7891 16150 8132,'-14'-2'-104,"0"-2"0,4 2-439,1-3 1124,6 4-336,-4 1 1,9 0-255,3 0 0,4 0 167,10 0 1,5 4-2,9 1 0,5 5-30,9-6 1,4 1 21,6-5 0,0-2-163,0-2 1,-2-4-176,-3-6 0,-5 1-648,-9 4 0,-3-3 115,-7 8 722,-12-1 0,10-1 0,-11-2 0</inkml:trace>
  <inkml:trace contextRef="#ctx0" brushRef="#br0">8488 16008 8132,'15'-13'-43,"-1"4"0,5 2 55,0 7 0,6 0 176,-1 0 0,-2 0 52,2 0 0,-7 7-451,2 2 1,-3-1 158,-2 1 1,-5 1 315,1 4 0,-7 0-105,2 1 0,-8 5-67,-2 4 0,-11 3-229,2 1 1,-5 1-454,0-1 0,2 0 590,-7 1 0,6-7 0,-2-2 0</inkml:trace>
  <inkml:trace contextRef="#ctx0" brushRef="#br0">9000 15809 7941,'-1'-13'-684,"-4"4"293,3-4 98,-4 11 227,6-4 1,5 8 445,0 2 0,4 6-82,-4 9 1,6 4 23,-2 11 0,-1-3-36,2 7 0,-7-2 175,2 2 0,-4 3-202,-1-3 1,5 2 45,0-2 0,-1-3-219,-4-7-25,7 0 280,-6-6-1097,6 5-70,-1-11-479,-5-2 845,6-7 0,-7-15-746,0-6 1206,0-1 0,0-18 0,0 3 0</inkml:trace>
  <inkml:trace contextRef="#ctx0" brushRef="#br0">9199 15837 7941,'27'0'-290,"-2"0"241,13 0 1,2 0 133,7 0 0,-3 5-9,4 0 0,-4 4 27,-1-4 0,1 4-22,3-4 0,1 0-6,9-5 1,3 0-175,11 0 1,5-2 524,-1-3 1,-5 4-199,-8-4 0,-9-1-199,-1 1 1,1 0-18,3 5 1,4 0 224,7 0 0,-1-6-144,10-3 1,1-4-19,-1-1 0,2-2-207,-3-3 0,-33 11 0,2 0 78,3-1 1,1-1 0,-1 0-1,0 0 70,-2 0 1,0 1-1,4-2 1,-1 1-64,-3 0 1,0 1-847,3 1 1,0 0 907,2-2 1,0 0 0,2 2 0,0 2-47,0-2 0,0 1 0,-4 2 1,-1 1-4,-2-1 1,0 0 0,0 3 0,0 0 52,5-3 0,0 0 0,-1 3 0,0 1-6,-2-1 0,0-1 1,-3 0-1,-2 0 89,33-2 0,-2 1-165,-2 4 1,5 0 186,0 0 0,0 0 2,-5 0 0,-6 0-53,-4 0 0,-9 0 89,-4 0-97,-4 0-51,-1 0 0,-1 1 799,1 4 1,-2-4-837,-3 4 0,-2 2 266,-3-3 1,-7 6-337,2-6 1,-9 3 234,0-2 1,-3-4-183,-2 4 330,-6 3-329,-2-7 0,-1 7 196,0-3-130,-1-3 0,-4 5 53,0-2 9,-6-3 15,5 10-125,-12-10-33,11 4-22,-4-6 1,6 2 82,0 3-24,0-4 1,0 12-1,0-4 1,5 4 3,-1 1 0,1 7-104,-5 2 0,0 6-148,0 4 1,-1 5-60,-4 9 1,-3-1-273,-6 6 0,0-6-965,-1 1 1411,7-2 0,-4-3 0,4 1 0</inkml:trace>
  <inkml:trace contextRef="#ctx0" brushRef="#br0">9413 16264 8041,'-15'7'0,"1"0"-255,0-7-301,0 0 208,6-7 1121,-5 6-347,12-5-292,-12 6-24,11 0 1,-4 1 114,6 4 54,0-4 0,2 11-118,2-8 1,0 6-11,5-6 1,0 3-74,6-2 1,1-4 3,2 4 0,5 1 62,5-1 1,0 0 1,1-5 1,6 4 32,3 1 1,-1 0-21,6-5 0,0 0-101,14 0 0,3 0-95,11 0 0,0 0-16,0 0 0,-2 5 36,-2-1 1,-2 1-90,-4-5 0,6 2 103,8 2 0,-2-2-320,3 3 1,-3-4 376,-2-1 1,-5 0-13,0 0 1,2 0 313,8 0 0,3 0-170,-36 0 1,-1 0-1,37-1-185,-3-4 0,-3 3 51,-2-2 0,2 2-88,2 2 0,3 0 75,2 0 0,-38 0 1,-1 0-80,34 0 1,-10 0 45,-8 0 1,-3 0-316,3 0 1,4 0 290,1 0 0,-1 0 8,-4 0 1,0 0 145,0 0 0,-6 0-69,-4 0 0,-4 0 24,-5 0 1,3 0-7,-3 0 1,3 0 179,1 0 0,1 0-217,0 0 0,-6 0 284,1 0 1,-1 0-267,1 0 0,-4 5 134,-5 0 0,-2-1-250,-4-4 0,3 0 30,-7 0 0,4 0-4,-4 0 1,0 0 32,-5 0 1,5-4-15,0-1 0,0-1-8,-4 1 0,4 2-6,-1-7 0,3 7-221,-2-2 1,-3 4 69,3 1 1,-3 0-494,-2 0 1,0-5-459,0 0 55,-6 0 1066,-2 5 0,1-6 0,1-2 0</inkml:trace>
  <inkml:trace contextRef="#ctx0" brushRef="#br0">9569 17230 7812,'0'-8'-116,"0"2"801,0 6-98,-6 0-415,4 0 1,-6 2-144,3 2 1,2 0 39,-6 5 1,-1 1-146,-4 4 1,-2 0 24,-3 0 1,-3 0 145,-6 1 0,-2 5-123,-3 4 79,3 3-56,-11 1 0,12 5-11,1 0 0,1 1 45,8-6 1,5-4 8,4-1 0,7-5-20,-2 1 0,10-8-2,4-2 0,10-6 77,5 2-56,9-10-16,4-2 1,5-8-1,1 1 15,-7 0-176,5 0 1,-11 6-218,4 3 0,-6 3 33,-4 2 1,-4 0-160,-6 0 0,1 2-287,-1 3 770,0-4 0,0 12 0,1-5 0</inkml:trace>
  <inkml:trace contextRef="#ctx0" brushRef="#br0">9640 17173 7957,'0'-7'231,"0"0"-256,0 7 0,0 7 128,0 2 1,0 4-10,0 1 0,5 2-156,0 3 167,-1-4-27,-4 12 1,0-5-194,0 7-53,0-1 174,0 1 0,0-1-135,0 1 0,0 2 51,0-2 0,0 1-484,0-11 415,0-7 0,5-9-102,0-12 0,0-7-72,-5-12 1,0-7 320,0-3 0,0-3 0,0-2 0,0 7 0,-7-5 0,-1 5 0</inkml:trace>
  <inkml:trace contextRef="#ctx0" brushRef="#br0">9654 17145 7957,'0'-19'-595,"0"0"0,0 5 638,0 4 419,0 7 0,2-3 239,3 6-257,3 6-277,6-4 0,-5 10-14,1-2-110,-1 3 31,5 1 0,1 0-153,-1 0 1,-2 0 136,-2 1 1,-2-1-54,-3 0 1,-4 0 16,4 1 0,-5 3-232,-5 1 1,-3 2-15,-6-2 1,5-3 93,-1 3 0,1-4-9,-6 0 127,7-7 20,2 4 204,0-10-165,4 10 1,-4-8 78,6 5-62,0-6 1,6 5 103,4-3 1,-2-4-89,1 4-36,1-3-29,-3-2-25,6 6 58,-5-4-62,0 4-1,-2-6 0,-6 2 4,0 2 1,0-1-9,0 7 1,-1-4-69,-4 8 1,-3-2-136,-6 6 1,0 3-333,-1-2 304,1 6 82,0-9 1,0 5-468,0-7 106,6 0 529,-5-6 0,11-14 0,-4-10 0</inkml:trace>
  <inkml:trace contextRef="#ctx0" brushRef="#br0">9811 17230 7542,'8'15'431,"-2"-1"156,-6 0 0,0 5-451,0 0 0,0 6 45,0-1 1,1 3-105,4 1 130,-3 1-156,4-7 1,0 3-113,4-6 0,-2-2 124,1-7-212,1 2 1,4-12 86,0 0 0,-6-6-86,-3-8 0,1-2-3,-1-3 0,0 2 134,-5-7 0,-5 5-16,0-5 0,-6 7 18,2-2 1,1 3 18,-2 2 1,1 1-77,-5 4 7,-1-4-21,1 12 0,5-6-132,-1 7 0,7 2-264,-2 3 0,10-4 189,4 4 1,4 1 292,1-1 0,1 0 0,-1-5 0</inkml:trace>
  <inkml:trace contextRef="#ctx0" brushRef="#br0">10095 17202 7959,'-6'-8'1318,"4"2"-1049,-4-1-103,6 6 1,-2-6-117,-3 7 1,4-1 249,-4-4-328,4 4-180,1-6 206,0 7 1,1 2 4,4 3 0,-2-2 45,7 6 1,-3-4-159,3 4 167,3 1-67,-6-2 1,3 3-1,-1-6 0,-1 6 6,2-2 1,1-1-11,-6 1 1,1-4 27,-1 5-6,-4-7-55,6 9 1,-7-8 50,0 5 203,0-6-75,0 10 24,0-5-38,-7 0-52,-1 4 1,-6-8-29,0 5 1,1-4 11,4 4 0,-4-4-111,4 4 1,-4-4 51,-1 5 0,0-2-10,-1 1 0,6-3-44,-1-6 21,7 7 0,-5-6-241,4 4-61,2-3 1,-4-4-248,6-3-84,6 4 675,2-12 0,6-1 0,0-8 0</inkml:trace>
  <inkml:trace contextRef="#ctx0" brushRef="#br0">10209 17230 7957,'-8'0'-337,"-5"0"1010,12 0 43,-12 0-478,5 0 1,-1 0-95,-1 0 1,5 2-8,-4 3 1,1 3 6,-1 6 1,-4-5-6,3 1 0,3-1-68,-3 5-90,7 1-48,-3-1 221,6-6-194,0 4-65,0-4 112,6 0 19,2 5 0,6-7-2,0 4 1,0 2-3,1-2 0,-1-4-63,0-1-15,0 3 39,1 0 0,-3 1-23,-2 1 202,-4-7-144,-6 3 59,0-6 0,0 2 12,0 2 1,-6-2-69,-4 3 0,-2-2 16,-3 2 0,-4-4-105,0 4 0,-1 3-218,1 1 1,3-2-760,-3-3 539,3 4 27,2-6-770,0 10 616,6-10 633,2 4 0,6-12 0,0-2 0</inkml:trace>
  <inkml:trace contextRef="#ctx0" brushRef="#br0">10294 17216 7957,'5'10'-405,"0"-1"1,6-4 875,-2 4 1,-1-4-53,1 4 0,-4-5 210,5 0-444,-1-2-89,5 4 0,1-4 61,-1 3 1,0-2-45,0 1 0,-1 0-132,-4 5 1,2-4-4,-6 4 0,0 1 91,-5 4 1,-6 2-144,-4 3 106,-9 3-132,-3 6 0,-6 7-167,-1 3 0,1 3-87,-1 2 0,1-2-341,-1-3 1,1-4 301,0-5 393,-1-13 0,7 3 0,1-11 0</inkml:trace>
  <inkml:trace contextRef="#ctx0" brushRef="#br0">9910 16903 7605,'0'8'60,"0"-1"181,0-7 234,0 0-397,0-7 1,0-1-130,0-6 0,0 0 93,0 0 1,0-5-85,0 0 0,0-7 38,0 3 1,0-4-65,0-1 1,0-1 65,0 1 1,0-1-11,0 1 0,0-1-13,0 1 0,-1 1 1,-4 3 1,3-1-25,-2 6 47,-4 0 1,6 11 1,-6 2 9,3 6 0,2 2-37,-6 2 1,-1 7-3,-4 13 1,-2 0 15,-3 9 1,4 2-3,-4-2 1,3 0-57,2-5 1,-1-1-16,1-3 0,6-3-408,4-7 284,-4-6 0,6 0 16,-3-4-271,4-2 465,1-2 0,0-8 0,0-6 0</inkml:trace>
  <inkml:trace contextRef="#ctx0" brushRef="#br0">9768 16534 7957,'14'0'-131,"0"0"0,5 0-205,0 0 1,7 6 427,-3 3 0,4 6 346,2 4 1,-6-4-333,1 4 1,0-4-399,4-6 292,1 4 0,-1-5 0,0 6 0</inkml:trace>
  <inkml:trace contextRef="#ctx0" brushRef="#br0">9896 15908 6851,'0'-9'194,"0"-1"0,0 5-119,0-4 1,0 0-5,0-6 1,0 1 98,0 0 0,0-2-91,0-3 0,0-1-24,0-4 1,0-3-24,0 3 0,0-7-7,0-2 0,0-2-71,0 2 0,0-4 64,0-5 0,0 1-43,0 3 0,0-3 54,0 3 0,0 3-41,0 2 0,0 3 94,0 1 0,-2 7 17,-2 3 1,2 8-28,-3 2 1,2 6 91,-2-2-121,4 3 1,-12 9 5,4 2 0,1 10-186,-2 5 187,1 3-82,-5 1 1,-5 5-135,0 0 0,0 5 98,5-5 0,-1-1-173,1-8 1,5 1 81,-1-6 1,7-5-554,-2-4 222,-3-7 490,7 3 0,-5-19 0,6-2 0</inkml:trace>
  <inkml:trace contextRef="#ctx0" brushRef="#br0">9825 15254 8116,'14'7'-239,"0"2"0,5 4 96,0 1 0,5 0 1088,-5 0-358,6 7-457,-9-5 1,9 6-251,-6-3 0,2-4 33,-2 4 0,-4-3-408,4-2 495,-3 1 0,5-1 0,1 0 0</inkml:trace>
  <inkml:trace contextRef="#ctx0" brushRef="#br0">9640 14060 9507,'19'-2'566,"0"-2"0,6 1-351,-1-7-85,3 7 0,1-8-54,1 6 0,4-4-108,0 4 0,-1 0-330,-9 5 0,3 0-104,-7 0 1,-5 6-385,-5 4 1,-6 3-260,2 1 1109,-3 0 0,-9 0 0,0 0 0</inkml:trace>
  <inkml:trace contextRef="#ctx0" brushRef="#br0">9825 14216 8022,'0'15'-123,"0"-1"1,0 2 73,0 3 0,5 3 345,-1 6-269,1 7-75,-5-5 0,0 9-147,0-5 0,0 3 0,0-3 0,5-1-283,0-5 1,-1-6 281,-4-3 0,-4-3 196,-1-2 0,-6 1 0,3-1 0</inkml:trace>
  <inkml:trace contextRef="#ctx0" brushRef="#br0">9782 14686 8022,'-14'-5'-45,"0"0"0,4 0-9,1 5 621,6-6-45,-10 4 1,13-4-189,0 6 0,8 0-54,11 0 1,0 0-587,9 0 181,4 0 164,17 0 0,1-6-39,7-4 0,0-9 0,0-3 0</inkml:trace>
  <inkml:trace contextRef="#ctx0" brushRef="#br1">10067 14316 8071,'-15'0'0,"3"-2"362,2-2 257,-2 2 0,10-4-243,-4 6-265,6 0 1,1-5 116,4 0 0,3 1-15,6 4 1,0-5-154,1 0 232,5 0-156,-4 5 0,4 0-142,-5 0 0,0 0-34,4 0 0,-3 2-16,3 3 1,-3-2 69,-2 6 1,-4-1-85,-1 2 0,1 2 135,4-2 0,-5 1-27,1-2 0,-5 4 188,4-4-1,-6 4-121,10 1 0,-7 0 117,4 1-130,2-1-6,-10 6 1,9-4 36,-6 3 0,1 2-13,-1-2 1,-2 6 18,6-1 0,-5 2-66,0 3 0,3-5-12,-3-1 0,3 1-8,-3 4 32,-2 1-15,11-7 1,-12 5-52,4-3 72,3 2-73,-7-4 1,10 5 5,-6-3 1,6-2 55,-1 2 1,-2 0-4,1 4 1,-4 0-4,4 1 1,-4 1-4,5 3 1,-6-3-173,6 3 162,-7-3-18,10-1 0,-12-1-222,4 1 227,3-1-37,-7 0 1,6-4-6,-7 0 1,1-5 48,4 4 1,-3-4-5,2 5 0,-2-5-1,-2 5 0,0-5 18,0 4 0,1-4 12,4 5-45,-3 0 26,4 4 1,-6 1 49,0-1-65,0 0-5,0 1 0,5-1 2,0 1 1,-1-2-42,-4-4 0,0 4-7,0-3 0,2-4 18,3-1 1,-4 2-5,4-2 0,-3 0 58,-2-5 0,0 0-43,0 0 1,1 2-5,4 3 0,-4-3 5,4 3 0,-3-2 0,-2 2 1,0-1-13,0 5 1,0-4-5,0 5 0,1-2-4,4 2 0,-3 1-8,2-6 1,-2 6 39,-2-1-19,6-3-7,-4 5 1,4-8 39,-6 5-34,0-5-4,6 9 1,-4-10 1,3 7 0,1-7-4,-1 2 1,0 3-1,-5 2 0,0-2 8,0 2 1,4-7-3,1 2 1,0 2 173,-5-2-170,0-1-3,0 3 1,0-4 127,0 7-116,6-7 46,-4 10 1,4-9 11,-6 5 1,2-4-35,2 5 0,-2-5-1,3 5 0,-2-5-30,2 4 0,-2-4-6,6 5 0,-6-5-131,2 5 155,3-7-51,-6 10 0,9-11 0,-7 3 0,6 1-39,-5-1 0,4 2-11,-4-2 1,4-4 51,-4 4 0,1-3-3,-1-2 1,-3 1 46,2-1 0,3 0 10,-3 0 1,1 0 124,-5 1-166,7-1 12,-6 0 0,7-4 254,-3-1-214,-4 0-24,6 6 0,-3-1-8,1 0 0,5-4-2,-6-1 1,6 1-4,-5 4 1,4-5-62,-4 1 15,6-1 0,-5 1-95,4-1 117,2-6 10,-10 10 0,9-10-218,-6 7 190,6-7-78,-10 3-212,12 0 100,-5-4-33,0 4 187,4-12 1,-10-2-9,3-6 0,-4-5-143,-1 0 133,7-6 13,-6-4 0,5-1-30,-6-3 1,0 1 33,0-1 1,5 3 8,0-3 1,4 3 40,-4 2 1,2 1 4,-3 3 1,-2-1-31,3 6 0,-2-5 8,1 5 1,-2-1-83,3 1 89,-4-3 0,-1-7-19,0 1-266,0-1 249,0-5 51,0 4 0,5-10-21,0 7 1,0 0-16,-5 4 1,0 1 1,0-1 1,0 1-10,0 0 0,0 4 1,0 0 0,0 5 48,0-4-30,0 5 28,0-2 0,0 1-14,0 0-13,0 0-33,0 5 0,0-5-14,0 0 0,0 0 58,0 4 1,0 1 6,0 0 1,0 0-15,0 0 14,0 6 1,0 0 147,0 3 27,-7 3-120,6-4-10,-6 6 1,6 5 14,-4 0 0,2 6 12,-7-2 0,1 4-16,-5 1 1,3 0 0,-4 0 0,4 1-53,-8-1 0,4 2-5,0 3 1,1-4-603,0 4 283,0-3-15,6 5 1,-3-5-327,6 2 1,-4-2 117,4-1 0,0-6-854,5 0 1047,0-5 0,2 2 370,2-6 0,4-6 0,7-2 0</inkml:trace>
  <inkml:trace contextRef="#ctx0" brushRef="#br1">11161 16505 8071,'7'-8'1565,"-6"2"-578,12 0-622,-5 4 0,6-4 548,0 6-545,0 6 1,1-3-40,-1 7 0,0-1-55,0 5 1,5 1-180,0-1 0,5 0-240,-5 0 1,6 1 243,-1-1-99,-4 0 0,1 0 0,-7 0 0</inkml:trace>
  <inkml:trace contextRef="#ctx0" brushRef="#br0">11062 15951 8158,'-6'-8'-2121,"-2"2"2121,-7 6 0,8-7 0,-6 6 0,3-4 0,-2-3 0,-1 0 235,4-6 1,-2-2 91,6-3 1,0 3 180,5-3-367,-6-3 1,4 7 140,-3-4 206,4 9-242,7 4 0,-4 9 9,3 6 0,1 2-4,-1 13 0,-1 0 19,-4 4-95,0 1-84,0 5 1,-4-3-58,-1 2 1,0-3 121,5-2 1,-5-4-26,1 0 1,-1-7-17,5 2 0,0-3-6,0-2 0,1-5-185,4 1-71,-3-7 228,10 10 1,-4-10-281,7 6 112,5-6-199,2 4 1,7-7-232,-1 0 1,2 0 188,3 0 0,-3 0-173,3 0 1,2 0 0,-2 0 500,1-7 0,-6 0 0,0-8 0</inkml:trace>
  <inkml:trace contextRef="#ctx0" brushRef="#br0">11503 15780 8158,'0'-8'139,"-7"-4"0,-1 12 330,-6 0 1,0 1-214,0 9 1,0 4-40,-1 5 1,1 0-33,0-5 0,1 0-137,4 1-337,-4-1 216,12 0 136,-6-6-247,7 4 114,7-4-13,0 0 1,8 3-16,-1-6 1,0 6 29,0-1 0,4-2 29,-4 1 0,3 0 103,-7 6 1,-2-1 13,1 0 1,-6 0 271,2 1-161,-3-1-66,-2 0 0,0 0 4,0 0 0,0-4-83,0-1 0,-2-1-101,-3 2 0,-3 2-86,-6-2 0,0-4-354,0-1 1,4 1 100,1-1 0,-1 0-272,-4-5 0,1-2-405,4-3 1073,-4-2 0,5-8 0,-6 1 0</inkml:trace>
  <inkml:trace contextRef="#ctx0" brushRef="#br0">11446 15993 8158,'19'-12'-232,"0"2"1,0-1 450,-5 7-172,0-7-19,7 9 0,-4-6 632,7 3 0,-1 4-361,6-4 1,-2 2-403,-4-2 1,3 3-29,-7-2 1,0 2-666,-5 2 198,0 0-282,0 0 564,-6 0 316,-2 0 0,-6 0 0</inkml:trace>
  <inkml:trace contextRef="#ctx0" brushRef="#br0">11759 15837 8158,'0'10'0,"0"-1"0,0 1 431,0 4-1,0 0-177,-7 6 1,6 1 172,-4 3 1,-1 7-264,1-2 1,-2 4-105,3 0 1,2-3 63,-3 3 0,4-4-118,1-6 0,0 3-1293,0-7 718,0 0 171,6-5 399,2 0 0,6 0 0,1 0 0</inkml:trace>
  <inkml:trace contextRef="#ctx0" brushRef="#br0">11886 16221 8158,'0'-14'-281,"0"0"0,2-1 386,3 1 0,-4-6 328,4-4 0,1 2-197,-1-2 1,6 2-52,-1-2 0,-2-1 256,1 6-37,1 0-253,-3-1 1,6 5-126,-3 1-101,-4 0 126,7 12 0,-10-4-154,6 6 0,-4 2 145,4 2 1,-5 10 20,0 10 1,-1-2 24,2 2 1,-3 4 11,3 6 1,-4-1-82,-1-5 1,2 1 46,2-1 0,-2-6-154,3-3 157,-4-3-52,-1-2 0,2-6-200,3-3 199,-4 3 0,6-8-38,-7 0 0,0-7-46,0-7 1,1-6-143,4-4 0,-4-3-302,4-1 0,3-2 211,2-4 0,-3 4-82,3-3 1,-1 3 213,6 2 1,-1-1 255,0 1 0,0 6-87,0 3 0,1 8 167,-1 1 1,0 7 47,0-2 0,-4 15 343,-1 4 1,-1 10 190,2 0 0,1 7-287,-7 2 1,1 5-295,-5-5 1,0 2-69,0-2 0,0-3-312,0 3 1,0-7 212,0-3-1,0-5 0,-6 9 0,-2-5 0</inkml:trace>
  <inkml:trace contextRef="#ctx0" brushRef="#br0">11133 15709 8158,'-8'0'-1278,"2"0"1867,6 0-409,0-6 1,-2 3-2,-3-7-57,4 1 29,-6-6 1,7 1 39,0 0 1,2-2-23,3-3 1,-2-1 8,6-4 1,-1-3-94,2 4 0,2-4-77,-2-2 1,-2-4-60,1 0 152,1-7-21,-2 4 0,3-7-140,-7 1 1,1 4 35,-5 0 0,0 6-92,0-1 0,0 3 91,0 2 1,-1 6-15,-4 3 1,-1 3 124,-4 2 1,-1 4 105,6 1-27,-6 6-135,3-4-15,0 7 1,-3 7 21,7 2 25,-1 4 4,-1 1 1,-2 5 21,-7 0 0,6 6-61,0-1 1,-1 3-4,-4 1 1,0 0-113,-1 1 1,6-1-232,-1 1 0,3-6-288,-3 1 329,4-6-60,-1-4-869,6-2 501,-5-10 706,6 4 0,0-12 0,0-2 0</inkml:trace>
  <inkml:trace contextRef="#ctx0" brushRef="#br0">11147 14998 8158,'16'-8'-245,"3"4"0,-3 2 548,3 2 0,-2 2 485,2 2 0,-3 4-321,3 7 0,1 5-151,-1 4 0,0 4-521,-5 5 163,1-3-299,-1 5 341,0 0 0,0 1 0,1 7 0</inkml:trace>
  <inkml:trace contextRef="#ctx0" brushRef="#br0">11005 13889 7846,'-14'0'-702,"4"0"585,1 0 0,6 2 117,-2 3 0,-1 4 345,1 10 0,0 3-109,-1 13 1,4 1 281,-3 7 0,2 0-308,-1-1 0,2-4-102,-3 0 0,4-2-104,1 2 1,0-3-250,0-6 1,0-3 165,0-2 0,0-8-157,0-7 0,1-5-807,4 0 460,3-2 583,0-15 0,4-3 0,-4-12 0</inkml:trace>
  <inkml:trace contextRef="#ctx0" brushRef="#br0">11033 14188 8158,'5'14'-238,"0"0"1,0 1 437,-5-1 0,1 5 401,4 0 1,-3 0-318,2-5 1,3 0-210,-3 0 1,7-6 21,-1-3 1,-2 1-249,1-1 1,1-2-60,4-8 160,0 4 24,0-12 0,-4 1-163,-1-7 0,-1-2 24,2 2-65,-4 3 1,-6-4 167,0 6 0,-2 6-17,-2 3 1,-4 3-228,-6 2 8,-1 0 237,1 7 1,-5 1-238,0 6 10,0 0 136,5 0-183,0-6 46,0 5 176,6-12 113,1 6 0,7-14 0,0 0 0</inkml:trace>
  <inkml:trace contextRef="#ctx0" brushRef="#br0">11247 14145 8158,'8'0'-541,"-2"0"1,-5 2 655,4 3 0,-3-2 10,3 6 432,-4 1-184,5 4-166,-4 7 1,6-4-52,-3 7 1,-4-5-5,4 4 1,-3-1-2,-2 2 1,0 1-66,0-6 1,0 0 92,0-5-7,6-6-279,-5 5 1,11-13-120,-8 0 55,7-13 94,-9-2 1,9-12-151,-6 3 1,6-3 98,-2-1 1,2 1 21,-1 3 1,2 2-79,-2 3 0,-2 8-534,1-3-200,1 3 473,-2 3 445,4 2 0,-10 6 0,4 6 0,-6 2 0</inkml:trace>
  <inkml:trace contextRef="#ctx0" brushRef="#br0">11474 14273 8158,'8'7'0,"0"-6"146,-3 4-62,-4 3 303,12-7-133,-5 6 0,6-7-95,0 0 0,0 0-212,1 0 0,-1-2 85,0-3 1,0-2-144,1-8 0,-6-4-171,1 0 214,-1 0 61,-1-1 1,3 4-329,-6-3 155,-1 3-134,-4 8 252,-6-4 0,-2 5 32,-6-2 0,-2 3-1,-3 6 0,3 1 45,-3 4 0,4 3 143,0 6 1,3 0-32,2 1 0,-1-1 233,7 0 1,-3 5 232,2 0-345,4 6 104,-5-9 0,7 6 154,4-3 0,3-3-224,6 3 1,2-3-102,3-2 0,4 0-309,11 0 1,4-6-1182,9-3 1310,-3-4 0,18 6 0,-4 1 0</inkml:trace>
  <inkml:trace contextRef="#ctx0" brushRef="#br1">11886 14401 8139,'0'-14'453,"0"0"-293,0 6-6,0-5 0,7 7-131,2-4 0,4 4 94,1 6 0,0 0-103,1 0 0,-1 0 119,0 0 0,0 2-12,0 2 1,1 4 37,-1 7-116,0 5 62,0-4 1,-4 11 7,-1-4-5,-6 11-65,10 2 1,-10 7-65,7-1 0,-7-1 61,2-3 1,-4 2-24,-1-7 0,0 5 68,0-5 1,0 5-15,0-5 1,0 2 207,0-2-220,0-3 45,0 11 0,0-5 27,0 7 1,-5 4 19,1 1 0,-3-1 21,3-4 1,2 0-37,-3-1 0,2 1 0,-2-1 1,4-4-34,-4 0 0,2 0-4,-2 5 0,4-1-222,-4 1 226,3 6-67,2-5 0,-4 5-161,-1-6 189,0 0-15,5 6 0,0-5 2,0 3 0,0-3-77,0-1 1,0 4-16,0 1 0,0 6 98,0-2 1,0-3 2,0-2 1,0-3 9,0-1-25,6-7-6,-4 5 1,9-9 138,-6 6-114,6-7 18,-10 4 1,10-5 29,-6 3 0,5-3-52,-6 4 0,7-4-2,-1-2 0,3 5-113,1 0 116,-6 0-13,4-10 0,-4 3 29,6-2 1,-4-3-8,-1-2 1,1-4-20,4 0 1,0-1-27,1 0 1,-1-1 5,0-4 0,5 2 9,0-6 0,0 4 0,-5-4 1,2 0 5,3-5 0,-3 0-6,3 0 1,-4 0-229,0 0 223,-1 0-48,0-6 1,0-2-6,0-6 0,-4-5-7,-1 0 1,-1-5-7,2 5 1,1-6 13,-6 1 0,4-1-6,-4 1 0,4-1-59,-4 6 0,0-6 0,-5 1 1,5-1-344,-1 1 196,1-3 79,-5 5 0,0-7-594,0 1 332,0-7 148,0 5 0,0-4-132,0 5 1,0 1 156,0-1 1,0 1 45,0-1 0,0 6 5,0-1 1,-2 11 319,-2-1-74,2 3 361,-4 3 58,6 2-278,0 6 36,0 0 139,-7 0-151,6 6-119,-5 2 0,1 2 14,0-1-85,0 0 1,1 6-338,-1-1 155,-6 0 71,3 7 0,-6-6 86,-1 4 0,1-3-15,0-2 0,0 1-81,0-1-100,-1 0 39,1-6 1,5 3-470,-1-6-74,7 0 692,3-12 0,8-7 0,6-8 0</inkml:trace>
  <inkml:trace contextRef="#ctx0" brushRef="#br1">12683 16363 8139,'8'0'488,"-2"0"-111,-6 0 0,0 6 12,0 9 0,1 2 456,4 7 0,-2-5-456,7 4 0,-5-5-278,4 1 1,-1 1-409,1-1 0,4 0 297,-3-5 0,9 1 0,3-1 0</inkml:trace>
  <inkml:trace contextRef="#ctx0" brushRef="#br0">14872 15681 8130,'-20'0'-70,"9"-5"0,-4 0 297,11 0 94,-3 5 0,14 2 544,2 3-345,10 3-296,3 6 0,2 2-78,0 3 1,-7 1 34,2 4 0,-3 3-135,-2-4 1,-1 0 32,-4 0 1,-3-4-163,-6 5 1,0-5-188,0 5 206,0-1 13,-6-1 1,-7 4-305,-6-7 168,1 0 66,3 1 1,3-4 36,2 3 0,4-8 41,6-2 39,0-5 1,1 2-3,4-6 1,8 0 11,6 0 1,6-6-343,-1-4 10,3-9 303,1 3 1,-1-11-880,-3 4 427,2-4 143,-10 5 1,3-3 331,-9 6 0,2-7 0,-4 4 0</inkml:trace>
  <inkml:trace contextRef="#ctx0" brushRef="#br0">14630 15809 8130,'-22'8'0,"3"4"217,10-2 0,-2 4 407,6 5 0,0-2-378,5 7-53,-6 6-49,5 6 1,-6 8 7,7 4-139,0-4 12,7 11 1,-4 2 194,6 10 0,7-4 36,8-2 0,2-7-12,3-2 0,12-14-413,6-5 121,7-9 77,3-16 1,1-14-121,4-13 69,-10-13-241,3-11 0,-12-9 281,0-9-1504,-1-4 1426,-5 0 0,2-3 14,-6 7 0,1-4-64,-6 8 1,-7-3 110,-7 8 0,-6 3-157,-8 1 0,-13 6-140,-6 4 0,-8 3-677,-6 7 488,-3 6 404,-1 1 0,-2 8-551,6 4 258,0-4 87,4 12 1,2-6 730,4 7 1,2 5-445,7 0 0,0 0 0,-1-5 0</inkml:trace>
  <inkml:trace contextRef="#ctx0" brushRef="#br0">15654 15439 7175,'10'0'1055,"-1"0"-929,1 6 0,-1 1 23,1 2 0,-7 4-100,1-4 1,-2 4 8,-2 1 0,0 0-100,0 1 1,0 4 19,0-1 1,-6 8-307,-4-3 351,-2 11-59,-3-4 0,-2 9-33,3-6 1,-4 0 36,9-4 1,1-1-23,-1 1 66,5-7 12,-2-2 1,12-7-54,4-3 1,3-4 9,1-6 0,0 0 487,0 0-219,7-6 160,-5 4-188,4-4-93,-6 6 1,-1 1 9,-4 4 0,-2 3-69,-7 6 1,0 2-15,0 3 1,-2 3-163,-3 6 1,-1-1 116,-3-3 1,-2 1-504,6-6 241,-6 0-143,9-5-303,-4-6 357,6-1 1,0-20-158,0-6 0,0-8-32,0-6 530,0-10 0,0-7 0,0-7 0</inkml:trace>
  <inkml:trace contextRef="#ctx0" brushRef="#br0">15782 15425 8130,'0'-8'129,"6"2"0,-4 6 1,9 6 510,-6 3-186,0 10-202,-5 3 0,0 8-207,0 4-103,0-4 99,0 4 0,1-7-118,4-3 1,-4 1 42,4-6 1,-3-5-319,-2-4 241,6-7 0,0 2-223,4-10 1,3-9-402,-4-10 393,4-3 149,1-1 1,0-5-88,0 0 0,1-1 151,-1 6 0,0-1 151,0 1 0,-1 4-13,-4 1 1,4 10 273,-4-1 0,-1 9 103,2 0 1,-7 5-17,2 5 0,1 3 240,-1 6-238,-1 7-143,-4 1 0,5 6-122,0 1 44,0-7-239,-5 5 1,0-10-243,0 7 1,0-2-21,0 2 0,-2 1-219,-3-6 1,1 6-519,-11-1 625,4-4 462,-9 7 0,-1-10 0,-2 7 0,2-13 0,1 15 0,1-22 0,0 10 0,4-7-20,6 2 150,6-6 8,-4 4 0,9-9 333,3-3 1,4-2-155,10-8 0,-1 0-127,5-4 0,6-2-240,4-3 278,0-3-109,-5 12 1,-4-6-252,0 7 60,-7 6-13,4-5 1,-12 12 73,1-4 0,-7 5 98,2 5 0,-5 7 4,-5 7 1,-3 13 63,-6 1-104,-7 7-6,-1 2 0,-6 1-41,-1 0-782,-5-1 702,3 1 1,-3-7-181,5-3 0,6-3 32,-1-1 1,7-7-238,-2-3 0,3-8 118,2-2 1,4-5 342,1 0 0,-1-15 0,-4-4 0</inkml:trace>
  <inkml:trace contextRef="#ctx0" brushRef="#br0">15796 16022 8130,'15'-6'36,"0"4"78,4-3 1,2 4 199,3 1 0,7 0 30,-2 0 0,4 4-230,0 1 126,-3 6-61,5-9 1,-7 9-439,1-6 153,-1-1-171,-6-4 1,3 0-376,-6 0 1,5 0 651,-5 0 0,0-6 0,-5-2 0</inkml:trace>
  <inkml:trace contextRef="#ctx0" brushRef="#br0">16337 15510 8130,'0'-14'0,"1"1"256,4 4-16,-3-4-61,4 12 1,0-10 247,4 6 1,-2-6-181,1 1 0,0 2-73,6-1 0,-1-1-67,0-4 0,0 0-225,1 0 1,-1 1-89,0 4 1,-5-2-1061,1 6 1266,-7 0 0,3-1 0,-6-2 0</inkml:trace>
  <inkml:trace contextRef="#ctx0" brushRef="#br0">16436 15368 8130,'0'8'926,"0"4"-690,0-10 0,0 11 187,0-4 1,0-1-166,0 2 1,0-1-16,0 5 0,-1 2-57,-4 3 0,2 3-139,-7 7 1,-1-1-411,-8 0 308,3 7 0,-4 0 174,6 3-946,-1 3 172,1-11 417,0 5 1,0-13-123,0-3 1,6-3-557,3-2-644,-3-6 1560,6-2 0,-10-12 0,4-2 0</inkml:trace>
  <inkml:trace contextRef="#ctx0" brushRef="#br0">16308 15652 8130,'7'-14'6,"2"0"0,4 4 71,1 1 1,-5 6 530,1-2-205,-1 3 0,4 6-128,-4 5 0,2 2 15,-6 13 0,2-1-54,-3 6 4,-2-1-119,4 7 1,-6-3 74,0 6 0,0-5-69,0 5 1,0-7-265,0 2 1,5-3-92,0-1 0,-1-5-1047,-4-1 7,0-5 671,0 2 9,0-12 4,0-2 251,0-6 0,-4-7-263,-1-8 596,0 1 0,4-14 0,-4-1 0,3-1 0,-2-8 0,2 5 0,2-5 0,5 5 0,-1-5 0,7 5 373,-1-5-188,3 6-110,1 4 0,2 3 367,3 6-251,-4-6 117,12 9 0,-11-3 273,3 9 0,2-2-221,-3 2 0,1 4 61,-4 1 0,-6 4-126,1 1 1,-3 1-171,3 4 1,-2 8-52,-3 5-143,-4 8 251,6 2 0,-7 4-145,0 6-152,0 0 23,0 4 0,0 1-275,0 0 0,0-7-63,0-3 0,4-3-283,1-2 1,0-5-286,-5-4-165,0-4 1163,-7 0 0,0-8 0,-8 0 0</inkml:trace>
  <inkml:trace contextRef="#ctx0" brushRef="#br0">16408 15837 8130,'14'-14'0,"0"4"-60,0 1 170,1-1 35,-1 3 1,5-5 186,0 8 1,4-6-276,-4 6 0,5-1-280,-5 5 109,0 0-144,-5 0 1,-6 6 192,-3 4 1,-5 4-57,-5 5 1,-4-2-179,-10 7 89,-3 0 101,-1-2 0,-2 3 45,6-6 1,-5 0 139,6-5 435,-1 0-219,4 0 265,1-6-189,6-1 1,10-9-47,12-3 0,2-1-533,8-3 1,6-4-19,7 3 229,-2-2 0,6-2 0,-4-1 0</inkml:trace>
  <inkml:trace contextRef="#ctx0" brushRef="#br0">16962 15382 8130,'0'-14'382,"0"0"98,0 6 0,0 8-182,0 9 0,0 10-114,0 5 0,5 4-126,0 6 0,-1 2 116,-4 7 0,0-1-90,0 1 0,0-1 18,0 1 0,5 3-135,0-3 0,0 1-73,-5-11 1,0 0-345,0-4 1,0-7-23,0-3 1,4-8-18,1-2-120,0-6 0,-5-3 176,0-9 0,-5-12 114,0-7 1,1-10 318,4-14 0,-7-7 0,-1-12 0</inkml:trace>
  <inkml:trace contextRef="#ctx0" brushRef="#br0">17033 15368 8130,'15'-28'-467,"-1"-1"1,0 7 0,0 3 1124,0 3 0,1 4-132,-1 2 1,2 4-211,3 6 1,-4 0-96,4 0 0,2 0 15,-2 0 0,5 1-238,-6 4 0,1 3 73,-4 6 0,-3 7-110,-2 2 0,2 9 58,-2 1 0,-2 11-39,1-1 0,-4 4 53,4 1 1,-4-2-13,5 6 0,-7 0-15,2 5 1,-2-8-2,1-7 1,-2-1-450,3-7 1,-4-6-55,-1-4-66,0-7 1,-4-1 226,-1-7 1,-6-5-315,1 0 1,-7-8 650,-2-6 0,-13-3 0,2-1 0</inkml:trace>
  <inkml:trace contextRef="#ctx0" brushRef="#br0">16976 15652 8130,'15'-8'-84,"-1"-4"-42,0 2 1,7-1 31,2 2 1,9-7 65,1 6 0,5-5 12,-5 5 1,4-1-3,-9 2 1,2 2-482,-11 7 258,0 0 47,-11 0 1,-3 7 57,-10 2 0,-9 5 3,-10 5 0,-5 3 133,-4 7 0,-2-5 0,-2-1 0,2-1 57,6 2 0,1 1-134,0-6 0,7 2 463,7-2 0,1-8-78,8 3 1,1-8 84,4 4 0,1-7-217,4 2 1,4-4-45,10-1 1,8-11-311,6-3 0,7-5 146,-2 0 1,3 2-444,2-7 1,-6 7 474,1-2 0,-6 3 0,3 2 0</inkml:trace>
  <inkml:trace contextRef="#ctx0" brushRef="#br0">17104 15396 8130,'0'-8'0,"2"4"447,3 8 1,-2 6-48,6 9 1,-4 9 250,5 10 0,-3 5-190,3 4 1,1 4-16,-6 6 0,1 3-259,-1-3 0,-2 3-153,6-8 0,-4 1-749,5 0 0,-1-9 552,5-6 0,1-11-1022,-1 1 0,2-9 67,3 0 1118,-4-10 0,12 4 0,-5-5 0</inkml:trace>
  <inkml:trace contextRef="#ctx0" brushRef="#br0">17559 14899 8337,'0'14'742,"2"0"-545,3 0 0,-2 7 1,6 3 60,2 3 1,0 7-203,-1 4 1,4 3-285,0 2 0,1-2 212,4-3 0,3-3-280,1-7 0,4-6 236,2-3 1,1-8-774,3-1 0,-3-7 285,3 2 0,-8-12 548,-1-7 0,0-6 0,4-9 0</inkml:trace>
  <inkml:trace contextRef="#ctx0" brushRef="#br0">18071 14970 8130,'-1'-8'0,"-4"3"446,3 4 1,-9 12-121,6 3 1,-6 10-259,2-1 1,-4 11-74,-1 3 0,-2-2 109,-3-2 0,4 2-476,-4-2 0,3-4 226,2-6 0,-5-5-858,0 1 515,0-3-572,4-9 796,1 0 1,5-7 264,-1 0 0,7-2 0,-2-3 0,4 4 94,7-5-133,2 6 1,6 7 684,0 8 0,1 0-277,-1 9 1,0 5 490,0 4 0,1 6-278,-1-1 1,0 3-107,0 2 0,-4 1-132,-1 3 1,-1-2-106,2 2 1,1-3 96,-7-1 0,3-5-67,-3 0 1,-2-11-227,3 1 0,1-9 78,-1 0 1,0-3-491,-5-2 1,1-6-216,4-3-135,-4-4-281,6-1 1,-7-6 438,0-4 1,0 3-1309,0-3 1869,0 1 0,0-6 0,0 1 0</inkml:trace>
  <inkml:trace contextRef="#ctx0" brushRef="#br0">18796 4265 8375,'0'-8'-462,"0"2"1147,0 6-508,0 0 1,0 6 24,0 4 0,0-3-5,0 3 1,0 4 5,0 5 1,0 5-21,0-5 0,0 8-1,0 1 1,5 7-172,0 7 1,0 3 184,-5 2 0,0-1-186,0 6 1,0 2 75,0 7 0,0-1-306,0 7 1,0 1 237,0 7 1,0-2 61,0 3 0,4-5 84,1-5 1,0-1-88,-5-3 1,4 2-14,1 7 0,0-3 40,-5-6 1,5 4-105,-1-9 1,1-1 80,-5-4 0,2 0 3,2 5 1,-2-1 108,3 1 0,-4 0-118,-1 0 1,0-5 114,0 0 1,0-1-162,0 1 0,0 2 50,0-7 1,-1 5 31,-4-4 1,3 5-72,-2-1 0,1-1 68,-2 1 1,3-6-2,-2 1 0,2-2-47,2-3 0,0 1 35,0 0 0,0-1-36,0 1 1,0 1 29,0 3 1,0-4 165,0 0 1,0-2-160,0-8 1,5 5-97,-1-5 0,1 2 2,-5-2 0,0-3-23,0 3 1,0-1 83,0 1 1,0-1-12,0 5 0,0-3 88,0 4 1,0-1-103,0 6 1,0 4-39,0 1 0,0-2 49,0-8 1,0 3-82,0-3 0,0-2 61,0 2 0,0-5-5,0 5 0,0-7 39,0 3 1,2 0-33,2 0 0,-2 5 25,3-1 0,-4-2-31,-1 2 0,0 0 49,0 5 1,0-1-25,0 1 1,0 1-116,0 4 0,0-3 84,0 8 0,-4-1-12,-1 5 0,0-1-87,5 1 0,0 2 92,0 2 1,0-7-1,0 3 1,5-3 8,0 3 1,1-1-98,-1 1 0,-2-5 104,6 1 1,-4-3-121,5 2 1,-3 2 98,3-7 1,-2 5-61,-3-4 1,-2 4 150,6-5 1,-6 9-105,2 0 1,-3-3 139,-2 3 1,0-2-64,0 3 0,4 0 72,1 0 0,0-5-78,-5 0 0,0 2-33,0 7 0,-2-2-9,-2 2 0,2-7-7,-3-2 0,4-1 18,1 1 0,-5-2-5,0-2 1,-1-4-32,1 3 0,4 2 34,-4-1 1,2 5 14,-2 0 1,3 0-20,-2-1 0,0 2 61,0-6 1,2 1-46,-3-2 1,4-3 0,1 4 1,1 2-53,4 2 0,-3-1 57,2 1 0,3-2-159,-2 3 0,4 0 131,-4-5 1,1 4-71,-1-5 1,-4 7 51,4-2 0,-3 3-6,-2 2 0,0 0 36,0 0 0,0 0 6,0 0 0,0-5-2,0 0 0,0-2-19,0 3 0,-5 3-6,0 1 0,0 0 9,5 5 1,0-4-46,0-1 1,-1-2 40,-4-3 1,4 4-1,-4-4 1,3 3-11,2 2 0,0 1-8,0 4 1,0-3 19,0 2 0,-1-2-8,-4-3 1,3 1-28,-2 0 1,2 2-131,2 2 1,-2-2 129,-2 2 1,2-2 20,-3-2 0,4-2-22,1-3 1,-5 2 23,0-7 0,-1 0-43,1-4 1,4 6 164,-4 3 0,3-1-71,2 1 0,0-5-28,0 5 0,0 1-2,0 3 0,0-3-55,0-1 1,0 0 57,0 5 1,5 1-45,0 4 0,1-4-14,-1 4 1,-4-5-22,4-5 0,2 3-29,-3-3 1,6-3 60,-5-2 0,-1 2-49,-4-1 0,5 4 44,0-5 1,-1 5 32,-4-4 0,0 1-36,0-2 1,0-1 30,0 6 1,0-4 23,0 4 1,0-3 11,0 8 1,0-4-13,0 9 1,5-4-23,0-1 0,0-5-15,-5 0 0,0-1 17,0 1 0,0 2-49,0-7 1,4 5 41,1-4 0,0 1-34,-5-2 1,0-3 169,0 4 0,0-4-152,0-1 1,0 1 11,0 3 0,0-4-8,0-1 0,0 7 8,0-1 0,0 1-6,0 3 1,0-2-27,0 3 0,0 0-26,0-5 1,0-1-11,0-4 0,0-1 19,0 1 1,0 0 17,0-1 1,0-4 22,0 0 1,0-2-96,0 2 1,1-1-15,4-4 0,-3-5 41,3 1 1,1-2-43,-1-8 0,4-1-73,-4-3 1,1-1-582,-1 0-180,-4-6-571,6 5-103,-7-5 0,-2-1 188,-3-2 1437,-2-3 0,-14-15 0,-1-3 0</inkml:trace>
  <inkml:trace contextRef="#ctx0" brushRef="#br0">18725 3497 8182,'0'-14'-1063,"0"0"1373,0 0 1,-1-1 55,-4 1 0,3 5-200,-2-1 1,2 5 235,2-4-342,0 6 1,0-5 124,0 3-63,0 4 1,2-6 47,2 7-231,-2 0 1,4 7 110,-6 2 1,5 5 33,0 5 1,1-1 20,-1 5 0,-4 3-19,4 7 0,1-2 30,-1 7 1,0-5-21,-5 5 1,0 0-29,0 5 0,0 4-24,0 1 1,0-1-11,0-4 0,0-1-44,0 1 0,0-5 74,0 0 1,0-7 23,0 3 1,0-1-30,0-5 1,0 9 17,0-9 0,1 4 30,4-4 0,-3 0 17,2 1 0,-2 4 93,-2 0 0,0 5-116,0-5 0,0 0 12,0-4 0,0-2 5,0-4 0,2 3-777,2-7 1,-2 4 314,3-4 1,-4 2-324,-1-2 0,0-8 667,0 3 0,0-3 0,0 3 0</inkml:trace>
  <inkml:trace contextRef="#ctx0" brushRef="#br0">9725 1464 8493,'0'-16'-19,"0"-2"1,2 2 420,3-3 1,4 3-74,10 2 1,0 1-250,10 4 0,-3-4 83,12 4 1,-1 1-249,1-2 1,3 1 122,-3-6 0,-2 1-107,2 0 1,-7 1 40,3 4 0,-11 1 35,-4 3 0,-3 4-280,-2-4 205,-6 10 0,-2 9 1,-6 10 0,-6 4 59,-3 5 1,-12 7-133,-7 12 1,-2 0 108,-8 10 0,0-4-290,-5-1 0,1-8 160,-1-6 0,7-7-192,2-8 0,9-7-27,1-7 1,7-1 165,-2-9 0,8-5-12,2-9 0,1-4 58,-2-5 1,-1-3 224,6-6 0,-4-1-126,4 1 1,0 4 209,5 0 0,0 7-37,0-2 1,7 5 178,2 4 0,9 4 229,1 6 0,6 6-226,-2 4 0,11 7 58,4 2 1,-4 5-101,-1-5 0,2 0-407,-2-5 1,5-1 137,-4-4 1,-3 2-196,-7-6 0,-2 4-512,-3-4 1,-8 0 731,3-5 0,-3-6 0,3-2 0</inkml:trace>
  <inkml:trace contextRef="#ctx0" brushRef="#br0">10195 1550 8321,'9'-10'0,"1"1"0,-1 4-159,5-5 1,7 3 89,2-3 1,1-3 231,5 4 0,2-8-80,12-2 1,4-7-92,1 3 0,-3-3 37,-7 3 1,0-3-156,-9 7 1,-4-4-38,-11 4 1,-4 0-158,-1 5 0,-6-1 6,2 1 0,-10 5 143,-4-1 0,-4 2 130,-1-1 1,-5-4-98,0 4 0,-5 1 161,5-2-23,0 1 264,5-5 88,0 6 1,6 3-124,3 10 1,10 7 117,5 7 0,2 8-72,2 2 1,1 5 27,-1 9 0,-1 6-124,-4 3 0,2 14 24,-6 6 1,1 2-173,-1-3 1,-4-2-70,4-2 1,-3-10-87,-2-10 1,-5-4 109,0-5 1,-4-4 50,4-5 0,-6-7 8,2-3 1,1-10 63,-2-4 1,-4-3-64,-5-2 1,-6-2-123,1-3 1,-3-4 316,-1-10 1,4 1-305,0-5 1,9-1 3,0-4 0,3-1-108,7 1 0,0 4-2,5 0 1,0 7 85,0-2 0,11-1-132,3 1 1,15 0 88,-1 4 0,10 0-329,0-4 1,3 1-163,2-5 617,0 5 0,-1-9 0,1 5 0</inkml:trace>
  <inkml:trace contextRef="#ctx0" brushRef="#br0">10905 1194 8320,'0'-8'-577,"5"4"404,0 8 0,0 6 599,-5 9 1,0-2-83,0 7 0,0 4-100,0 5 0,0 4-65,0 1 1,0-2 132,0 7 0,0 4-172,0-4 1,0 2-77,0-2 0,4-7-49,1-2 0,5-9 213,-6-1-319,7-7 0,-4-1 34,2-7 1,4-7-102,-4-2 0,4-7 37,1-7 1,0-6-414,1-4 0,-1 2 129,0-2 1,0 1-37,0-6 1,-1 1-192,-3-1 0,-4 2 632,-6 4 0,0-10 0,0 3 0</inkml:trace>
  <inkml:trace contextRef="#ctx0" brushRef="#br0">11048 1379 8320,'-10'-5'35,"1"1"265,6-1 194,-4-2-236,7 6 1,2-4-305,3 10 1,2-4 89,8 4 0,0-2-661,4 2 0,-3-3 617,3 2 0,3-2 0,0-2 0</inkml:trace>
  <inkml:trace contextRef="#ctx0" brushRef="#br0">11588 1152 8196,'0'11'-369,"0"3"1,-2-2 68,-2 12 0,0-5 1016,-5 5 0,-1 1-266,-4 8 1,-2 4-58,-3 5 1,-1 1-136,-4 0 1,-3-1-151,4 1 1,-4-2-360,-2-3 1,7-10 202,3-9 0,2-5-660,-2-4 1,8-5 395,-3-10 1,4-5-458,1-9 0,2-11 769,7-12 0,-6-7 0,-2-8 0</inkml:trace>
  <inkml:trace contextRef="#ctx0" brushRef="#br0">11247 1152 8196,'8'-7'412,"-2"6"1,-5-4-91,4 10 0,-3 4 90,3 10 1,-4 3-45,-1 7 1,2 5-67,2 4 1,-2 5-12,3 4 0,-4 4-30,-1 6 1,0-2-121,0-3 0,5 0 121,0-9 0,6 1-140,-2-11 1,4-1 123,1-8 1,0-4-126,1-6 0,-1-1 79,0-4 0,5-2-89,0-7 0,6-2-17,-1-3 0,-2-4-138,2-10 0,-1-3-394,6-7 0,-2-4 262,-4 0 0,4-5-202,-3 5 0,-3-6 140,-3 1 0,-3 1-591,-6-1 1,2 7-12,-6-2 0,0 7-36,-5 3 1,-7 7 875,-2 2 0,-10-7 0,-3 5 0</inkml:trace>
  <inkml:trace contextRef="#ctx0" brushRef="#br0">11943 1550 8100,'-8'-10'17,"4"1"0,8 4-80,6-5 1,4 7 0,5-3 743,5 0 0,3-2-430,1-6 0,2-1-321,3 1 0,2-5-91,3 0 1,8-5-251,-4 6 1,3-5-13,-7 9 1,-4-3 422,-5 7 0,-1-2 0,1-3 0</inkml:trace>
  <inkml:trace contextRef="#ctx0" brushRef="#br0">12597 1208 8100,'7'-8'0,"-1"-4"324,3 2 0,6-2-84,-1-2 1,0-2-40,5-3 1,3 1 5,2-5 0,1 4-147,-1-5 0,3 5-125,-4-5 0,-2 10 128,-2-5 1,-8 13-1268,-2-4 932,-5 1 0,-4 9-985,-10 0 1257,-3 0 0,-7 19 0,-2-3 0</inkml:trace>
  <inkml:trace contextRef="#ctx0" brushRef="#br0">12725 1123 7463,'13'14'791,"-4"1"1,2 5-302,-6 4 1,5 3-188,-6 1 0,6 7 95,-5 3 1,1 9-79,-1 5 1,-4 4-110,4 0 0,-3-3 40,-2-1 0,1-7-275,4 3 0,-2-6-46,7-4 1,-6-1-37,6-4 0,-5-9-234,4-1 1,-4-5-1406,4-4-212,-6-6 972,4-2 985,-7-19 0,-7-2 0,-1-14 0</inkml:trace>
  <inkml:trace contextRef="#ctx0" brushRef="#br0">12939 1564 8100,'14'6'0,"0"4"0,0-2 841,0 1 0,5 0-273,0 6 0,2-1-193,-2 0 0,-3 0-418,3 1 1,-2 0 42,2 4 0,-3-3 0,4 5 0</inkml:trace>
  <inkml:trace contextRef="#ctx0" brushRef="#br0">14360 1208 8224,'0'-19'-201,"0"0"0,0 1 134,0 3 0,2 6 581,3-1 0,-2 2-79,6-1 0,2-2-365,8 6 0,-1-6 11,5 2 0,1-4-153,5-1 1,1-5-73,3 0 1,-3 0 176,3 5 1,-5 1-577,-4 4 1,-3 2 15,-7 7-107,-6 0 0,-8 13 634,-10 6 0,-15 6 0,-5 4 0</inkml:trace>
  <inkml:trace contextRef="#ctx0" brushRef="#br0">14446 1308 8224,'-18'27'-57,"4"-4"1,-2 3 224,12-7 58,-1 0 1,13-11 53,6-4 0,2-4-258,7-4 1,3-6 5,7-9 1,-2-5-57,7-9 0,0 3-488,5-3 1,-4 3 294,-5 2 1,-4 4 220,-16 0 0,3 7 0,-9-4 0</inkml:trace>
  <inkml:trace contextRef="#ctx0" brushRef="#br0">14616 1123 8224,'2'10'51,"3"-1"1,-4 2 162,4 8 0,1 3 164,-1 7 1,0 5-114,-5 4 0,0 3 0,0 2 0,0 4-249,0 1 1,0 4 170,0-5 0,0-4-476,0-5 0,4-7 221,1 3 0,0-6-1071,-5-4 547,6-4 268,-4-12 1,4-3-15,-6-10 1,-5-4-118,1-10 0,-6-2 455,5-2 0,-6-4 0,2 3 0,-4-3 0,-1-1 0,0-1 0,0 1-202,-1 6 246,1 1 1,5 15-90,-1 6 0,5 11 255,-4 8 0,1 6 258,-1-1 0,-4 3-356,4 1 1,1-1 21,-2-3 1,5-4-581,-4-6 187,6 1 43,-4-7 1,9-4 215,3-8 0,3-11 0,6-7 0</inkml:trace>
  <inkml:trace contextRef="#ctx0" brushRef="#br0">14531 1379 8224,'14'0'0,"0"0"0,1 0 0,0 8 336,4 6 0,-3 2-200,3 8 1,-1-7-359,0 2 1,0-5-412,6-4 1,-1-4 138,6-6 494,-7 0 0,5-13 0,-5-2 0</inkml:trace>
  <inkml:trace contextRef="#ctx0" brushRef="#br0">14972 753 8224,'0'15'-695,"0"-1"1,0 0 968,0 0 1,-2 2-19,-3 3 1,-7 3-269,-7 7 0,-6-1 46,1 1 1,-8-1-66,-1 0 0,1-1 56,9-3 0,-1-4 7,10-5-76,-4-1-79,11 0 1,5-6 83,7-3 1,7-10 22,7-4 0,0-6-131,10-4 0,-4 2 70,8-7 1,-3 1-182,-1-6 0,-1 5 49,1 1 0,-7 5 137,-3-1 1,-4 4 164,0 0 529,-8 8-398,0 0 1,-7 10-109,0 7 0,-7 6 161,-2 12 1,-8 1-8,-2-1 1,-5 0-239,5 1 1,-5-1 74,5 1 1,0-2-580,5-4 0,2 2 472,2-6 0,-3 0 0,6-4 0</inkml:trace>
  <inkml:trace contextRef="#ctx0" brushRef="#br0">14844 1223 8224,'14'0'0,"5"-5"0,0 0 0,6-11-223,-1 2 0,3-3 135,1 3 1,-1-7 187,-3-3 1,1 4-22,-6 1 0,-2 3 97,-7 2-101,2 0-50,-10 6 1,4 8-22,-6 9 0,-1 10 66,-4 5 1,-3 3-72,-6 1 1,6 1 40,3-1 1,-1-4-196,1-1 1,0-1 60,5 2 1,0 1-421,0-6 0,-4 0 514,-1-4 0,0-1 0,5 0 0</inkml:trace>
  <inkml:trace contextRef="#ctx0" brushRef="#br0">14886 1322 8224,'2'-8'-437,"3"3"1,3-1 190,6 1 0,0-4 329,0 4 0,5-4-35,0 4 1,-1-1-167,-9 1 0,4 3 102,-4-2-150,-3 2 1,1 4 113,-7 2 1,0 4-9,0 6 0,-2 1 163,-3-1 1,-2 0-97,-8 0 0,6 5 256,-1 0 0,3 0-87,-3-5 0,4-4 302,6-1-260,0-5 1,6 2-125,4-6 1,2-8-332,2-6 1,1 0 129,-1-5 1,0 1-387,0-1 1,0 5 492,1 0 0,-7-7 0,-2 5 0</inkml:trace>
  <inkml:trace contextRef="#ctx0" brushRef="#br0">14929 1379 8224,'0'14'0,"0"-4"47,0-1 1,0 5 317,0 5 0,-2 7-134,-2-3 1,-4 9-246,-6 1 0,-1 2 149,1-2 1,0-3-95,0 3 0,1-8 77,4-1 1,2-11-681,7 1-762,-6-3 1047,4-3 0,-4-3-259,6-10 1,5-3 263,0-6 0,-1-5 272,-4 0 0,7-6 0,1 3 0</inkml:trace>
  <inkml:trace contextRef="#ctx0" brushRef="#br0">14830 1635 8224,'7'6'-45,"6"2"27,-3 6 1,-3 1 426,3-1 0,-1 0-114,6 0 0,0 0-281,4 1 0,-1-7 154,5-4 1,-5-2-351,1-2 1,1-6-36,-1-4 0,0-4-38,-5-5 0,-1 3-337,-3-3 1,1-1 326,-7 1 0,1-2-408,-5 2 673,-6 3 0,-2-4 0,-6 6 0</inkml:trace>
  <inkml:trace contextRef="#ctx0" brushRef="#br0">15000 1479 8194,'-14'0'-297,"6"6"0,2 2 523,6 6 1,1 2-199,4 3 1,-2-4 65,7 4 0,-1-7-786,5-3 692,1-6 0,5 10 0,2-5 0</inkml:trace>
  <inkml:trace contextRef="#ctx0" brushRef="#br0">15299 1422 8194,'9'8'0,"1"-4"200,-1 4 0,4-5-133,-4 7 0,2-5-1,-6 4 1,1-6-311,-1 2 1,-2-3 88,7-2 0,-5-2-817,4-3 972,-6-3 0,10-12 0,-5-2 0</inkml:trace>
  <inkml:trace contextRef="#ctx0" brushRef="#br0">15526 725 8194,'0'14'315,"0"0"1,-1 2-331,-4 3 1,2 3 94,-7 7 0,1-1-474,-5 1 0,4-4 222,1 3 0,-1-7-710,-4 7 882,0-9 0,-1 8 0,1-5 0</inkml:trace>
  <inkml:trace contextRef="#ctx0" brushRef="#br0">15299 1024 8194,'8'20'-81,"4"-3"56,-2 7 1,1-5 301,-2 5 0,2 0-35,-6 4 1,0-4-276,-5-1 1,0-5 77,0 1-299,0-4 85,0 0 103,0-7 0,0-4-264,0-8 0,0-6 131,0-9 0,0 2-161,0-7 1,6 0 77,4-4 1,2 4 168,2 1 1,1 5 112,-1-1 0,5 3 88,0 2 0,1 2-48,-1 2 0,-3-1 97,3 6 1,2 1 245,-2 4 0,0-2-150,-5-3 0,-5 4 578,1-4-235,-7 3-469,3 2 0,-7 7 69,-4 2 1,-9 5-155,-10 5 0,-9-1-52,-5 5 1,3 0-235,2 0 0,3-2 28,1-7 0,12-1 100,3-4 0,4-1-85,1-3 1,4-4 81,10 4 0,3-3 81,6-2 1,7 0-19,2 0 1,4-5-90,2 0 1,-1-4 44,0 4 120,-5-6 0,10 3 0,-3-6 0</inkml:trace>
  <inkml:trace contextRef="#ctx0" brushRef="#br0">15711 1336 8100,'2'-9'0,"2"-1"0,0 1-28,5-5 0,-6-1 131,2 1-566,3 0 0,-7 0 463,4 0 0,-3-1 0,-2 1 0</inkml:trace>
  <inkml:trace contextRef="#ctx0" brushRef="#br0">15640 1123 7361,'0'22'-444,"0"5"572,0-3 0,0 7-89,0 3 1,0 3 531,0-3 1,0 4-304,0-5 0,0 5-345,0-5 1,5-5-606,-1-4 552,1-7 1,-3 2-89,2-9 0,-2-6 114,3-8 0,-4-4 104,-1-6 0,0-13 0,0-3 0</inkml:trace>
  <inkml:trace contextRef="#ctx0" brushRef="#br0">15612 1237 8100,'0'14'-191,"0"0"0,0 7 157,0 2 1,-7 6 460,-2 4 1,1-3-144,-2 3 0,-4 2-178,-5-2 0,-5 0 11,6-4 0,-6-1-107,5 1 1,0-7-305,5-3 1,-1-8 81,1-2-645,0-6 623,0-3 1,6-7-143,3-8 0,4 1 132,1 0 0,7 1 224,8 4 1,1-2 70,7 6 0,2 0-44,9 5 1,-3 5 355,7 0 1,-6 4-170,1-4 0,2 4 16,-2-4 1,0 5-141,-5-6 1,6 1-230,-1-5 1,0 5 14,-5 0 1,-4-1-465,0-4 608,-7 0 0,4-12 0,-7-4 0</inkml:trace>
  <inkml:trace contextRef="#ctx0" brushRef="#br0">16180 725 8269,'0'10'474,"0"-1"1,5 7-76,0 7 1,-1 11-77,-4 4 0,5 9 141,0 5 1,0 5-98,-5 5 1,0 1-266,0 3 0,-7 10 62,-2 0 0,-4 1-135,6-36 1,0-1-1,-6 28-136,4-2 0,-4-12-542,4-7 1,2-11-1774,3-7 2422,2-7 0,2-8 0,0 0 0</inkml:trace>
  <inkml:trace contextRef="#ctx0" brushRef="#br0">16351 1180 8079,'1'14'61,"4"0"0,-2 2 143,7 3 1,-2 3 168,1 7 0,-1 4-69,-3 0 0,-4 0-534,4-4 0,1-6 124,-1 1 0,0-7-142,-5 2 146,0-9-241,0-4 1,0-7-91,0-4 0,0-8-638,0-6 1071,0-6 0,0-3 0,0-9 0</inkml:trace>
  <inkml:trace contextRef="#ctx0" brushRef="#br0">16450 867 8079,'13'21'270,"-4"2"0,3 14-11,-8 1 1,1 11-26,-5-7 1,0 9 199,0-4 0,0 5-50,0-4 0,0 1-236,0-2 1,0-3-111,0 4 0,0-10-216,0-5 1,2-10-94,2-4 0,-1-4 211,7-6 1,-5-3-653,4-6 0,-4-6 300,4-3 0,-4-10-445,5-5 0,-2-9 857,1-5 0,4-3 0,-5-2 0</inkml:trace>
  <inkml:trace contextRef="#ctx0" brushRef="#br0">16607 1265 7102,'8'2'-23,"-4"3"1,-2 4 187,-2 10 0,0-3 121,0 3 0,5-2-64,-1 2 1,1-8-482,-5 3 1,5-7-69,0 2 1,1-6-64,-1 2 0,-2-5 390,6-5 0,-5-9 0,2-8 0</inkml:trace>
  <inkml:trace contextRef="#ctx0" brushRef="#br0">16735 1109 8079,'14'-14'0,"0"-1"53,0 1 1,2 5 140,3-1 0,2 1-76,2-5 0,4 1 68,-3 3 0,-4-2-134,-1 2 187,4 4-323,-8 0 1,4 7 1,-9 4 0,-4 5 22,-6 8 0,-6 5-21,-4 5 1,-4 2 72,-5 3 1,-3 5-280,-6 9 0,1-2 77,3 2 1,-1-4-46,6-5 1,0-10-184,5-9 662,6-9-209,1-4 1,7-12-53,0-4 0,11-7 110,4-2 1,7-7-37,-3 3 0,4 1-1,-4-2 0,7 5-32,-3-5 0,-2 7-193,-2-2 0,-3-2-213,-2 2-172,0 1 574,0 3 0,-6 1 0,-1 0 0</inkml:trace>
  <inkml:trace contextRef="#ctx0" brushRef="#br0">16848 825 8079,'0'20'0,"0"4"135,0 9 1,0 5 50,0 9 0,-1 4 218,-4 6 1,2-2-100,-6-3 0,-1 3-400,-4-3 0,4 9-23,1 0 1,6-1-401,-2-8 0,3-9-1119,2-10 1637,0-3 0,0-8 0,0-1 0</inkml:trace>
  <inkml:trace contextRef="#ctx0" brushRef="#br0">16848 1365 8078,'10'14'0,"-1"0"0,1 0 518,4 1 0,0 4-73,1 0 1,0 0 114,4-5 1,-1 0-139,5 0 0,1-6-300,5-3 1,-1 1-1449,0-1 1326,1 6 0,-1-3 0,1 6 0</inkml:trace>
  <inkml:trace contextRef="#ctx0" brushRef="#br0">18512 967 8280,'2'-29'330,"2"1"0,-1 1 2,7 3 1,-1-1-322,6 6 1,4 0 29,0 5 1,-1 0 43,-3-1 1,-1-2-311,0 3 1,0-3 176,1 7 1,-1 4-9,0 1 1,-1 5 116,-4 5 0,2 9 191,-6 10 0,0 9-257,-5 5 0,-2 11 62,-3 8 0,-3-1-65,-6 6 0,0-4-149,0-1 0,4-6 255,1-4 1,-1-9-9,-4-5 1,6-9-2094,3-5 871,-2-3 1006,-1-8 0,-5-4-343,4-8 444,-4-4 0,10-6-208,-7-1 1241,7 7-313,-3-4 1,12 10-310,4-3 0,4 4-116,5 1 0,0 0-94,9 0 1,-7 0-521,7 0 0,-3-2 242,4-2 1,-2 0-629,-4-5 730,4-1 0,-11-4 0,5 0 0</inkml:trace>
  <inkml:trace contextRef="#ctx0" brushRef="#br0">18270 682 8280,'-12'-9'-1254,"2"-1"1138,-3 7 97,6-3 1,-8 8 380,1 2 0,5 10-3,-1 10 0,1 11-5,-6 8 0,3 6 29,2 7 0,-1 1-125,7 0 0,-1 0-100,5 0 0,0 0-104,0 0 1,6-4 27,4 4 1,7-3 147,2 7 1,6-8-314,-1-6 1,6-6 2,8-8 0,6-7-43,13-17 0,5-3 69,-1-6 1,6-8 99,-6-6 0,1-8-9,-5-11 0,-2-10-330,-3-9 0,3-3 277,-3-2 0,-3 0 61,-1 0 0,-5-6-145,-6-3 1,-8 1 74,-10-1 0,-5 6-96,-4-2 1,-7 5 32,-13 5 0,-7 3 84,-16 6 0,-5 2-28,-10 3 1,3 5 18,-8 10 1,8 4 48,-3 9 1,4 4-37,1 6 0,5 3-205,0 6 1,8 1-703,2 9 1,7-2 906,12 2 0,3-3 0,6 5 0</inkml:trace>
  <inkml:trace contextRef="#ctx0" brushRef="#br0">19792 839 8179,'0'-29'-1528,"6"7"1222,3 3 0,4 10 1364,1 4 0,5 3-467,0 2 1,0 7-384,-5 2 0,0 5-289,1 5 0,-6-1 100,1 6 1,-1-7-724,5 2 0,-4-8 390,-1-2 0,1-7 314,4-2 0,0-13 0,0-9 0</inkml:trace>
  <inkml:trace contextRef="#ctx0" brushRef="#br0">20033 512 8179,'2'16'327,"3"3"0,-4 3-81,4 6 0,-4 7-127,-1 3 1,0 14 259,0 5 0,-1 8-95,-4-4 1,-3 1-243,-6-5 1,0-2 144,0-3 0,-1 2-456,1-7 1,0-6 65,0-8 0,-1-3-110,1-1 1,-2-7-581,-2-3 0,2-10 57,-3-4 836,-3-3 0,0-15 0,-7-3 0</inkml:trace>
  <inkml:trace contextRef="#ctx0" brushRef="#br0">19649 1251 8179,'7'-14'-258,"2"6"6,10 3 0,5 2 285,9-2 0,3 4 142,7-4 1,0-5-287,-1-4 1,3-2 123,2-7 0,3-1-240,7-4 1,5-6 235,0 1 0,-2-5 60,-8 5 1,-10 6-42,-8 8 0,-6 5-20,-4 5 0,-5 4 165,-10 10 1,-3 9-94,-6 10 0,-6 7 282,-3 2 1,-4 12-83,-1-3 1,0 10 2,-1 1 0,1 2-70,0 2 0,0 4-304,-1 1 1,1-2 190,0-8 1,5-6-88,-1-13 0,2-1-125,-1-13 0,-4-2-227,4-8 1,-4-2-218,-1-7 1,-2-2 217,-3-3 0,2-4-202,-7-10 0,7 2 320,-2-7 1,3-6 219,2-8 0,-1-1 0,1 1 0,5-2 0,-1 7 0,7 0-12,-2 4 1,4 7 18,1 3 0,6 3 499,3 2 0,6 6-190,4 4 1,-2 2-87,7 2 0,4 0-84,5 0 0,5 0-146,-5 0 0,7 0 0,-4 0 0</inkml:trace>
  <inkml:trace contextRef="#ctx0" brushRef="#br0">20815 725 8358,'0'8'126,"0"5"-126,0-4 0,-1 4 815,-4 1 0,-3 6-352,-6 4 1,-7 5-441,-2 4 1,-4 3 9,-2 7 0,2-5-281,4 0 1,-4-5-364,3 5 0,-1-7 348,1 2 1,0-9-616,10-5 878,-3-3 0,9-2 0,-6 0 0</inkml:trace>
  <inkml:trace contextRef="#ctx0" brushRef="#br0">20659 1038 8184,'8'6'0,"4"-1"6,-2 9 1,-2-3 270,1 8 1,-6 3 586,2 2 0,1 3-631,-1 1 0,0-1-526,-5-3 1,0 1-74,0-6 0,0 0 97,0-5-1315,0 0 1584,0-6 0,6 5 0,2-5 0</inkml:trace>
  <inkml:trace contextRef="#ctx0" brushRef="#br0">20872 1095 8184,'29'-21'-252,"-1"-3"1,5 2 164,0-1 0,5 4 180,-5-5 1,-1 7-320,-8-2 0,-4 3 130,-6 2 1,1 4-158,-1 1 1,-6 4-34,-3-5-50,-4 7 336,-1-3 0,-6 12 0,-2 2 0</inkml:trace>
  <inkml:trace contextRef="#ctx0" brushRef="#br0">21014 682 8184,'8'7'300,"-3"2"0,-2 4 110,2 1 1,-2 7-101,6 2 1,-5 12 294,0 8 1,-2 1-130,-2 8 1,-2-5-340,-2 6 1,0-3 66,-5 2 1,6-1-841,-2-4 0,3-7 135,2 2 1,0-4 500,0 0 0,13-3 0,3-7 0</inkml:trace>
  <inkml:trace contextRef="#ctx0" brushRef="#br0">21697 583 8849,'0'16'1013,"0"3"0,0 3-513,0 6 1,-5 9-211,0 5 1,-11 4-81,2 11 0,-5-7-91,0 12 1,-1-7-640,-4 7 0,-3-8 474,4-2 1,2-11-831,2 1 1,8-10-4,1-4-647,7-5 1526,-3-16 0,12-13 0,2-10 0</inkml:trace>
  <inkml:trace contextRef="#ctx0" brushRef="#br0">21768 711 8068,'14'0'0,"0"0"550,0 0 0,-1 6-194,-3 4 1,1 9 152,-7 4 1,1 6-117,-5 4 0,-5 2-188,1 3 0,-12 1 43,2-6 0,-4 5-190,4-5 0,-5 2-43,0-2 0,0-4-159,5-1 1,4-1-436,1-8 1,6 0 139,-2-5 232,3-6 0,4 3 8,3-6 0,3-2 243,6-8 0,2 2-146,3-6 0,-2-1 145,7-4 1,-2-2-188,2-3 0,2 2-221,-2-7 1,1 7-194,-1-2 0,-3-2 35,-7 2 0,0 2 523,0 7 0,-6-2 0,-1 4 0</inkml:trace>
  <inkml:trace contextRef="#ctx0" brushRef="#br0">21953 1052 8068,'8'2'0,"-4"2"642,4-2 0,-5 11-153,7-4 0,-7 5-34,2 5 0,1-1-580,-1 5 0,4 1 125,-4 4 0,6 1 0,-3-1 0</inkml:trace>
  <inkml:trace contextRef="#ctx0" brushRef="#br0">22436 725 8297,'-8'-14'-205,"-3"0"-157,6-1 221,1 7 784,4-4 0,0 9-153,0-7 0,6 5-417,3-4 1,6 4 12,4-4 0,3 4-5,6-4 1,5 5-29,0 0 1,7 2-146,-2 2 1,-3 0 32,-2 0 0,-5 0 161,-4 0-175,3 6 0,-13 2 120,0 7 1,-7 3-41,-12 1 1,-9 7-27,-10-3 1,-5 9-117,-4 1 0,-1 7-119,-4-2 0,-2-2-408,7 2 1,1-7 661,9 3 0,-4-4 0,5-2 0</inkml:trace>
  <inkml:trace contextRef="#ctx0" brushRef="#br0">22507 1194 8539,'8'6'0,"5"-4"627,-4 3 1,4 1-123,1-1 1,-5 6-77,1-2 1,-1-1-399,6 2 0,-6 1-528,1 8 497,-7-3 0,9 10 0,-4-3 0</inkml:trace>
  <inkml:trace contextRef="#ctx0" brushRef="#br1">10123 11501 8147,'-14'0'622,"0"0"987,6 0-854,2 0-574,6 0 0,8 0-51,6 0 0,2-1 126,7-4 1,3 2-184,7-7 0,-3-1 107,3-8 1,-3 8-585,-1-3 1,-1 4 266,0 1 0,-5-2-1563,-5 6 162,5 0-272,-8 5 1810,0 0 0,-15 0 0,-8 0 0</inkml:trace>
  <inkml:trace contextRef="#ctx0" brushRef="#br1">10323 11373 8664,'14'0'983,"2"0"-598,2 0 0,0 5-144,6 0 1,-1 1-42,6-1 1,-1-4 40,1 4 1,-3-3-138,-2-2 0,1 4 67,-6 1 0,-4 0-26,-6-5-79,-6 6 1,2 0 112,-10 4 1,-9 7-537,-10-3 0,-9 10 200,-5 0 1,-3 4-1759,-2 5 1683,7-3 0,-11 12 1,3-6-1</inkml:trace>
  <inkml:trace contextRef="#ctx0" brushRef="#br2">10095 11530 8247,'-21'0'0,"6"0"-524,-4 0 0,8 0-239,1 0 1737,1 0 1,-4-2-272,4-3 0,2 2-126,7-6 1,0 4 169,0-5-452,0 7 1,7-8 39,2 6 0,8-1-68,2 1 0,2 4-161,-2-4 0,3 3 161,6 2 1,-4 0-246,0 0 1,0 0-89,4 0 0,-4 0-65,-1 0 0,-4 0 126,5 0 1,-5 0-73,5 0 1,-7-4-63,2-1 0,-3-5 11,-2 6 0,-6-3-152,-3 3 201,3 2 1,-8-4 83,0 6 1,-2 0-10,-7 0 0,-6 0 5,-4 0 1,-6 1-2,1 4 0,2-2 7,-1 7 0,0-2 49,0 1 0,-4 4-54,3-4 1,2-1 155,-2 2 0,7-7-81,-2 2 0,8 1 487,2-1 24,-1-1-216,2-4-218,2 0-117,18 0 1,4 0 0,13 0 5,-1 0 50,1 0 1,-1-1-405,0-4 0,1 2 162,-1-7 1,-4 7-585,0-2 1,-5 4 334,4 1 1,-5 0-995,1 0-244,-4 0 1636,0 0 0,-1 0 0,0 0 0</inkml:trace>
  <inkml:trace contextRef="#ctx0" brushRef="#br2">10323 11259 8026,'0'8'569,"1"3"-125,4-6 1,-2 5 365,6-6 0,6 7-337,4-1 0,4-2-85,-4 1 1,8-4-168,2 4 0,-1-5 30,5 0 1,-8 3-259,-1-3 1,-2 3 212,2-3-59,-3-2 101,-7 11-352,0-12 153,-6 12 1,-2-10 21,-6 7 0,-12-1-135,-7 5 1,-8 0 101,-6 1 0,-4 5-150,-5 4 0,-1 4 128,0 5 1,1-1-869,-1 6 0,11-6 88,4 1 764,9-3 0,-2-8 0,7-2 0</inkml:trace>
  <inkml:trace contextRef="#ctx0" brushRef="#br2">12000 11458 8835,'22'-1'720,"-3"-4"0,3 4-712,2-4 1,3-2 93,1 3 0,6-3-461,-1 3 1,1 2 205,0-3 1,-9 4-234,3 1 1,-9 0-99,0 0 0,-3 0 484,-2 0 0,1 0 0,-1 0 0</inkml:trace>
  <inkml:trace contextRef="#ctx0" brushRef="#br2">12256 11316 8230,'14'0'-267,"1"0"1,0 0 849,4 0 0,2 0-125,3 0 1,2 0-169,-2 0 1,3 0-42,1 0 1,-4 0 47,0 0 0,-4 2 25,-1 3 1,0-4 517,-9 4-737,-4 3 0,0 0 156,-6 6 0,-9 2-471,-10 3 1,-6 3 215,-18 6 1,2 1-365,-11-1 1,1 10 100,-1 0 16,3 0 1,13-3-1,1 1 1</inkml:trace>
  <inkml:trace contextRef="#ctx0" brushRef="#br2">9796 16164 8233,'0'-8'671,"7"2"-87,2 6 0,5 1-109,5 4 0,4-2-583,5 7 1,2-5 127,3 4 1,2-6-523,3 2 0,1-3 140,-5-2 0,2-2-19,-8-3 1,2 2 148,-11-6 232,0 5 0,-5-8 0,1 4 0</inkml:trace>
  <inkml:trace contextRef="#ctx0" brushRef="#br2">10180 16065 8233,'2'-10'83,"3"1"0,-2 1-15,6-2 1,6 4 354,3 6 1,1 0-76,-4 0 1,4 1-287,0 4 1,1 3 156,-1 6 0,-3-4 17,3-1 1,-10 6-107,-4 3 1,-3 8-14,-2-3 1,-8 6-413,-7 4 1,-5 3 207,-8 7 1,-1 1-1757,1 4 1606,-1-4 0,-6 5 0,-1-7 0</inkml:trace>
  <inkml:trace contextRef="#ctx0" brushRef="#br1">9071 13463 8588,'-6'-8'-880,"4"2"0,-4 12 1323,6 4 0,2 8-102,2 6 1,-2 9-23,3 5 1,-2 2-267,2-2 1,-4-4 54,4-5-209,-3-1 0,-2-6 145,0-3-230,0-9 16,0-4-50,-7-18 1,4 0 57,-6-11 0,5-3-126,0-7 1,2-3 46,2-7 0,0 1 136,0-1 1,0 2 39,0 3 1,2 0-65,2 10 1,0 2 338,5 12 1,-4 2-97,4 2 1,1 5 241,4 10 1,2 5-17,3 9 0,-3 3 0,3 6 1,-4 1 43,0-1 0,-3 5-1,-2 0 1,1 0-128,-7-4 1,1-1-33,-5 1 0,0-6-162,0 1 1,0-6 98,0 0 0,-5-6-422,1-3 10,-1-6 151,5 3 1,0-17-374,0-3 1,0-11 185,0-3 1,2-7-264,2-8 1,-1-4 190,7-1 0,-5 6 166,4 4 1,-4 13-27,4 1 1,-4 6 516,5 4 1,-6 8-153,6 6 0,-2 8 72,1 11 1,2 9 58,-6 10 1,4 8 210,-4 1 0,0 1-181,-5-6 1,2 1-66,2 0 1,3-7-680,2-3 0,4-9 250,-4-5 1,5-5-299,5-5 1,-3-2 484,3-7 0,-3-7 0,-2 0 0</inkml:trace>
  <inkml:trace contextRef="#ctx0" brushRef="#br1">9541 13562 8375,'1'13'0,"4"-3"0,-2 1-385,6-7 1,-4 6 154,5-5 0,-1-1 514,5-4 0,1 0-193,-1 0 1,0-4-88,0-1 1,-4-11-98,-1 2 0,-4-4 139,4 4 0,-5 0-101,0 0 1,-2 0 134,-2-1-156,0 1 0,-6 2 67,-4 2 0,-7 4-4,-2 6 1,-2 0 63,2 0 1,2 4 125,-7 1 0,7 6 21,-2-1 1,8 2-92,1 3 1,7 0 212,-2 4 1,7 2-47,8 3 1,1 2-50,12-2 0,-2-2-254,7 2 0,-2-5-234,7 5 0,-2-7-145,2 2 0,5-10 408,10-4 0,2-3 0,7-2 0</inkml:trace>
  <inkml:trace contextRef="#ctx0" brushRef="#br1">441 16591 8418,'-14'6'-171,"6"-5"229,2 6 14,6-7 0,8 5 27,6-1 1,0 1-224,5-5 219,3 0-90,0 0 1,8 0-113,3 0 0,5-6-3,10-4 1,-2 2-291,6-1 1,-6 6 243,1-2 156,-3 3 0,-8 9 0,-1 1 0</inkml:trace>
  <inkml:trace contextRef="#ctx0" brushRef="#br1">782 16221 8418,'24'0'-666,"0"0"0,4 8 697,5 6 0,12 7 510,-3 7 0,-1 7-187,-3 3-753,-6 3 394,3 1 1,-7-1 28,1-3-24,-1-3 34,-6-6 1,-1-9 198,-7-6-227,-6 1 74,-2-8 0,-9 9 154,-7 3 0,-7 3-279,-16 7 0,-10 12-88,-9 6 0,21-20 0,-1 1-178,-3 3 1,-1 0 0,-3 3 0,0 2-201,-3 1 1,-1 1 510,0 0 0,1 0 0,-1-1 0,0 0 0,2 0 0,0 1 0,3-1 0,0 0 0,4 1 0</inkml:trace>
  <inkml:trace contextRef="#ctx0" brushRef="#br0">16223 8231 8211,'-10'-9'-828,"1"-1"1290,-1 7-288,3-3 1,-1 9 177,3 7 1,3 7-95,-2 16 1,0 10 10,0 9 0,1 13-197,-7 10 0,6-35 1,-1 1-254,-2 6 1,-1 1 0,1-3 0,-1 0 72,-2 2 0,1 1 0,-1-5 0,-1 0 62,0 0 1,-2 0 0,1-1 0,-1-1-363,-6 35 1,0-8 170,5-11 0,1-8-106,4-11 1,-2-10-112,6-9 454,0-9 0,5-4 0</inkml:trace>
  <inkml:trace contextRef="#ctx0" brushRef="#br0">15739 8786 7398,'-7'12'733,"0"1"-356,7 15 0,2 4 35,3 11 0,-4 7-110,4 7 1,1 9-322,-3-26 0,-1 1 1,3 33 281,-5 7 1,1-2-120,4-3 1,-3-8 118,2-12 1,-1-7 92,2-11 0,-2-5-153,7-9 0,-5-5-86,4-9 1,1-4-12,4-6 0,2-3 92,3-7 1,4-7-312,10-16 0,8-10 100,7-9 0,-19 21 0,0-1-484,0-3 0,-1-1 0,2-2 0,-1-2 297,-3-2 0,0-1 0,0 3 0,0 1-668,-5 1 1,1 0 867,1 5 0,-1 0 0,8-30 0,4 6 0,-4 0 0</inkml:trace>
  <inkml:trace contextRef="#ctx0" brushRef="#br1">10038 13776 8282,'-14'0'0,"0"1"-58,0 4 1,4-2 41,1 7 0,-6-6-30,-4 6 211,-6-7 1,8 10-167,-7-4 1,5-3 148,-5-1-52,1 3 1,1-6 33,3 2 1,-2 3 3,2-3 1,0 3-112,5-2 1,-5-2 42,0 6 0,0 2-5,5 8 0,-2 3-128,-3 7 153,-3 5-73,0 3 1,-3 5-113,6 1 1,-5 0 112,5-1 1,0-4-110,5 0 1,0-1 86,-1 0 0,3 0-19,2-4 1,4-3 131,6 3 0,0 2-94,0-2 0,2 2 196,2-2-188,4-3 1,8 10 316,3-7-147,3 6 0,2-9-74,-1 3 1,1-3 21,5-1 1,1-2-53,3-4 0,-3-2-7,3-7 0,5-6 4,4-3 1,4-5 5,11-5 0,-8-3-218,8-6-782,-3-7 898,-4-1 0,-1-8-4,-6-3 1,-7-3-14,-3-7 0,-4-11 133,-5-2 1,-4-8-73,-6 7 1,-4-7-1,-1 7 0,-6-3 9,2 3 0,-3 0 3,-2 0 0,0-4-145,0-1-882,-7 7 1015,0-1 1,-12 14-627,0-1 362,-7 7 221,4 7 0,-8 7 387,-3 3 0,-3 5-472,-7 5 0,-1-2-6,-4 6 0,4 0-220,-3 5 262,9 0 0,3 2-43,7 2-1124,-1-2 1229,7 4 0,2 1 0,5 0 0</inkml:trace>
  <inkml:trace contextRef="#ctx0" brushRef="#br1">8460 14401 8282,'-14'-6'-48,"6"4"-21,-5-4 702,12 6-437,1 0-49,8 0 0,11 6 97,-1 4-49,8-4-94,2 7 0,10-10 14,9 6 0,4-5-87,6 0 1,-2-8-231,-3-6 1,-7-3-39,-8-1 1,-7 5-387,-1-1 1,-9 6 625,-10-6 0,3 1 0,-6-6 0</inkml:trace>
  <inkml:trace contextRef="#ctx0" brushRef="#br1">8531 14074 8121,'-8'0'-503,"2"2"489,6 3 1,-5-2 84,0 6 0,-6 5 165,2 5 1,-4 7-274,-1-3 85,0 11-11,-7-4 0,4 4 49,-7-5-38,7-1-10,-4-6 0,7 4 5,0-8 1,1 1-32,4-4 1,-2-1-9,6 0 1,0 0 10,5 1 0,8-1-2,6 0 1,2 0 2,8 0 11,-7 1-7,10-1 0,-6-5-269,2 1 257,4-7 0,-10 3-878,7-6 413,-6 0 457,2 0 0,-6-6 0,1-2 0</inkml:trace>
  <inkml:trace contextRef="#ctx0" brushRef="#br1">7607 13918 8282,'-21'0'0,"6"0"0,-6 1-906,7 4 345,6-3 472,-5 10 1,7-8 272,-3 5 0,2 5-77,7 5 1,0 6 119,0-1 1,0 3-188,0 1 1,0 6-36,0-1 1,0 6 215,0-1-185,7 3 27,-6 2 1,7-5 290,-3 0-268,-4 0-3,12-2 0,-10 3 24,7-5 1,-6-1-5,6-5 1,-5-6 2,4-3 1,-4-4-53,4-6 0,-4-3 6,4-6 1,-4-3 35,5-6-12,-7-7-31,9-19 1,-8-1-209,5-7 65,-6 7 0,8-5-274,-6 3 0,6 3 37,-1 2 42,-4 3 0,2 8-204,-3 3 0,-4 8 24,4 1 465,-4 7 0,6-3 0,1 6 0</inkml:trace>
  <inkml:trace contextRef="#ctx0" brushRef="#br1">7806 14174 7780,'-8'0'-1012,"-5"0"1452,12 0-215,-5 6-137,6 2 1,0 6 41,0 0 1,0 1 101,0-1-128,0 0 10,6 0-252,2 1 231,6-8 47,-6 0-155,5-7 94,-12 0-15,5 0 1,-4-2 19,3-3 1,-4-2-64,4-8 1,-3-1-2,-2-2 1,0 0-39,0-6 0,0 7-3,0-2 0,-2-1-312,-3 1 199,4 6 1,-6 0-6,7 4 1,-1 3-391,-4 1 60,4 3 89,-6 9 54,7 0 326,0 8 0,0 5 0,0 2 0</inkml:trace>
  <inkml:trace contextRef="#ctx0" brushRef="#br1">7948 13946 8282,'0'10'-902,"0"-1"620,0-6 1,-1 10 287,-4-3 0,3-1 495,-2 5 1,2-3-352,2 8-135,0-3 1,0 3 181,0 0-295,0 0 183,0-5 1,0 0-37,0 1 0,5-6 162,-1 1-233,7-7 12,-3 3 1,2-6 50,-1 0 0,-6-2-6,2-2 0,-3-4-26,-2-6 0,0-2-1,0-3 0,0-3-263,0-7 278,0 1 1,0-1-61,0 1 1,-2 4-79,-3 1 20,4 5 0,-5 2-187,6 7 1,-2 4-163,-3-4-367,4 6 514,-6-4 297,7 7 0,7-6 0,1-2 0</inkml:trace>
  <inkml:trace contextRef="#ctx0" brushRef="#br1">8048 13619 8267,'0'15'548,"1"-1"-88,4 0 0,1 7-127,4 2 0,2 4 381,-2 1-523,3 7 1,1 2 125,0 5 1,0 1-31,0 0 0,1-2-142,-1-3-127,0-4-58,0-5 1,-4-7-223,-1-3 0,-1-3-92,2-2 1,-2-2-373,-4-2 0,-1-4 369,7-6 357,-7 0 0,10 0 0,-5 0 0</inkml:trace>
  <inkml:trace contextRef="#ctx0" brushRef="#br1">8062 13776 8282,'0'-8'-1688,"0"-5"2092,0 12-30,0-12 305,0 11-214,-6-4-151,-2 6 0,-7 0-117,1 0 1,5 0 1,-1 0 1,2 6-198,-1 4 137,-4 2 1,10 4 231,-6 3-225,5-3 1,-7 6 35,7-3 0,-6 2-27,5 2 1,-1 4-55,1-3 0,4 1-76,-4-1 1,-1 1-11,1-6 1,0 0 81,5-5 1,0-4-627,0-1-227,0-6 1,2 8 755,3-6 0,-2 0 235,6-5-336,1 0 1,-1 0 84,1 0 16,-1 0 0,5 0-4,1 0 1,-6 0 6,1 0-9,-7 0 44,9 6 5,-10-4 73,4 4 237,-6 0-377,0 2 0,-6 5 7,-4-4 1,-2 4-197,-2-3-122,-1 2 0,1-2-126,0-1 148,6-6-19,2 4 1,1-9-247,0-3 1,2-3-281,8-6 858,-4 0 0,12 0 0,-5-7 0,6-1 0</inkml:trace>
  <inkml:trace contextRef="#ctx0" brushRef="#br1">8076 13946 8282,'10'0'-1329,"-1"0"2086,1 0-383,4 0 0,0 0-266,0 0 0,0 0 12,1 0 1,-6-1 7,1-4 0,-1-3-29,5-6 1,1-2-117,-1-3 1,0 2-79,0-7 0,-4 5 127,-1-5 0,-1 7-169,1-2 159,-2-3 0,-7 6-172,0-3 1,0 3 42,0 2 1,-7 6 26,-2 4 0,-5 2 179,-5 2 0,3 0-115,-3 0 0,3 0 242,2 0 0,-3 6-133,2 4 0,-2-2 77,8 1 1,-4 2-90,-1 8 48,6-3 1,0 4 126,3-5 0,4-1 4,-4 0-172,3 0 1,2 2 51,0 3 1,2-2 4,3 7 1,-2-5-8,6 5 1,-1-5-21,2 4 1,4-4-28,0 5 1,0-6 30,5 0 0,2-6-139,-2-3 1,4-6-45,-4 2 1,5-4-241,-5-1 1,5-1 118,-5-4-782,0-3 467,-5-6 133,0-6 1,0 2-173,1-6 0,-3 1-5,-2-6 541,-4 1 0,0-1 0,2 1 0</inkml:trace>
  <inkml:trace contextRef="#ctx0" brushRef="#br1">8446 13406 8282,'0'14'-1233,"5"1"1271,-1-1 1,1-5 501,-5 1 1,2-1-233,2 5 1,-2 1 101,3-1 1,-2 0 287,2 0-202,-4 7-325,12 1 0,-10 6 384,6 1-254,-5-1-199,8 1 0,-5 4 88,2 0 1,2 0-106,-6-4 0,4-7-261,-4-3 0,1-4 232,-1 0 171,-3-1-2949,10-6 1267,-10-2 1455,4-6 0,-6-13 0,0-2 0</inkml:trace>
  <inkml:trace contextRef="#ctx0" brushRef="#br1">11815 14216 8282,'-9'0'-327,"-1"0"-250,1 0 456,-5 0 274,0 0-44,-1 0 1,6 0 73,-1 0-97,7 0 0,-3-1-7,6-4 1,1 2-184,4-7-60,-3 7 242,10-9 1,-5 9-353,2-7 136,4 7 7,-5-10 1,1 10-24,1-6 1,-6 4 24,6-5 0,-7 6-309,2-6 438,-4 7 0,6-10 0,1 5 0</inkml:trace>
  <inkml:trace contextRef="#ctx0" brushRef="#br1">11744 14131 7155,'15'0'328,"-1"-1"-272,0-4 0,6-3-15,4-6 1,5-2-3,4-3 1,-3-3-99,3-7 1,0 1-134,-4 0-32,2-1 257,-15 7 1,9 1-277,-6 7-26,-6 0 269,-1 6 0,-4-5 0,7 6 0</inkml:trace>
  <inkml:trace contextRef="#ctx0" brushRef="#br1">11943 13818 8282,'15'0'0,"-1"0"0,0 0-183,0 0 1,0 5-202,1 0 0,-1 0 321,0-5 1,0 0 271,1 0-54,-1 0 5,0 0-80,0 0-150,-6 0 0,-2 6 2,-6 3 124,0 4-13,-6 8 0,-2 2-156,-6 10-68,0 4 121,0-1 1,-1 4-176,1-7 0,5-5 135,-1-4 0,7-12 100,-2 3 0,4-4 0,1 3 0</inkml:trace>
  <inkml:trace contextRef="#ctx0" brushRef="#br1">12413 13534 8282,'-8'0'-1335,"1"0"1329,7 0 875,0 0-499,0 6-255,0 2-46,0 13 0,0-4 146,0 7-108,0 0 29,0 4 0,0 2 38,0 3 0,0 2-33,0 3 1,0 3 12,0-3 0,5-3-81,0-2 1,6-3 176,-2-2-259,4-6-40,1-1 84,0-13 0,-4-2-74,-1-6 0,-1-6-24,2-4 0,2-4-217,-2-5 1,-4 2 101,-1-7 0,1 7-129,-1-2 1,0 3-763,-5 2 537,0-1 138,0 8 394,0-6 0,0 5 0,0-6 0</inkml:trace>
  <inkml:trace contextRef="#ctx0" brushRef="#br1">12640 13719 7971,'-8'0'-130,"2"0"-4,6 0 1433,0 0-1314,0 6 0,0-4 31,0 4 3,0-6 382,0 0-389,0 6-1,0-4-16,0 4-18,0-6-59,0 0 82,-7 0 0,6 0 0,-5 7 0,6-6 0,0 5 0,0-6-70,0 0 69,0 7 0,0-6 1,0 7 137,0-3-137,0-3 0,0 10 1,1-4 2,4 6 1,-4 1 58,4-1 1,2 0 128,-3 0 0,7 0-197,-1 1 0,1-6 2,-2 1 0,4-7-7,-4 2 0,-1-4-32,2-1-140,-1 0 164,6-6 10,-8-2 0,1-11-13,-3 0 0,-3-5 16,2 5 0,-2-4 4,-2 4 1,0-5 11,0 5 1,-2 0 7,-2 5 0,0 0-6,-5-1-1,0 1-8,1 6 0,-5 2-71,4 6 69,-4 0-111,-1 0 1,4 2-341,1 2 192,6 4 42,-4 6 0,7 1-288,0-1 0,2-5 504,3 1 0,2-7 0,8 3 0</inkml:trace>
  <inkml:trace contextRef="#ctx0" brushRef="#br1">12939 13548 8282,'-7'-8'-750,"-1"-4"814,-6 10 0,0-4 498,0 6 0,-1 0-381,1 0 1,5 5-267,-1-1 0,2 7 132,-1-1 0,-2-2-71,6 1 0,0 1-263,5 4 146,0-6 89,0 4 1,7-5-120,2 2-37,4 4 185,-5-5 0,6 1-35,0 1 1,0-2 63,5 1 0,-8 2 29,-1-6-4,-1 6 1,1-5 18,-1 4 1,-6 2 0,2-2 0,-5 1 126,-5-2 0,-2 4-140,-8-3-5,1 2-54,0 2 1,0 2-118,-1 3 0,-3-3 104,-1 3 0,1-8-150,9-2 0,-4-5-144,4 0-398,2-2 24,1-2 703,6-6 0,0-9 0,0-7 0</inkml:trace>
  <inkml:trace contextRef="#ctx0" brushRef="#br1">13024 13747 8282,'14'0'0,"0"0"-205,1-6 230,-1-2-38,0 0 1,-1-4-92,-4 2 288,4 4-94,-12-7 1,10 5-57,-6-6 1,5 5 37,-6-1 1,1 1-308,-5-6 55,0 1 37,0 0 214,0 0 1,0 4-181,0 1-41,-6 6 169,4-10 1,-10 10-3,2-7 1,2 7 79,-1-2 54,-1 4 1,-4 1 69,0 0 46,0 6 1,1 2-125,3 6 0,-1 0 143,7 1 1,-6 4 85,5 0-253,-6 0-3,10 1 1,-6-3 49,7 7 1,0-6-71,0 0 1,2 3-18,3-2 0,-2-2-2,6-7 0,1 1-175,4-6 0,2 4 74,3-4 1,-3 0-168,3-5 0,-2-2-485,2-3 379,-3-3 74,4 0 0,-5-4-157,-1 2 1,-5-2-415,1-3 224,-1 1 1,1 0 569,-1 0 0,-6 0 0,4-1 0</inkml:trace>
  <inkml:trace contextRef="#ctx0" brushRef="#br1">13408 13420 8282,'8'0'-312,"-2"0"615,-6 0-49,6 0 44,-4 0 127,4 0-102,-6 0-286,0 0 60,0 7 1,5 1-153,0 6 1,-1 0 134,-4 0-46,0-6 36,7 5 0,-6-5-292,4 6 130,-3 0-13,-2 0 1,0 0-79,0 1 1,0-1 154,0 0 1,-2-4-16,-3-1 0,2 1 48,-6 4-11,-1 0 195,-4 0-196,6 0 10,-5-6 224,12-1 20,-5-7-193,6 6 50,0-4-156,0 4 0,6-6-167,3 0 0,-1-6 48,2-4 0,1 2-169,8-1 0,-3 1-203,2-2 210,-2-2 113,-8 10 1,5-4-467,-4 6 686,4 0 0,-5 0 0,-2 0 0</inkml:trace>
  <inkml:trace contextRef="#ctx0" brushRef="#br1">13863 13662 7609,'0'9'-33,"0"1"1,0-1 0,0 6 0</inkml:trace>
  <inkml:trace contextRef="#ctx0" brushRef="#br0">25052 8174 8187,'-8'-14'0,"-3"0"0,6 0 0,1 4 407,4 1 1,0 4 127,0-4-119,0 5-223,6-2 1,8 6-156,10 0 0,-2 0 131,2 0 1,-1 0-13,6 0 1,-2 2-131,-4 2 0,3 0 52,-7 5 0,4-6-109,-4 2 0,-1-2 109,-9 2 0,2-2-93,-6 7 1,4-6 58,-4 6 0,0-6-25,-5 6 0,0-1 15,0 6 0,-6 0-12,-4 4 0,-4-1-496,-5 5 219,-3-5 118,0 2 0,-4-2 117,7-4 0,-1 3-12,1-7 31,3 2 0,-4 3 0,5-1 0</inkml:trace>
  <inkml:trace contextRef="#ctx0" brushRef="#br0">25251 8501 8171,'-8'0'1419,"2"0"0,6 7-951,0 2 1,0-1-105,0 2 1,0-1-106,0 5 0,2 1-175,2-1 1,-1 0 327,7 0-437,-1 0-376,6 1-550,-1-8 685,-6 6 1,0-11-768,-4 2 1033,-2-2 0,-2-8 0,-8-2 0</inkml:trace>
  <inkml:trace contextRef="#ctx0" brushRef="#br0">20303 10406 8310,'0'-14'-452,"0"0"0,0 5 681,0-1 1,7 5 577,2-4 0,5 6-19,5-2-243,3 3-311,13 2 0,2 2 299,5 3-276,-5-4-118,10 12 1,-8-7 64,14 4 0,5-4-227,8-6 0,5-2-28,5-2 1,-9-4-1005,-1-6-275,-6-1 1210,-16 1 1,-3 5-1374,-12-1 813,-1 7-176,-6-10-317,-1 12 856,-13-6 317,-2 7 0,-12 0 0,-2 0 0</inkml:trace>
  <inkml:trace contextRef="#ctx0" brushRef="#br0">21199 10179 8310,'0'-8'0,"2"2"-50,2 6 0,4 0-97,7 0 1,-1 0 400,0 0 0,0 4 391,0 1 1,7 5-215,3-6 1,-2 7 43,1-1 1,1-2-258,5 1 17,-1-5-134,0 8 1,-5-9 80,-4 7 0,-4-5 12,0 4 0,-3-4-237,-2 4 0,-4 1 64,-6 4 1,-8 0-99,-6 0 1,-8 7-575,-11 3 349,-4 2 168,1 3 0,-4 2-539,7-2 468,6 2 1,7-15-1488,6 3 757,-1-3 935,8-8 0,0 5 0,7-6 0</inkml:trace>
  <inkml:trace contextRef="#ctx0" brushRef="#br0">22223 9809 7331,'16'0'384,"3"0"0,3 0-243,6 0 1,-1-6 81,-3-3 1,2-3-385,-2 3 1,-3-2 115,-2 6-418,-4-6 0,-7 11 79,-3 0 0,-3 3-375,-2 12 759,0-4 0,-7 9 0,-1-6 0</inkml:trace>
  <inkml:trace contextRef="#ctx0" brushRef="#br0">22379 9866 8089,'-8'0'-1126,"2"2"1078,6 3 1,0 2 169,0 8 0,2 4 490,2 0 1,-1 7-190,7 3 0,-5-1-406,4 5-16,-6-3-163,4-1 0,-3-1-218,1 1 1,5-1 174,-6 1 1,1-6-61,-5 1 0,0-7-168,0 2 433,0-3 0,0-8 0,0-2 0</inkml:trace>
  <inkml:trace contextRef="#ctx0" brushRef="#br0">22308 10307 7234,'8'0'-607,"-2"0"697,-6 0 256,7 0-238,-6 0 137,6 0 222,-7 0 2013,0 0-2314,6 0 1,-3 0-1,6 0 1,-4 5-47,5-1 20,-1 1-142,5-5 0,1 0-119,-1 0 1,2-1 21,3-4 0,1 3-423,4-3 426,3-2 96,-12 5 0,6-4 0,-7 6 0</inkml:trace>
  <inkml:trace contextRef="#ctx0" brushRef="#br0">22265 14785 7968,'-7'-6'119,"0"4"250,7-4-141,0 6 1,7-5 309,2 0 1,4 1-268,1 4 1,6-5-99,4 0 1,0-6-254,4 2 71,-2-4 40,8 5 1,-5-5-721,-1 4 338,-6 3-25,5-7 0,-6 11-350,2-2 1,-7 2 271,-6 2 454,-7 6 0,3 2 0,-6 7 0</inkml:trace>
  <inkml:trace contextRef="#ctx0" brushRef="#br0">22450 14728 7886,'-4'16'-157,"-1"3"1,0 3 641,5 7 0,-2 1-79,-2 3-130,2-3-290,-4 11 0,1-10-108,0 7 1,1-5 37,4 5 0,0-8-153,0-1 1,0-2-73,0-8 0,1-7 309,4-7 0,3-3 0,6-2 0</inkml:trace>
  <inkml:trace contextRef="#ctx0" brushRef="#br0">22493 14856 7940,'13'3'353,"-4"7"0,-3 1-57,-6 13 1,5 1-123,0 8 0,0-3-68,-5 3 1,0-3-146,0-1 0,0 4-110,0 0 0,0-5-397,0-4 0,0-2-651,0 2 620,0-4 577,0-5 0,-13-1 0,-3 0 0</inkml:trace>
  <inkml:trace contextRef="#ctx0" brushRef="#br0">22322 15325 7968,'-6'8'571,"4"-1"1,2-7-152,10 0-197,3 0-83,7 0 1,2 0 69,7 0 1,1-7-91,3-2 1,3 1-190,7-2 0,1 2 288,3-1-219,-9 3 0,10 6 0,-12 0 0</inkml:trace>
  <inkml:trace contextRef="#ctx0" brushRef="#br0">20133 15368 8265,'14'0'836,"7"-2"-484,2-2 0,17 2 213,7-3 0,13 2-148,6-2 1,-1 2-353,2-6 0,-4-1 287,8-4 1,6-5-445,-34 10 1,0-1-1,-2 0 1,0 1 76,30-5 0,-6 6-232,-4 3 1,-13 4-513,-6 1 0,-9 0 211,1 0 1,-11 1-536,-4 4 0,-5-2 1083,-4 7 0,3-1 0,-6 5 0</inkml:trace>
  <inkml:trace contextRef="#ctx0" brushRef="#br0">21185 15027 7964,'9'0'-106,"1"0"1,4 4 333,5 1 0,6 0 444,-1-5 0,9 2-308,5 2 0,5-2-131,4 3 0,-3-4 36,4-1 1,-4 0-15,-1 0 1,-7 0 97,-3 0 0,-8 0-78,-1 0 0,-11 0 82,1 0 0,-9 2-192,-1 3 0,-2 2-108,-2 8 0,-14 7-48,-10 6 1,-19 7-135,-18 8 1,26-19-1,-1 1-235,-6 0 0,-2 2 1,1 3-1,0 1 11,-2 2 0,0 1 349,-2 3 0,0 1 0,-3-1 0,-1 1 0,-1 2 0,0 0 0,-2 1 0</inkml:trace>
  <inkml:trace contextRef="#ctx0" brushRef="#br0">23630 14558 7846,'8'-7'0,"0"6"0,-3-4 0,4 5 354,10 5 0,-1 1-70,5 4 93,7 2 0,2-6 384,6 4 1,-2 1-269,2-6-282,3-1-92,-4 3 1,-3-6-53,-5 4 0,-2 1 74,-8-1 1,0 6-89,-5-1 1,-2 2 36,-2 3 1,-4 0-151,-6 4 0,-8 8 86,-6 6 0,-6 7-146,-9-2 0,-7 3-306,-7 1-773,7-5 1066,-12 4 1,17-16-262,-7 4 328,13-10 293,-2 1 377,13-6-368,-1 0-141,7-6 1,13-1-55,9-7 1,13-8 498,6-6 1,5-2-902,14-8 157,-6 0 122,10 2 0,-12-9-623,3 2 1,-4-1-38,-5 7 0,-4-4-776,-5 3 1518,-7 3 0,-1-5 0,-7 4 0</inkml:trace>
  <inkml:trace contextRef="#ctx0" brushRef="#br0">23673 14202 7934,'-14'2'-17,"0"3"0,-1 7 59,1 7 34,0 6 155,0 4 1,-5 2 81,0 7 1,-7 7-63,3 7 1,-2 3 0,1 2 0,3 0 64,7 0 0,5-1-28,-1 1 0,7-5-60,-2 1-793,10-8 757,-3 11 1,15-11-66,-3 8 1,10-8 42,0 3 0,2-6 69,3-4 1,6-3-40,2-6 1,6-3-9,5-2 1,5-5-235,14-10 1,1-2 113,12-7 0,-1-8-816,-39 2 0,1-2 948,36-13-123,-6-14 0,-34 15 0,-1-2 187,2-4 1,0 0-113,-1-2 0,-2 0-19,-2 0 1,-1-1 0,-1 1 0,-2 0 394,18-29 0,-1 1-246,-8 4 1,-9-3-12,-10 3 1,-5-3-107,-5-2 1,-2-6-130,-7-4 1,-7-1-224,-2 2 0,-10-2 173,-5 6 0,-11 1-108,-7 4 1,-4 8 36,-11 6 0,2 10-50,-12 14 1,1 8-171,-5 16 0,-8 11-131,37-3 1,-1 2 0,-5 5 0,-1 1 16,-3 4 1,0 2 0,2 1-1,2 1 415,3 2 0,0 0 0,1-1 0,1 1 0,0 4 0,1 2 0,-1 0 0,1 0 0</inkml:trace>
  <inkml:trace contextRef="#ctx0" brushRef="#br0">25834 14501 8105,'13'-8'-744,"-2"-5"427,12 4 1,1-5 237,5-5 1,-1 3-156,0-3 213,1-3 0,-5 4-169,-1-5 1,-1-1 189,2-4 0,-2 4 0,-3 0 0,-8 5 0,3-5 0,-9 7 0,0-2 0,3-3 0,0 0 0</inkml:trace>
  <inkml:trace contextRef="#ctx0" brushRef="#br0">26133 14017 8105,'-8'8'-380,"3"7"1,3 7 560,2 11 1,0 3 457,0 7 1,0 10-206,0 4 1,0 16-151,0 3 1,0 4-694,0 1 1,0 0 337,0-10 1,0-3 10,0-12 0,-4-7 149,-1-6 1,0-7-215,5-7 0,-5-12 235,1-3-22,-7-9 1,3 0 45,-6-10 0,4-8-86,1-6 0,-1-7 280,-4-3 1,4 1-281,1-5 0,4-2-144,-4 2 1,6-5-48,-2 5 0,3-1-341,2 6 1,7 0 70,2-1 0,4 5-286,1 1 1,0 4-160,0-5 858,1 7 0,5-16 0,2 3 0</inkml:trace>
  <inkml:trace contextRef="#ctx0" brushRef="#br0">26474 13961 8098,'8'6'-394,"-3"3"1,-4 9 295,-1 1 0,-6 11 0,-4-2 1,-9 8 5,-4-2 0,-4 0-6,-2 0 0,-5-3 0,-4 7 0,3-6 6,2 1 0,3-8-12,1-1 1,12-12-35,3 3 366,3-11 0,3 1 110,3-10 0,3-3-700,2-6 1,7 0 184,2 0 0,4 1 171,1 4 1,2-2 23,3 6 0,-2-5-18,7 6 0,-2 1 236,2 7 1,-2 1 118,-3 9 0,-3-3 76,3 8 0,-5 3-84,-5 2 1,2 9 38,-6 5 0,0 3-66,-5 2 1,0-4-46,0 4 0,0-8-117,0 7 0,-5-7 70,0 3 1,1-8-280,4-2 1,0-5-154,0-9 0,0 0-491,0 0 138,0-6 129,6-2 1,0-17 53,4-3 1,2-16-110,-2-3 0,2-10 483,3-9 0,5-13 0,-9 26 0,0-1 0</inkml:trace>
  <inkml:trace contextRef="#ctx0" brushRef="#br0">26630 13761 8098,'8'0'0,"-2"7"-136,-6 2 0,0 6 205,0 3 1,0 5 255,0 5 0,-4 2-279,-1 3 0,-6 0-249,1 10 0,-7-10 127,-2 5 1,0-2 36,5-2 0,-3-6-75,2-4 0,-2-8 33,8-2 37,2 0 35,1-12 1,7 2-1,4-8 1,3-4 16,6-7 0,2 1 22,3 0 0,2 0-12,2 0 1,3 1 6,-7 3 0,4-2 2,-4 2 0,-5 4-7,-4 1 21,-1 4-31,-1 1 0,-1 3-87,-7 6 1,-11 1 43,-4 9 0,-4 1-8,0-1 1,-3 7 25,-6-3 0,4 2-10,0-1 0,7-3 279,-2-7 16,10 0-269,-4 0 148,11-6 0,-2 3-100,8-6 0,6 0-20,9-5 0,-2-2-15,7-3 0,-5-1-97,5-3 0,-5-9 19,4 4 0,-5-5-213,1 0 1,-5 3-168,-5-3 1,-2 4 140,-7 0 0,0 6-211,0-1 514,0 1 0,-5 0 0,0-1 0,-6 7 0,2-2 0,-2 5 0,1 5 0,2 3 103,3 6 0,4 2 153,-4 3 0,3 3 182,2 6 1,0 1-159,0-1 1,0 7-136,0 3 1,0 3-40,0 2 1,0-1-101,0 1 1,0-5 12,0 0 0,0-2-261,0 2 0,-1-5 123,-4-9 0,2 1-56,-6-6 0,4-2 125,-5-7 1,6-4-5,-6-6 1,5-1 48,-4-4 0,6-8 30,-2-6 0,3-6 16,2 1 0,0-3 37,0-1 0,2 0 5,3-1 0,3 2-7,6 4 1,5-3 110,0 7 1,0 5-79,-5 5 0,0 4-43,0-5 0,-4 7-119,-1-1 0,-6 8 113,2 6 0,-3 2 1,-2 3 1,0 4 27,0 0 1,-5 6-3,0-2 0,-6 9 18,2 1 0,1 0 139,-2-4 0,3-1-3,-3 1 1,4-2-63,6-4 0,0-2-25,0-7-104,0-6 0,6-2-170,4-6 1,-1-1-2,5-4 0,-3-8-204,8-6 1,3-11-25,2 2 1,-2-5-142,2 0 1,-5 1-81,4-6 0,-5 2 144,1-2 1,-8-2 425,-2 7 0,-5-6 0,2 2 0</inkml:trace>
  <inkml:trace contextRef="#ctx0" brushRef="#br0">26943 14302 8070,'14'-7'0,"0"4"-25,1-6 1,4 4 167,0-4 0,4 4-3,-4-5 1,2 7-56,-2-2 0,-3-1-238,3 1 1,-4 1 123,0 4-204,-1 0 208,-6 0 1,-2 3-119,-6 6 0,-11 1-3,-3 9 0,-5 1 104,0-1 1,-3 6-7,-7-1 1,1 8 57,-1 1 0,6 6-6,-1-1 1,7-3 100,-2-2 89,3-3 1,10-9-163,6-7 1,6-6 13,8-8 1,7-8-38,2-6 1,4-7 42,2-7 1,-1-1-192,0 1 0,1 1-55,-1 3 0,-6-2-174,-3 2 1,-4 3 367,-6 2 0,4-3 0,-5 0 0</inkml:trace>
  <inkml:trace contextRef="#ctx0" brushRef="#br0">27043 14387 8069,'6'14'-712,"-5"5"498,4 0 1,2 6 732,-3-1 1,6 9-85,-5 5 0,1-1-6,-1 0 1,-2-5-263,6 1 0,-1-4-196,2-6 0,2 3 109,-2-7 0,2-2-112,3-8 1,-6-2-104,1-7 1,-6 0 72,6 0 0,-7-2-143,2-3 1,1-4-85,-1-10 1,-1 2-66,-4-7 1,0 0 48,0-4 0,0-7-108,0-3 0,0-3 170,0-2 0,0-4 243,0 0 0,0-7 0,0 2 0,0-2 0,0 2 0,2-3 0,3 3 0,1 4-23,4 6 1,2 2 94,-2 12-44,-4-4 1,7 18 159,-4 0 0,-1 6 112,1 8 1,-4 6 166,5 3 0,-7 10-81,2 5 1,-2 8-59,1 1 0,-2 5-237,3-5 1,-4 5-17,-1-5 0,0 0-120,0-4 0,-1-1 87,-4 1 1,3-6-130,-2 1-453,2-13 378,2 2 1,0-17-62,0-5 0,2-2 63,2-13 0,0-6-106,5-8 0,1-3 65,4-1 1,0 4 82,0 0 1,2 5 57,3-5 1,-2 11-6,7-2 1,-5 15 72,5 0 1,-5 9 187,4 0 0,-5 5 91,1 5 0,-5 3-137,-5 6 1,2 5 105,-6 0 0,0 6 4,-5-1 1,0-2-104,0 2 1,-2-5-55,-2 5 1,-6-5-4,-9 4 1,0-4-48,-9 5 0,3-5-155,-9 5 1,4-5 53,2 4 0,1-5 51,3 1 0,4-5-185,6-5 127,6-2-79,1-7 0,7-8-10,0-7 1,2 0-211,3-9 1,3-4 211,6-6 1,2 0 29,3 0 1,-4 3-299,4-7 1,-4 6 65,-6-1 0,4 8 391,-4 1 0,-3 7-160,-1-2 152,-3 9 87,-2 4 144,0 25 1,0-2-20,0 17 0,-5 2 130,0 2 0,1 3 33,4 2 1,0 1-139,0 3 1,0 4-72,0 6 0,0-4-70,0 4 0,1-8-202,4 8 0,-4-11 36,4-4 0,2-5-207,-3-9 1,1-1 104,-5-3 0,0-4-259,0-5 256,0-8 1,-6 0 80,-4-7 0,2-2-35,-1-3 1,-2-2 16,-8-8 0,3-1 11,-3-2 1,3 0 56,2-6 0,5 1-5,-1-6 1,5 6 43,-4-1 0,6 5 2,-2-5 1,10 7 230,4-2 0,4 3-82,1 2 0,7 1-25,2 4 1,6-2-113,4 6 0,-3 0-8,3 5 0,-4 0 17,-6 0 0,2 0-120,-6 0 1,0 0 242,-4 0-135,-1 0 1,-2 7 69,-2 2 0,-4 4-100,-6 1 1,-8 6 156,-6 4 0,-2 8-44,-7 1 1,-3 6 6,-7-1 1,2-1 34,-7 1 0,8 0 152,1 4 1,7-6-41,8-2 0,6-11 185,3-4 0,7-4-132,7-6 0,9-3-185,15-6 1,5-1-42,9-4 1,2-9 23,3-10 0,2-3-295,-7-1 0,1-1 37,-6 1 0,-5 0-261,-4-1 0,2 1-87,-2-1 1,-2 7-318,-7 3 1,-3 5-679,-7 4 1468,0-2 0,0 4 0,1-6 0</inkml:trace>
  <inkml:trace contextRef="#ctx0" brushRef="#br0">28493 14799 7794,'0'0'0</inkml:trace>
  <inkml:trace contextRef="#ctx0" brushRef="#br3">25763 1180 7961,'-9'9'33,"-1"1"1,7-5 192,-2 4 1,5-6-49,5 2 1,3 1-107,6-1 0,8 0 124,7-5 0,1-2-145,7-2 0,-3-4-258,4-7 156,-7-5 1,9 2 39,-7-5 0,-2-1-148,-7-4 1,1-1 32,-6 1 1,-1 1 129,-9 3 1,-2-1-83,-7 6 1,-2 0 59,-3 5 0,-4 6-42,-10 3 0,-3 4 36,-7 1 1,-1 6-1,-3 3 0,-2 10 148,-3 5 0,-1 5-77,6 4 1,0 1 338,4 4 0,12 3-145,2-3 1,11-1 90,-1 1 0,7-7-45,7 2 1,7-4-345,12-6 1,2-2-44,3-7 0,-1-6-168,6-3 1,-5-4-48,5-1 1,-6-1 150,1-4 0,-5-3-604,-4-6 1,-3-2 767,-7-3 0,-6-3 0,-2-6 0</inkml:trace>
  <inkml:trace contextRef="#ctx0" brushRef="#br3">26190 1024 8000,'18'0'0,"1"0"0,8 6 53,2 3 1,1-1 27,8 2 1,-5-6 195,5 6-112,-7-1 1,4 6-194,-6-1 1,-6-5 110,1 1 0,-8-1-426,-2 6 1,-1-6 1,-9 0-570,1 1 375,-5-2 314,0 4 0,-5-12 222,1 0 0,-6-6 0,5-8 0,-6-7 0,3-1 0</inkml:trace>
  <inkml:trace contextRef="#ctx0" brushRef="#br3">26559 924 8000,'0'-9'-163,"0"-1"-230,0 7 1094,0-3-360,0 6 1,0 8 70,0 6 0,-6 8-129,-4 11 1,-2-1-202,-2 6 1,-5-2 77,0 2 0,-5-3-253,5-7 0,0 0-175,5 1 1,0-7-222,-1-3 1,6-3 255,-1-2 1,7-5-164,-2 1 0,5-7 396,5 2 0,3-10 0,6-3 0</inkml:trace>
  <inkml:trace contextRef="#ctx0" brushRef="#br3">26716 967 8000,'14'0'119,"-6"6"1,3 2 253,-7 6 0,3 11 134,-2 4-283,-4 9 0,5-2-5,-6 7 0,-4 6 134,-1 3-246,0 3 0,0 7-1390,1-1 1272,-1 1-198,5-12 0,0-2-260,0-10 0,5-5 201,-1-9 1,3-5-449,-2-10 441,-4-3 0,5-13 65,-6-8 0,0-7-693,0-11 903,0 3 0,0-24 0,0 2 0</inkml:trace>
  <inkml:trace contextRef="#ctx0" brushRef="#br3">26758 938 8000,'10'-4'0,"-1"-1"0,1-2 36,4 3 1,5-3 206,0-2 0,6-4 16,-1 4 0,-2 3-35,2 1 1,-2 3-1,1 2 0,4 0-32,-3 0 1,-4 2 13,-1 3 1,-8 4-190,-1 10 1,-7 3 63,2 7 0,-11-1-122,-9 0 1,-5 6-31,-9-1 0,-4 1-31,0 0 1,-6-4 61,1 3 1,4-8-103,6-1 1,1-7-318,8 2 1,5-8-98,4-1-160,7-7 0,-3 2 716,6-10 0,6-9 0,2-9 0</inkml:trace>
  <inkml:trace contextRef="#ctx0" brushRef="#br3">27213 1009 8000,'8'-1'-161,"-3"-4"-93,-4 3 1,-1 2 494,0 10 0,-4 9 547,-1 5 1,-5-2-410,6 1 0,-3 1-159,3 5 0,2-3-153,-3-2 0,5-3 45,5-7 1,3-5-149,6 1 0,-4-7 141,-1 2 1,1-5-97,4-5 0,0-5-184,0-8 1,-1 0 67,-4-6 1,2 1-60,-6-6 1,0 1 36,-5-1 0,-2 7 83,-2 3 0,-4 0-57,-6 5 0,4-3-107,1 7 0,-1 4-278,-4 1 41,6 4 1,2 2 446,6 4 0,6 3 0,2 6 0</inkml:trace>
  <inkml:trace contextRef="#ctx0" brushRef="#br3">27853 867 8000,'0'-14'-325,"-8"5"462,-6-1 0,-2 7 373,-8-2 0,-6 5-240,-8 5 1,-4 3-225,-6 6 0,3 0 257,-8 0 1,16 1-60,3-1 1,11-2 13,8-2 0,3 3-69,2-4 0,6 2-305,8-1 1,6 2-24,9-2 0,3-2-5,6 1 1,2-4 58,4 4 1,-3-4-32,7 5 0,-6-6 70,1 6 0,-8-6-31,-1 6 0,-8-5 90,-2 4 0,-2-4-16,-7 4 1,0-4 143,-5 5 0,0-6-75,0 6 1,-8-1 121,-6 6 1,-7-1-174,-7 0 0,-1-1-117,1-4 1,4 2-14,1-6 1,5 4-561,-1-4 268,3 0 1,7-5-561,-1 0 180,7 0 1,3-6 786,10-4 0,9-9 0,3-3 0</inkml:trace>
  <inkml:trace contextRef="#ctx0" brushRef="#br3">27867 924 7842,'-5'16'542,"1"3"1,-6-2-454,6 7 0,-1-7 156,5 2 0,0 2-153,0-2 1,0-5-78,0-5 0,1-1 68,4 2 0,-2-4-112,7-6 1,-6 0 75,6 0 0,-1-6-18,6-4 1,-1-7-320,0-2 1,-1-6 119,-4 1 1,4-1-199,-4 1 1,-1-1 158,2 6 0,-7 0 100,2 5 1,-4 6 152,-1 1 1,0 11 241,0 5 1,0 2-115,0 13 0,0-2 175,0 2 1,0 1-56,0-6 0,0 0-443,0-5-21,6 0 1,2-6-108,7-3 0,-1-4 122,0-1 0,-1-6-69,-4-3 1,4-4-108,-4-1 0,2-5-291,-1 0 0,1-6 624,-6 1 0,6-9 0,-3-4 0</inkml:trace>
  <inkml:trace contextRef="#ctx0" brushRef="#br3">28208 753 8000,'8'2'0,"-3"3"0,-3 4 201,-2 10 1,0 0 39,0 10 0,0-4 66,0 8 0,0-3-106,0-1 1,0-6-79,0 1 1,-5-7 34,0 2 0,0-3-103,5-2 246,0-6-243,0-2-201,0-6 1,7-6 46,2-3 0,4-6-543,1-4 1,0 4 306,1-4 1,-1 3-113,0 2 0,0 6 146,0 3 0,1-1-8,-1 1 0,-5 2 153,1 8 1,-5-2 174,4 6 0,-1-4 76,1 4 1,4-4-14,-3 5 1,-3-7 203,3 2 1,4-4-108,5-1 1,2-6 117,-2-4 1,-2-2-66,7-3 0,-5 1-79,4 0 0,1-5-98,4 0 1,-1 0 7,-3 5 0,-4-5-187,-5 0 1,-7 5 121,-4 4 1,-2 1-157,-2-5 0,-3 1 88,-7 4 1,-1-4 61,-12 3 0,4 3 31,-5-3 1,5 7 97,-5-2 0,7 4 43,-2 1 0,3 6 273,2 3 0,0 6 156,-1 4 0,6 0-201,-1 9 0,6-3 149,-6 8 0,7 2-107,-2-2 1,4 5-310,1-5 1,1-1-161,4-8 0,8 1-312,6-6 0,12-2-46,2-7 1,21 1-523,13-6 1,8-2 725,-32-5 1,0-1-1,-1-3 1,1-2-1,0-3 1,-1 0-1</inkml:trace>
  <inkml:trace contextRef="#ctx0" brushRef="#br3">29815 327 8161,'0'-22'-1707,"0"1"1659,0 13 0,0 5 618,0 13 1,0 10-188,0 13 0,0 12-161,0-3 1,0 10 237,0 1 1,-6 2-116,-4 2 1,2 4-179,-1 1 1,4 3 11,-4-8 0,4 1-151,-5-11 1,6 1 105,-6-6 1,7-10-169,-2-4 0,-1-9 1,1 0 0,1-8 100,4-1-194,0-7 1,0 2-149,0-10 1,1-4-7,4-10 0,4 1-10,10-5 1,-1 0-44,5 0 0,6-3 203,4 8 0,2 0-3,-2 9 0,-5 2 300,1 7 1,-2 0-105,-8 0 1,-2 7 163,-8 2 0,2-1 66,-6 2 1,0-1 26,-5 5 0,-2 0-80,-2 1 1,-6-1-100,-9 0 0,2 0-80,-7 1 0,0-1 8,-4 0 1,4-5-209,1 1 0,4-5 63,-5 4 1,7-6-343,-2 2 0,3-3 185,2-2 1,6-2-505,3-3 1,-1-9 134,1-10 0,0-6 603,5-8 0,13-6 0,3-13 0</inkml:trace>
  <inkml:trace contextRef="#ctx0" brushRef="#br3">29957 611 8106,'43'-28'-944,"1"6"873,4 3 1,-9 5 424,4 4 0,-12 4-97,-2 6 1,-6 1-48,-4 4 1,-8 3-26,4 6 0,-11 0 24,1 1 1,-3 4-35,-2 0 0,-2 6 6,-3-1 1,-4-2-223,-10 1 0,2-1-62,-7 2 0,5 1-78,-5-6 1,8-4 98,2-6-188,0-6-27,12 4 30,-4-7 1,12-5 106,4 0 0,2-1 66,3 1 1,-1 3 242,0-2 1,4 8-76,-4 6 0,2 3 118,-12 1 1,6 5 18,-6 0 1,1 6-102,-5-1 1,-6 3 2,-4 1 0,3-1-2,-3-4 1,1 3-166,-6-7 0,6 0 81,-1-5 1,7 0-753,-1 0 127,2 1 243,2-8 0,2 0-67,2-7 1,9-7 7,6-2 1,1-5 413,-1-5 0,2-2 0,3-2 0,2-4 0,-2 3 0,3-8 0,1-1 0,1 0 0,-1 5 0,1-1 0,-1 1 0,-1 1 0,-3 3 0,-4 4 31,-6 5 328,-6 1-85,-1 0 0,-9 6 143,-3 3 1,-3 4-98,-6 1 1,-5 6-85,0 4 1,-4 7-25,4 2 1,-5 6 0,5-1 1,0 4 10,5 6 0,0-3-24,-1 7 0,8-8-31,2-2 0,3 1-16,2-5-197,0-4 0,2-1-143,3-9 0,-2-4 130,6-6 0,1 0 16,4 0 0,5-8 12,0-6 1,1-2-211,-1-8 0,-1 1-60,5-6 1,-5 1-115,1-1 1,1 6 107,-1-1 1,-5 5-305,-4-5 703,-1 7-303,6 3 262,-8 7 1,0 15 117,-7 6 1,0 7 140,0 7 1,-5 1-263,0-1 0,1-4-47,4 0 0,0-5-151,0 4 0,1-7-382,4-2 1,3-1 93,6-8 0,2-2 436,3-8 0,3-3 0,6-6 0</inkml:trace>
  <inkml:trace contextRef="#ctx0" brushRef="#br3">31109 654 7938,'-6'-8'70,"-4"3"1,-3 4 578,-1 1 1,0 1-489,0 4 1,0 3-4,-1 6 1,6 0-161,-1 1 0,7 0 127,-2 4 1,4-3-189,1 3 0,6-3 66,4-2 0,4 0 135,5 1 0,-2-1 84,7 0 1,0-1 167,4-4 0,1 4-140,-1-4 1,-6 4 116,-3 1 0,-5 0-235,-4 0 0,-6 1 132,-8-1 0,-7 6-263,-13 4 0,-6 1-263,-13-1 0,-1 3-465,-3-3 1,6 3 444,-7 1 66,7 0 1,-8 1 0,7-1 0</inkml:trace>
  <inkml:trace contextRef="#ctx0" brushRef="#br3">25507 682 8206,'0'-8'670,"0"2"-422,0 6-260,0 13 63,0 3 51,0 12 1,5 7-117,0 3 0,-1 9 198,-4 5 1,0-3-9,0-1 0,5 1-24,0-2 0,4 5-36,-4-5 0,4 6-12,-4-6 1,6 8-7,-1 2 0,2 0-93,3 5 1,-1-4 62,0-1 0,2-5-21,3 0 1,-3-1-9,3 1 1,-2-8-149,2-6 1,-3-6 38,3 1 1,-8-8 34,-2-1 1,-4-9-12,4 0 9,-5-1-142,2-13 182,-6 6 0,-2-7-173,-2 0 1,0-7 98,-5-2 1,4-5 43,-4-5 0,6 1-20,-2-5 0,3-1 47,2-4 0,7-13 0,0-4 0</inkml:trace>
  <inkml:trace contextRef="#ctx0" brushRef="#br3">25678 682 8554,'14'-14'291,"0"0"-483,0 0 0,5 4-346,0 1 0,7 6 576,-3-2 0,6 3-57,4 2-40,3 0 0,2 0-7,0 0 1,0-1 43,5-4 0,1-3 155,3-6 0,8 0 13,7-1 0,11 1 88,-2 0 0,-2 5 106,-2-1 0,-6 1-4,6-6 1,1 6-90,7-1-411,-2 7 1,-32-2 0,0-1 157,35 1 1,0-4 176,-5 4 0,0-1-104,0 1 0,7-1-18,-38 1 1,0 0 0,2 0 0,0-1-17,1 4 1,-1 0 0,36-9-45,-7 1 1,4-1 21,-3 2 0,7-4 14,-4 3 0,-34 6 0,-1 1-4,36-7 1,-7 5-247,-7-4 1,-4 6 213,-1-2 1,2-1 80,2 1 1,4 0-49,6 5 0,0-5 8,0 1 0,-6-1-7,-3 5 0,-2-5-18,1 0 0,-2 1-16,2 4 0,-2-5-131,-2 0 0,0 0 101,-1 5 1,-10 0 29,-3 0 0,-8 0 153,3 0 1,-7 0 12,2 0 1,-3 0-28,-1 0 0,1 0 223,3 0 1,5-1-298,9-4 0,-1 2-34,6-6 0,-6 5 151,1 0 0,-2-3-368,-3 3 1,-4-6 128,0 5 1,-6-4 23,1 4 1,-3 0 12,-2 5 1,1 0 59,-1 0 0,-4 0-1,0 0 1,4 2 10,5 3 0,0-4-7,-4 4 0,4-3 22,0-2 0,5 0-111,-5 0 1,5 0 72,-5 0 0,1 4-162,-6 1 0,0 0 90,1-5 0,-1 5 0,1-1 0,-6 6-19,1-5 141,0 6-102,4-10 0,-1 10 26,-3-6 0,1 4 104,-6-4 0,5 5 36,-5-6 0,4 7-128,-4-1 0,5-2 94,-5 1-87,0 1 1,-5-1-3,0 1 1,1-6 1,-1 6 1,0-5-183,0 4 182,-6-6 0,5 8 1,-4-6-179,-2 6 71,5-9 0,-5 10 65,2-2 1,-1-2-10,-3 1 104,-4 1 1,7-1 150,-3 1 1,-3-6-113,2 6 78,-2-1 1,3 6-80,-1-1 1,6-5-12,-5 1 0,6-1-209,-2 5-45,-3 1 120,7-7 1,-10 9-133,7-3 0,-2 5 99,1 0 0,2 3-71,-6 7 0,0 4 134,-5 0 0,0 13 50,0 1 1,-2 7 334,-3 3-375,-3 6 1,-6 2-22,0 6 0,0 1-1924,-1 4 1416,1-3 1,2 4-1361,2-6 1894,-2-12 0,5 2 0,-2-8 0,4-1 0,3-5 0,2-6 0</inkml:trace>
  <inkml:trace contextRef="#ctx0" brushRef="#br3">26104 1990 8206,'0'8'-193,"7"0"169,2-3 1,4-4 12,1 4-69,6-3 1,4-2-164,9 0 0,10 0 172,9 0 9,3 0-45,2-7 1,3 4 122,-3-6 1,5 1 72,-5-2 0,6-1 117,8 7 0,-31-1 0,2 0-273,1 2 0,-1 1 0,0 0 1,0 0 337,39 2 0,-7 0-128,2 0 0,-34 0 0,1 0-60,2 0 1,0 0 0,1 0 0,1 0-837,3 0 0,0 0 812,-8 0 0,0 0 0,6 0 0,1 0-30,-6 0 0,0 0 0,3 0 0,3 0-171,5 0 0,1 0 0,-4 0 0,0 0 129,4 0 0,-1 0 0,-4 0 0,0 0 31,-1 0 1,1 0 0,3-2 0,0-1-18,4 1 1,0-1 0,-2-2 0,-1 1 26,-6 1 0,-1 1 0,-1-1 0,1 0-125,-2 0 0,0 1 1,1 1-1,0 0 115,1-1 1,0 0 0,1 0 0,-1 2 0,-4 0 1,-1 0-1,1 0 1,-2 2 62,35 2 1,-3-2-40,2 3 0,4 1-88,-38-4 1,-1 1 0,37 6 74,-1-4 0,-5 0-154,-4-5 0,1 0 137,-7 0 1,7-2-42,-1-3 1,2-1 91,2-3 0,-11-4 2,-3 3 0,-10 3 597,1-3 1,-9 2-661,-1-1 0,-6-2 919,1 6 1,-3-1-621,-2 1 1,1 2-207,-1-7 0,1 7-218,-1-2 0,2-1-299,3 1 1,-3-4-40,4 4 0,-4-4-6,-2 4 0,-6-2 466,-3 3 0,3 2 0,0-4 0</inkml:trace>
  <inkml:trace contextRef="#ctx0" brushRef="#br3">29147 2303 8150,'-8'14'-23,"-5"5"208,4 0 0,-2 5-138,1-5 1,-2 5-1,2-4 89,-2 2 1,-3 2-189,1 4 1,0-4-32,0 0 0,4-7 165,1 2 1,4-8-953,-5-1 870,7-7 0,-3-3 0,6-8 0</inkml:trace>
  <inkml:trace contextRef="#ctx0" brushRef="#br3">29232 2260 8150,'21'7'0,"-6"1"-346,4 6 1,2-5 52,-2 1 1,5-1 488,-5 5 1,0 1-78,-5-1 1,-5 0-182,1 0 0,-7 5-118,2 0 0,-5 7 180,-5-3 0,-9-2 0,-8-1 0</inkml:trace>
  <inkml:trace contextRef="#ctx0" brushRef="#br3">29161 2374 7809,'13'2'-83,"-4"2"1,2 0 392,-6 5 0,4 5 61,-4 5 0,5 7-77,-6-3 1,6 10 97,-5 5 1,-1 14-80,-4 5 1,-4 10-167,-1-1 0,-6 7-38,1-2 0,7-31 1,0 2-241,1-2 0,-1 0 0,0 1 1,0-1 270,0 0 0,1 1 0,-3 34 116,5-13 1,5-2-1923,0-8 0,4-3 1666,-4-6 0,5-4 0,-6 1 0,0-1 0,-3-1 0</inkml:trace>
  <inkml:trace contextRef="#ctx0" brushRef="#br3">29133 2317 8256,'0'-9'-21,"0"-1"333,0 7-110,0-3 1,-2 7-141,-3 4 1,-4 9 138,-10 10 1,-3 5-339,-7 4 0,1 3 26,-1 7 0,-5 6 62,-4 3 1,3-3-3,2-2 0,9-4-266,5-5 1,5-5 50,4-9 266,4-4 0,0 1 0,-2 1 0</inkml:trace>
  <inkml:trace contextRef="#ctx0" brushRef="#br3">29076 2431 8256,'14'0'0,"0"0"-107,0 0 0,5 0 123,0 0 0,7 5 86,-3-1 0,4 6-22,2-5 0,4 1-120,0-1 0,0-2-84,-4 6 0,-7-4-362,-3 5 1,-5-6 485,-5 6 0,-2-1 0,-7 6 0</inkml:trace>
  <inkml:trace contextRef="#ctx0" brushRef="#br3">29147 2459 7955,'0'8'-581,"0"0"1035,0-3 1,0 3-253,0 6 1,5 2-38,-1 3 0,1 3-50,-5 6 1,0 2 56,0 4 0,5 7 22,0 6 0,-1 5 13,-4-4 1,0 5 130,0-1 0,0 5-166,0 5 0,0-2 36,0 6 0,-6 1-7,-4 4 0,-1-2 25,2-3 0,-2 2 12,6-6 1,-6 0-17,2-6 0,2 6-6,3 0 1,2-1-94,2-4 0,0-5 9,0 0 0,0-7-136,0-3 0,2 1 106,2-5 0,-1-3-41,7-2 1,-7 0 77,2-5 0,1 4-57,-1-8 0,0-2-24,-5 1 0,1-5 107,4 1-95,-4-3-187,6-2 88,-7 0 114,0-6-182,-7-2 0,6-4 137,-4 3-117,4-4 111,-6 5-237,6-6 0,-7 0-80,3 0 88,3 0 0,-4-1-102,6-4-5,0 4-279,0-6 212,0 7-445,0 0 1,0-6 88,0-4 0,2 1 56,2-5 0,0-4 669,5-10 0,1-7 0,4-1 0</inkml:trace>
  <inkml:trace contextRef="#ctx0" brushRef="#br3">29218 2260 8390,'-14'0'0,"4"5"-334,1 0 1,1 6-417,-2-2 0,-2 10 824,2 5 1,-4 3 304,-5 1 1,2 6 151,-7-1-426,0 0 1,-4 0-29,-1 0 0,1 5-116,0-5 0,-1 0-67,1-4 0,1-2 144,3-4 1,4-2-584,5-7 0,6-6-56,-1-3 601,7-4 0,-1-8 0,8-8 0,6-5 0,9-9 0,3-4 0,6 0 0,1-6 0,-1 2 0</inkml:trace>
  <inkml:trace contextRef="#ctx0" brushRef="#br3">29062 2474 8390,'28'-8'0,"0"-3"0,1 6 0,-1 0-830,1 5 0,1 0 498,3 0 0,2 0 332,3 0 0,-2 5 0,-3 0 0,-5-1 0,1-4 0,-7 5-3,-8 0 14,0 6 1,-6-3-134,-3 6 1,-3-4 43,-2-1 78,0 1 0,-13-3 0,-3 0 0</inkml:trace>
  <inkml:trace contextRef="#ctx0" brushRef="#br3">29175 2445 7726,'0'10'-1494,"0"-1"1494,0 1 0,0 4 22,0 0 0,0 5 109,0 0 0,0 6 224,0-1 0,0 9-89,0 5 1,2 3 188,3 2 1,-4 1-48,4 3 0,-4 2-67,-1 3 0,0 5-104,0 0 0,0 3 188,0 11 1,-4-3-512,-1 8 1,-4-3 276,4-2 0,-6-2-105,1-2 1,2 2 127,-1-3 1,4-1 17,-4 2 0,4-7-184,-5 1 1,7-4 98,-1-5 1,0 2-14,0-7 1,2-1-75,-3-8 1,4 2 30,1-7 1,1 0-30,4-5 0,-2-1-329,7-3 1,-7-4 633,2-5-911,2-1 1,-5-5 157,3 1-65,-4-7 1,-1 2 118,0-10 0,5-9-1,0-10 0,0-4-578,-5-6 0,4-3-12,1-11 923,0-9 0,1-1 0,2-5 0</inkml:trace>
  <inkml:trace contextRef="#ctx0" brushRef="#br3">29147 2303 8306,'-21'14'-643,"5"2"-81,-2 3 1,0-2 1148,-1 7 0,3 0 14,-3 4 0,-3 7-235,-1 3 0,-6 3-96,-4 2 1,3-1-225,-3 1 1,1-7 62,-1-3 1,8-3-237,-4-1 1,10-2-265,0-4-428,4-2 981,0-7 0,8-6 0,7-2 0,7-6 0</inkml:trace>
  <inkml:trace contextRef="#ctx0" brushRef="#br3">29346 2417 8306,'43'0'-804,"-1"0"0,-5 5 482,-4-1 1,-3 7 321,-2-1 0,-4-2 0,0 1 0,-7 1 0,2 4 0,-8 0 0,-2 0 0,-5 7 0,0 3 0,-8-4 0,-4 13 0,-7-3 0</inkml:trace>
  <inkml:trace contextRef="#ctx0" brushRef="#br3">29218 2545 8306,'8'16'-322,"-3"2"1,1 6-403,-1 9 1,-1 4 800,-4 5 0,0 10 356,0 10 1,-1 4-532,-1-26 1,-1 1 0,0 3 0,0 0 234,-2 6 0,0 0 0,-1 2 0,0 2 141,1 2 1,0 2 0,0-1 0,-1 1-49,1 1 1,1 0 0,-2 1 0,1 0-16,2 2 0,1 0 1,-1-6-1,1 0-146,2-6 0,0-1 0,0-2 1,0-1-98,0-2 0,0-2 0,0 35 22,0-6 1,5-1-58,0-9 0,4-4-750,-4-5 0,-1-11 200,-4 2 613,7-10 0,-6-3 0,4-6 0,-3 1 0,-2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2460 10534 14770,'-20'0'0,"9"0"-228,-4 0 0,9 0 126,-4 0 651,7 7 1180,-3-6-1710,6 6 284,0-1 1,2-3-184,2 7 0,6-7 111,9 1 0,9 0-46,10 0 1,11-2 165,8 3 1,11-5-244,8-5 1,-36 4 0,0-1-547,36-8 1,-31 3 0,0-2 506,2-2 0,1-1 1,9-2-1,1 1-485,6-1 1,0 0 0,0-3 0,0-1 505,0-2 0,0 2 0,8 2 1,1 2-50,5-1 1,1 1 0,0 4 0,-2 0-66,-6-2 1,0 0 0,5 3 0,0-1-42,0-2 0,0 1 1,-2 2-1,0 0 143,-3 0 0,0-1 1,3 2-1,1 0-461,3 1 0,0 0 0,-5 2 1,-2 1 322,-4-1 1,-1 0 0,0 3 0,0 1-38,6-1 0,-1-1 0,-4 2 0,-2 1-155,-3 0 1,0 0-1,4 0 1,0 0 258,-2 0 1,0 0-1,1-2 1,0-1 13,-1 1 0,0-1 0,1 1 1,-1 0-289,0 2 1,0 0-1,3-3 1,1 1 150,3-1 1,0 1-1,-8-1 1,-2 1-761,-1 2 0,-1 0 0,2 0 0,0 0 172,0 0 1,1 0 703,-3 1 0,-1-2 0,-2-1 0,0 0 0,-2-1 0,1 1 0,1-1 0,0 1 0</inkml:trace>
  <inkml:trace contextRef="#ctx0" brushRef="#br0">12839 2175 8582,'-8'0'-183,"2"0"0,6 2 319,0 2 0,1 6 165,4 9 0,-2-2-121,7 7 1,-5 1-25,4 8 0,-4 4 9,4 5 1,-4-4-161,4 0 0,-4 0 90,5 5 0,-6 4-208,6 1 0,-2-1-9,1-4 1,4-7-50,-4-3 1,2-9-958,-1-5 797,3-3 0,-10-9-553,6-2 884,-6-10 0,4-15 0,-7-10 0</inkml:trace>
  <inkml:trace contextRef="#ctx0" brushRef="#br0">12924 2232 8456,'21'-28'-1210,"1"-1"907,6 1 0,-4-2 242,0-4 1,0 4 179,4-3 1,-1 3 212,-3 2 1,2-1-194,-2 1 0,-3 6-37,-2 3 1,-4 0 150,0 5 1,-1 3 87,0 11-340,0 0 0,-1 6 114,-4 3 1,2 10-67,-6 5 1,5 5-6,-6 4 0,7 3-20,-1 7 1,3 4-20,1 1 0,0 5 51,0-1 1,5 8-204,0 2 1,2 0 203,-2-6 0,-4 0-36,4-4 0,-8 6 35,-1-6 0,-7 4-61,2-14 0,-4 3-63,-1-12 0,0-2 91,0-7 0,-6-3-176,-3-7 0,-1-6 100,-4-4 1,3-2-384,-8-2 1,1 0 353,0 0 0,2-11-272,-3-3 0,-2-12-179,2-2 533,-6-7 0,3-14 0,-7-1 0</inkml:trace>
  <inkml:trace contextRef="#ctx0" brushRef="#br0">13152 2047 8409,'0'-14'-439,"6"6"0,-3 2 593,7 6 0,-7 1 29,2 4 1,-4 9-120,-1 10 0,0 3 72,0 1 0,0 5-191,0 1 0,-6 5 107,-4-1 0,-2 3-100,-2 2 0,-1-2 15,1-3 1,0 1-184,0-6 0,0-6 89,-1-8 1,6-5-178,-1-4 1,6 1-58,-6-6 1,7-7 181,-2-7 0,4-10 179,1-5 0,0-4 0,0-6 0,6 4 0,8-4 0,8 5 0</inkml:trace>
  <inkml:trace contextRef="#ctx0" brushRef="#br0">13123 2275 8403,'15'-22'-456,"-1"1"2,0 7 0,-4 1 574,-1 4 0,1-2 53,4 6 0,-5-5 8,1 6 1,-6-1 17,6 5 1,-7 6-22,2 4 0,-4 7-1,-1 2 1,-1 8 22,-4 1 0,-3 1-25,-6 4 1,0 2 52,0-2 0,-1 0 76,1-5 1,1-4-145,4 0 1,3-12-1283,6 3 166,-7-11 1,7 1 230,0-10 0,7-7 384,7-7 0,2-5 213,3 5 0,-4 0 223,4 5 1,-3 0-112,-2 0 0,1 1 244,-1 3-265,0-2 231,0 10 1,-6-2-33,-3 8 1,-4-1-95,-1 7 0,0 1-76,0 8 1,-6-2-2,-3 7 0,-4-7-65,-1 2 0,1-1 123,4 1-114,-4-4 57,5 6 0,0-12-64,4 1 56,2-7 1,7-3 23,-1-9 0,7 1-14,-1-2 0,3 1-74,1-5 1,0 6-38,0 3 1,-4-1 95,-1 1 0,-6 2-70,2 7 1,-3 6 51,-2 9 1,0-2-41,0 7 0,-5 1 37,0 8 0,-6-3 123,2 4 0,-4 0-124,-1-1 1,1-1 315,4-8 1,1 1 314,3-6-252,3 0-121,-4-5 0,12-6-120,4-3 1,3-12-138,1-7 1,5-8 130,0-11 0,6 1-832,-1-6 743,-4 1 0,7-12 0,-5-2 0</inkml:trace>
  <inkml:trace contextRef="#ctx0" brushRef="#br0">13621 1976 8362,'10'-8'-433,"-1"3"0,-4 5 207,4 5 1,-4 5 695,4 9 1,-1 11-75,2 12 1,-2 3-178,-4 7 1,-2-2-116,3 2 1,-4 4-9,-1-4 0,2 3-388,3 2 0,-4-2 149,4-3 0,1 0-473,-1-9 0,0 1 61,-5-11 555,0-6 0,6 0 0,2-5 0</inkml:trace>
  <inkml:trace contextRef="#ctx0" brushRef="#br0">13692 2374 8286,'14'-22'0,"1"0"-201,-1 3 0,2-2 205,3-2 1,1-9 321,4 4 0,1-4-499,-6 4 1,2-1 88,-3 1 1,-6 1-365,2 3 0,-8-1 43,4 6 405,-7 0 0,3 5 0,-6 0 0</inkml:trace>
  <inkml:trace contextRef="#ctx0" brushRef="#br0">13806 1820 8286,'0'14'-105,"0"0"1,1 5-133,4 0 1,-3 6 419,3-1 1,-2 9-57,1 5 1,-2-2-594,3 2 1,-4-1 60,-1 1 405,7 3 0,-6-5 0,6 7 0</inkml:trace>
  <inkml:trace contextRef="#ctx0" brushRef="#br0">13763 2644 8286,'8'-22'54,"5"-5"178,-4 4 0,4-4-356,1-2 0,5 1-19,0-1 1,0 1-10,-5 0 1,0 1 23,1 3 1,-6 3 143,1 7 1,-6 6-37,6 4 1,-5 4 12,4 4 1,-6 9 98,2 6 1,1 8 19,-1 1 0,0 1 59,-5 4 1,1-2-378,4 3 0,-2-4 103,7 3 1,-6-3-428,6-2 1,-5-6 529,4-3 0,-6 3 0,4 1 0</inkml:trace>
  <inkml:trace contextRef="#ctx0" brushRef="#br0">14119 2388 8286,'23'-28'-433,"1"-1"1,0 1 689,4 0 1,-1 4 15,-3 0 1,1 2-314,-6-2 0,-5-1 100,-4 6 1,-2 0-375,1 5 1,-3 0 114,-6 0 1,0 4-220,0 1 0,-1 4 131,-4-5 0,-3 3 287,-6-3 0,-7-3 0,-1 6 0</inkml:trace>
  <inkml:trace contextRef="#ctx0" brushRef="#br0">14204 1933 8286,'9'16'-205,"1"3"1,1 3 266,8 7 1,-2 5 232,7 4 1,-7 3-177,2 2 1,2 4 109,-2 1 1,0 1-340,-5-2 0,-1-3 109,-4 4 0,2-5-172,-6-6 0,4 3 95,-4-7 1,0 5-55,-5-5 1,0-4 34,0-6 1,-2-7-90,-2-2 1,0-1 38,-5-8 0,-1-1 100,-4-4 0,0-1-58,0-4 0,1-3 53,4-6 1,-4-7 22,4-2 1,2-3-30,3 3 0,-3-4 110,2 3 0,1 4-135,4 1 0,1 3 11,4 2 0,-2 0-96,7-1 0,-6 1 14,6 0 154,-7 0 0,10-1 0,-5 1 0</inkml:trace>
  <inkml:trace contextRef="#ctx0" brushRef="#br0">14460 2189 7919,'8'-14'-119,"4"-2"533,-2-3 0,4-3-94,5-6 1,-3-1-309,3 1 1,1 0-325,-1-1 1,-1 2 177,-9 4 1,2 2-1266,-6 7 1399,0 0 0,-5-1 0,0 1 0</inkml:trace>
  <inkml:trace contextRef="#ctx0" brushRef="#br0">14517 1891 8237,'0'14'0,"0"0"0,0-4 70,0-1 1,0 5 93,0 5 0,0 0 55,0-4 1,0 3-164,0 1 1,0 5-300,0-5 0,0 5-204,0-5 1,0 0 273,0-5 0,0-5-233,0 1 1,1-7 171,4 2 0,-3-5-73,2-5 307,-2-3 0,4-12 0,2-3 0</inkml:trace>
  <inkml:trace contextRef="#ctx0" brushRef="#br0">14588 1891 8237,'8'-14'0,"-2"4"-262,-6 1 327,6 5 1,-4 4 168,3 10 0,-4 4-9,-1 5 0,0 3-213,0 7 0,-1 4-155,-4 0 0,2 5-172,-7-5 0,6 5-775,-6-5 1090,1 0 0,-6-4 0,1-1 0</inkml:trace>
  <inkml:trace contextRef="#ctx0" brushRef="#br0">14431 2331 8237,'0'16'-269,"0"3"1,5-1 107,0 5 0,6 1 538,-2 4 1,-1 1-77,2-1 1,-2 1-417,1-1 0,4-1-32,-4-3 0,-1 1-195,2-6 0,-6-5 40,6-4 0,-7-6-22,2 6 127,-4-7 0,-1 2 88,0-10 0,0-3-16,0-6 0,-4-5 125,-1 0 0,-5-5 0,6 5 0,-1-6 66,5 1 0,0 2 96,0-1 1,0-1 46,0-5 1,6 3-129,4 2 0,7-8 101,2 4 1,6-4-62,-1 4 1,5-1 93,4 1 1,1 1-59,4 3 1,-3 5 199,-6 10 0,-3 3-133,-2 6 0,-3 0-106,-7 0 1,-2 11-114,-2 3 1,-4 14 88,-6 1 0,0 2-116,0-2 0,0-1 80,0 1 1,-4-1-650,-1 1 0,-5-1 79,6 0 512,-7 1 0,3-1 0,-7 1 0</inkml:trace>
  <inkml:trace contextRef="#ctx0" brushRef="#br0">14645 2459 8231,'8'-14'0,"4"-5"-641,-2 0 0,-2 0 279,1 5 0,-4 5 362,4-1 0,-6 1 0,4-6 0,-7 1 0</inkml:trace>
  <inkml:trace contextRef="#ctx0" brushRef="#br0">14730 2403 8231,'0'20'0,"-2"-3"0,-2 7 0,1-2-495,-7 2 0,1 3 78,-6-3 1,3 1 224,2-1 0,-1-2 84,6-3 1,-4-8 91,4 3 1,0-8 93,5 4-117,-6-7 354,5 3 0,-4-7 0,10-4 0,-2 2 15,6-7 0,1-1-228,4-8 0,2 2-7,3-7 0,3 5-202,6-5 0,1 2 134,-1-1-27,1-4 0,-1 5 0,0-7 0</inkml:trace>
  <inkml:trace contextRef="#ctx0" brushRef="#br0">15128 2218 8142,'0'-10'-216,"0"1"1,6-1 906,4-4 1,4-2-228,5-3 1,-2-3-465,7-6 1,-2 4-31,2 0 1,3 2-86,-3-1 1,-2-3-486,1 7 1,-5 0 301,1 5 1,-8 5-859,-2-1 415,-6 7 741,-3-3 0,-14-1 0,-8 0 0</inkml:trace>
  <inkml:trace contextRef="#ctx0" brushRef="#br0">15270 1763 8142,'10'8'-315,"-1"6"0,-1 6 720,2 9 0,2 6 75,-2 3 0,1 9-111,-2 5 0,4 8-217,-4 2 0,-1 1 103,2-1 1,-1-9-652,5 4 1,1-5 274,-1 0 0,-1-7-420,-4-8 0,2-11 12,-6-3-52,0-5 183,-5-10 0,-2-10 70,-3-12 0,-3-5 328,-6-5 0,-2-4 0,-3-1 0,2-1 0,-7-8 0,1 1 0,-6-6 0</inkml:trace>
  <inkml:trace contextRef="#ctx0" brushRef="#br0">15270 2132 8142,'0'15'497,"0"5"-259,0 4 1,-4 3-265,-1 1 0,-6 1 60,1-1 0,-2 0-61,-3 1 0,3-1 107,2 1 1,-1-6-589,7 1 1,-6-6 109,5 1 398,1-10 0,-3-3 0,-1-6 0</inkml:trace>
  <inkml:trace contextRef="#ctx0" brushRef="#br0">15427 2175 8142,'23'0'6,"1"0"1,-5 6 151,5 4 1,-7 1 337,2-2 0,-2 4-87,2-3 0,-3-4-694,3-1 243,-3 3 1,-2-7-482,0 4 0,-4-5 128,-1-5 395,-5-3 0,2-6 0,-6 0 0</inkml:trace>
  <inkml:trace contextRef="#ctx0" brushRef="#br0">15455 1706 8142,'-8'-8'597,"2"3"-422,6 10 0,1-2 732,4 7 0,-2-1-346,7 5 1,1 2-165,8 3 0,-3-3-870,3 3 1,3-8 334,1-2 0,0 1-1246,0 4 1384,1-6 0,-2 5 0,-1-5 0</inkml:trace>
  <inkml:trace contextRef="#ctx0" brushRef="#br0">15043 1749 8263,'-8'-7'-573,"2"6"270,6-6 515,0 7 0,4 7-230,1 2 1,6 4 81,-1 1 1,2 0-526,2 0 0,1 1 461,-1-1 0,0 0 0,0 0 0</inkml:trace>
  <inkml:trace contextRef="#ctx0" brushRef="#br0">15029 1990 8261,'0'8'-953,"0"5"0,1-7 1119,4 4 0,-2 1-65,7-7 0,-7 7-219,1-1 0,-2-2-51,-2 1 99,0 1 0,0 4-17,0 0 1,-2-1 72,-2-4 0,-3 4-28,-2-4 1,1 3 239,3-3-27,4 4 1,-7-5-132,3 6 1,3-5 132,-2 1 0,4-6-74,4 6 0,0-5-88,5 4 0,-4 1 39,4 4 0,-6-5-42,2 1 1,-2-1 53,2 5 0,-3 1-16,2-1 0,-2 0 120,-2 0 0,0 1-127,0-1 1,5 0 67,0 0 0,-1 0 19,-4 1-154,0-1 1,2 0 163,3 0-139,-4 1 0,5-1 24,-6 0 1,-1 0-20,-4 0 0,2 1 92,-6-1 1,1 0-68,-2 0 1,-3 0 106,4 1 1,-4-1-41,-1 0 264,0-6-214,0 5-73,6-12 0,3 6 47,10-7 1,7 0-18,7 0 1,11 4 32,-1 1 0,9 0 110,0-5 1,9 5-18,5-1 1,10 6-224,4-6 1,7 1 132,-2-5 0,6-1 7,-10-4 1,-1-5-599,-9-9 0,-2 2-119,-3-7 0,2 5-1070,-7-4 1643,-5 5 0,-3-5 0,-6 5 0,-1 1 0,-2-2 0</inkml:trace>
  <inkml:trace contextRef="#ctx0" brushRef="#br0">9455 7094 7561,'-8'6'-255,"4"4"1,8 4 227,6 5 0,2 5 360,3 9 0,4 3-83,0 7 1,-2-1-255,-8 1 1,4 3 31,-3-3 0,1 1-3,-2-11 1,2-1-202,-6-9 1,4-2-19,-4-7-333,6 0 316,-9-6 1,4-9-327,-6-14 537,0-5 0,0-9 0,0 1 0</inkml:trace>
  <inkml:trace contextRef="#ctx0" brushRef="#br0">9640 7151 8088,'14'-19'-42,"1"0"0,7-2 219,6 2 0,12-1-10,7-4 0,18-3 20,1 4 1,7-4-395,-2-2 1,-2-4 213,-2 0 1,-31 13 0,0 1-117,2-1 1,0 2-1,1 0 1,1 1 125,5 0 1,0 1 0,-4 1-1,-1 0 63,-2 0 1,0 1 0,28-8-236,-4 3 0,-9 5 175,-1 5 1,-7 2-17,-3 7 1,-1 2 9,-7 3 0,-3 4 124,-7 10 0,0-2-211,-10 7 0,2-2 421,-12 2 0,1 7-449,-5-2 1,-2 2 255,-2-2 1,-4-1-290,-6 1 0,-2-1 66,-3 1 1,-2-1-90,-2 0 0,-9 1-122,4-1 0,-4 1-227,4-1 0,-6 1 506,1-1 0,-13 7 0,2 1 0</inkml:trace>
  <inkml:trace contextRef="#ctx0" brushRef="#br0">9654 7720 8137,'15'0'431,"7"-5"-117,6 0 0,8-8 237,12-1 0,10-3-356,13-12 0,-33 14 0,0-3-361,2-4 0,1-3 1,0 0-1,0-2 339,-3-4 0,0 0 0,7 1 0,1 0-61,4-3 0,0 0 1,1 2-1,1 2-76,2-3 0,1 2 0,-8 4 0,-1 2 92,-8 2 0,0 1 0,28-14-979,-4 11 0,-6 5 851,-3 10 0,-6 7 0,-9 7 0,-3 0 0</inkml:trace>
  <inkml:trace contextRef="#ctx0" brushRef="#br0">11702 6611 8560,'-8'6'-687,"3"-4"342,10 2 0,11-2 56,12-2 0,8 0 582,12 0 1,1-6-126,3-4 0,8-14-206,-3-4 1,-2-10-341,-3 0 1,-3 3-114,-2 2 303,1 3 1,-18 2 0,5-1 0</inkml:trace>
  <inkml:trace contextRef="#ctx0" brushRef="#br0">12228 6312 8527,'0'-14'0,"6"1"19,3 4 0,4-2 137,1 6 0,1 0 187,-1 5 0,0 7-75,0 2 1,-1 10 0,-4 5 1,2 3 89,-6 1 0,0 5-121,-5 0 1,-6 7-279,-4-2 0,-4 8 178,-5 1 1,-3 2-581,-7-2 1,2-3-60,4 4 1,2-12-305,7-7 0,6-7 357,3-8 448,4-6 0,13-14 0,4-10 0</inkml:trace>
  <inkml:trace contextRef="#ctx0" brushRef="#br0">13394 4848 8340,'28'22'0,"0"6"0,7 17-1134,3 16 621,-17-26 1,-1 1 0,2 9-1,-1 2 1,0-1 0,0 1-1</inkml:trace>
  <inkml:trace contextRef="#ctx0" brushRef="#br0">23118 10094 8123,'15'-2'1092,"-1"-3"0,8 4-2004,6-4 0,10 3 311,15 2 0,0 0 958,14 0 1,-1 0-586,5 0 1,8 0 385,-37 0 1,1 0 0,8 0 0,1 0-339,4 1 1,2-2 0,2-1 0,1 0 213,-2 0 0,1-1 0,9-2 0,2-1-327,5 1 1,0 0 0,-5 0-1,0-1 295,2 2 0,1-1 0,-20 0 1,1-2-1,1 2-215,0 0 0,1 0 1,0 0-1,-1 0 1,-1-1-1,0 2 234,-1 0 1,-1 1-1,1 0 1,4-1-1,0-1 1,0 1-1,0 1 0,1 0 0,-1 0 0,3 1 0,-1-1 0,1 2 6,-2-1 0,-1 1 1,0-1-1,0 0 0,-1 0 1,0 0 52,4 0 0,1 0 1,0 1-1,2-1 0,0 0 1,-1-1-23,-1 2 1,0-1-1,-1 1 1,1 0 0,1 0-1,-1 0-135,-1-2 1,1-1 0,0 1-1,2 0 1,2 0 0,-1 0 171,0-2 0,0 0 1,0 0-1,0 1 0,1-1 1,0 0-43,1 1 1,-1-1-1,0 0 1,-1-1 0,0 0-1,0-1 13,1 1 0,0 0 0,1-1 0,0-1 0,2 0 0,-2 0-4,0 2 1,-1 0-1,0-1 1,1 1-1,-1-1 1,0 0 27,1 0 0,-1 1 1,1 0-1,-3 1 0,-1 0 1,1 1-48,-1-1 0,0 0 1,0 0-1,4 1 0,0-1 1,0 2 0,-3 1 1,-1 0 0,-1 1 0,-2-1 0,-1 1-1,-1-1-50,-1 2 0,0 0 1,0 0-1,1 0 1,1 0-1,-1 0-159,1 0 0,-1 0 0,1 0 1,0 0-1,0 0 0,0 0 32,19 0 1,0 0-1,-1 3 1,1 1-141,1 0 0,-2 1 1,-8-1-1,-2 0 273,-3 0 0,0 2 0,-2 0 0,1 0 0,3 1 0,1 0 0,-4-1 0</inkml:trace>
  <inkml:trace contextRef="#ctx0" brushRef="#br0">1749 17060 8477,'-8'0'-2036,"2"0"2181,25-7 0,-5 6-37,19-4 1,1 2 45,8-2 1,9 2 83,6-6 0,6 4-151,8-5 0,-2 2-101,-2-1 1,-2-4 36,-4 4 1,10-4-220,-31 6 0,1 0 0,3 0 0,2 0 205,1 0 0,1 0 0,-5-1 0,0 0-22,0-2 1,0 1 0,2 1 0,1 0 13,6-2 1,1 1 0,-1 1 0,2 0-5,2 1 1,1 0-1,-2 0 1,-1 0 47,-2 0 0,1 0 0,3-1 1,1 1-44,5 0 1,-1 0 0,1 2 0,0 1 87,-3-1 1,0 0 0,0 3 0,-1 1-26,-1-1 0,0-1 0,3 2 0,1 1-316,8 0 1,0 0 0,-7 0 0,-1 0 254,-4 0 1,0 0 0,2 0 0,0 1-4,5 2 1,0-1-1,-1-1 1,-1 1 11,0 3 1,-1 0-1,-2-1 1,-1 0-2,-3 0 1,-1 1-1,4 1 1,1 1-75,7-2 0,1-1 0,-7 0 0,-2-2 68,2 1 0,-1-1 1,0 1-1,0 1-19,3-2 0,0 0 0,1 1 1,0-1 40,1-2 0,0 0 0,-2 0 0,1 0 55,0 0 0,2 0 1,2 0-1,1-2-36,6 0 0,-1 0 1,-3 1-1,-1 0 10,0-1 1,0-1-1,1 2 1,2 1-340,4 0 0,0 0 1,-1 0-1,0 0 342,-9 0 0,0 0 0,9 0 1,1 0-90,-1 0 0,1 0 1,0 0-1,0 0 66,-3 0 1,1 0-1,3 0 1,1 0-70,0 0 0,0 0 0,-3 0 0,0 0-1,-2 0 0,1 0 0,4 0 0,0 0 14,-23 0 1,1 0 0,-1 0 0,26 0 0,-2 0 11,-6 0 0,1 0 1,4-2-1,2-1-6,-2 1 0,0-1 0,1-1 0,-2-1 93,-5 3 1,-1-1 0,6-2 0,2-1-49,-1 1 1,0 1 0,1-2 0,-1 1 54,-7 0 1,0 0 0,6-1 0,1-1-39,-2 2 1,-1 1 0,1 0-1,-3 0 16,-9-1 0,0 1 0,7 2 1,2 0-34,0 0 1,1 0-1,-4 1 1,-1 0-14,-5 1 1,0 0 0,0 0 0,0 0-191,-1 0 0,2 0 0,1 2 0,0 1 175,-6-1 1,-1 1-1,-1 2 1,-1 1-99,-7-2 0,0 1 0,-1 2 0,1 0-440,0 3 1,0-1 533,-1-1 0,1 0 0,-2 3 0,0 0 0,2-1 0,0-1 0,1 2 0,1 0 0</inkml:trace>
  <inkml:trace contextRef="#ctx0" brushRef="#br0">18000 16576 8346,'-14'-33'0,"0"0"286,-1 0 1,9 12-31,6 7 0,10 6-33,13 8 1,4 2-112,16 2 0,4-2-173,15 3 1,-23-2 0,2 0-221,8 0 1,2-1 0,1 1 0,2-1 151,5-2 0,0 0 1,-3 0-1,0 0 28,1 0 1,0 0-1,3-2 1,2-1 75,4 1 0,0-1 0,0-2 0,-2-1-383,-5 1 0,0 1 0,9-2 1,0-1 365,-1 0 1,-1 0 0,4 0 0,1 0 89,-3-1 0,1 1 0,3 0 0,1 0-20,3 0 1,0 0 0,-3 0 0,-1 1 64,6 1 1,1 1 0,-3-3 0,1 1-21,-23 3 1,-1-1 0,1 2-1,25-2 1,0 1-328,-23 2 1,1-1 0,1 1-1,3-1 1,2-1 0,-1 1 296,-2 1 1,0-1-1,0 1 1,1-2-1,0 1 1,1 0-13,-1 0 0,1 1 0,-1-1 1,0 2-1,0 0 0,1-1-49,3-1 0,2 1 0,0-1 0,-2 1 0,0 0 0,1 0 32,-1-1 1,0 1 0,-1-1 0,-3 2 0,0-1-1,0 1-35,2-2 0,0 1 0,1-1 1,0 0-1,0 0 0,0 0 20,1 0 0,0 1 0,0-1 0,-2 0 0,-1 0 0,1 0-35,-1 0 0,-1 0 1,1 1-1,-4 0 0,0 0 1,1 0 34,2-2 0,0-1 0,2 1 0,2 2 1,1 0-1,0 0 0,-1 0 0,0-1 1,-1 0-1,-1 0 1,0 0-1,-1 0 50,3 0 1,0 1 0,0-1 0,-3 0-1,1 0 1,0 0-30,4 0 0,1 0 0,1 1 1,-2 1-1,0-1 0,1 1 18,0-2 1,0 0 0,0 1-1,-4 0 1,0 1 0,0-1-22,-1 1 1,0 0-1,1 0 1,3 0-1,1 0 1,-1 0 9,-1 0 0,1 0 0,-1 0 0,2 0 0,0 0 1,0 0-23,0 0 0,0 0 0,0 0 1,-5 0-1,0 0 0,0 0-6,2 0 0,-1 0 0,2 0 0,1 0 0,1 0 0,0 0-3,-1 0 0,-1 1 0,0-2 0,2 0 1,-1-1-1,1 1-7,-2-1 0,1 1 0,-1-1 0,-4-1 0,0-1 0,0 0 14,-1 0 0,1 1 0,0 0 0,4 1 0,1-1 0,-1 0-1,-2 0 0,-1 0 1,0 0-1,-2 0 1,1-1-1,-1 0 29,0-2 0,-1-1 0,-1 1 0,-2 1 0,-1 0 0,0 1-28,4-1 1,1 0 0,-1 0-1,-3 1 1,-1-1 0,0 0-164,23 0 1,-2 1 0,-4-2 0,-1-1 243,4 0 1,0 0 0,-7 0 0,-2 1-84,-3 1 1,0 1-1,0-2 1,1 1 55,4 2 1,0 1-1,-8-3 1,-2 1 94,-7 1 1,0 1-1,1-1 1,0 1-171,-3 2 1,-1 0-1,3 0 1,-1 0 58,-1 0 0,0 0 0,-6 0 0,0 0-184,-1 0 1,-1 0-1,28 2 155,-4 2 0,-1 6-12,-3 9 0,-1-2 0,-4 7 0,0 1 0,0 2 0</inkml:trace>
  <inkml:trace contextRef="#ctx0" brushRef="#br0">14062 15183 18723,'-24'0'-286,"0"0"0,7 2 264,-2 2 0,8 6-29,2 9 0,-1 1 61,-4 4 0,4 3-235,1-3 0,1 3-363,-2 1 1,-1 5 233,7 0 0,-3 0-247,3-4 0,2-5 219,-3-1 0,5-1-7,5 2 1,3-3-208,6-7 1,5-2 295,0-2 0,11-4 209,-1-6 1,10 0 9,4 0 1,-1-6-116,6-4 0,-6-7-49,-4-2 0,-3 0 163,-7 5 1,-5-5 94,-4 0 1,-10-1 438,-4 1-458,-4 3 0,-7-11 1,-2 5-1</inkml:trace>
  <inkml:trace contextRef="#ctx0" brushRef="#br0">14346 15425 11226,'-20'-8'-563,"4"-3"132,-3 6 0,3 0-991,2 5 1403,6 0 1,2 2 539,6 3 0,3-2-361,6 6 0,7-6-6,12 2 0,7 2-61,3-3 1,10 1 18,4-5 0,5-5-279,4 1 0,9-11 223,5 6 1,-34 1 0,-1 0-201,36-1 1,-2-7-20,-8 2 0,2-4-40,-6 9 0,0 1 226,-5-2 0,-1 1 0,1-5 0</inkml:trace>
  <inkml:trace contextRef="#ctx0" brushRef="#br0">15910 14956 12741,'14'-15'413,"2"3"17,3 2 1,5-1-66,9 7 1,-1-1-123,5 5 0,1 0-195,5 0 1,0 6 132,-1 4 1,-4-3-310,0 3 0,-6-1 1,1 6 0,-3 0-73,-2 4 1,-10-1-89,-4 5 1,-11 3-50,-3 7 0,-16 8 133,-17 6 1,-14 13 121,13-29 0,-3 0 1,-7 5-1,-2 1-475,-13 1 0,-1 0 0,3 2 0,-1 2 325,-4-3 1,1 2 231,2 7 0,1 1 0,1-4 0,0 1 0,0 6 0,0 0 0</inkml:trace>
  <inkml:trace contextRef="#ctx0" brushRef="#br0">28649 16392 8223,'-16'1'284,"-3"4"-142,4 9 0,-11 8-104,7 7 1,-6 5 11,1 4 0,2 3-438,-1 2 0,-1 0 119,-5-1 0,7-5-178,3-4 0,4-5 447,0-4 0,1 3 0,0-5 0</inkml:trace>
  <inkml:trace contextRef="#ctx0" brushRef="#br0">28464 16562 8172,'22'-20'-2,"5"4"32,-3-3 0,4 8 49,6 1 1,4 7-87,9-2 0,3 10 155,7 5 1,0 2-534,0 2 0,-8 1 106,-6-1 1,-4-1 278,-10-4 0,2 4 0,-9-5 0</inkml:trace>
  <inkml:trace contextRef="#ctx0" brushRef="#br0">28649 16662 8146,'-6'8'-349,"-4"-4"1,2-1 472,-1 2 0,0 3-67,-6 6 1,1 1 145,0-1 0,4 8-78,1 6 0,4 2 58,-4 8 0,4 0 49,-5 5 1,6 10 195,-6 4 1,7 5-301,-2 0 0,2 9 106,1-32 1,-1 2 0,2 5 0,-1 1-398,-2 5 1,-1 1 0,3-2 0,1 0 286,-1 6 1,-1 0 0,0-2 0,0 1-365,1 0 0,-1 1 0,-2 2 1,-1 1 73,1-1 0,0 0 166,0-2 0,-2-2 0,-2 2 0,0 0 0,1-3 0,-1 0 0,0-1 0,1-1 0,-2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17844 1351 13118,'0'-8'-366,"0"-5"403,0 11 0,0 2-27,0 10 0,0 7 142,0 2 0,0 11 55,0-1 1,0 9-27,0 0 0,1 1-28,4-1 0,-3 3-206,2-3 0,3-2 115,-3 2 0,3-5-177,-3 5 1,-2-6 78,3 1 1,-4-8-414,-1-1 87,7-7 0,-6 4-624,4-7 269,-3 0 306,-2-6 0,1-3-46,4-10 0,-4-7-290,4-7 1,3-8 756,2-2 0,-4-5 0,0-9 0</inkml:trace>
  <inkml:trace contextRef="#ctx0" brushRef="#br0">18000 1479 8464,'14'0'47,"1"0"0,-1 0 233,0 0 1,0 0-102,0 0 0,1 0 74,-1 0 1,5 4-101,0 1 1,6 0 60,-1-5 1,4 0-152,5 0 1,12-2 117,11-3 0,3 2-13,7-6 1,1 4-208,4-4 1,-5 4-20,0-5 0,4 7-146,-30 1 0,0-1 0,1 0 1,1 0 248,5 1 0,0-1 0,-2-2 1,0-1-16,3 2 1,-1-1 0,2-1-1,0-1 41,5 0 1,1 0-85,3 3 1,-1 0-1,1-2 1,0-1 9,-4 2 0,1 1 1,0 0-1,0 0-293,2-1 1,0 1-1,3 1 1,0 1 288,4-3 1,0 0 0,-6 3 0,-1 0 27,-2-3 0,-1 0 5,4 3 0,0 1-34,-1-2 0,1 0 0,7 0 0,0 1-3,-4 0 0,1-1 0,0 0 1,-1 0-30,-7 0 1,1 1-1,8 1 1,2 1-14,1-2 1,1-1 0,-1 0 0,-1 0 17,-3 0 1,-1 1 0,3-1 0,2-1-59,2 2 1,1 0 0,-2 0-1,-1 1 74,-2-4 0,0 0 0,-1 3 1,0 1-1,1-1 0,0-1 0,-2 0 1,-1 0 45,6 0 0,-1 1 0,-4-1 0,-1 1-16,-4 2 1,0 0 0,3-2 0,0 0 78,2-1 0,-1 1 0,-1-1 0,-1 0-57,-2 0 0,-1 1 0,3 1 0,-1 0 6,1-1 0,1 0 0,0-2 0,1 1-56,6 1 1,-1-1-1,-7 1 1,-1 0-47,-4 2 1,1 0 0,5-2-1,2-1-74,2 1 0,0-1 0,0-1 0,0-1 43,-3 2 1,1 1-1,3-3 1,1 1 4,-4 1 1,-1 1-1,6-3 1,0 0 68,0 3 1,-1 0 0,-3-4-1,-1 1-28,0 0 0,-1 0 1,1 1-1,1 0 55,6 0 1,-1-1 0,-3 0 0,-2 0 75,-3-2 1,-1 0 0,2 0 0,0 1-18,0 1 0,1 1 1,-2 0-1,0 0 79,-1 1 0,0 1 0,-2 1 0,0 1-30,-3-3 1,1 1 0,3 1-1,1 0-41,-2 1 0,0 0 0,-2 0 0,0 0-294,-2 0 0,-1 0 0,-4 0 0,0 0 272,-1 0 1,1 0 0,-1 0 0,0 0-165,3 0 0,0 0 0,-3 0 1,-1 0-73,-1 0 0,0 0 0,-2 0 1,0 0 11,37 0 1,-38 0 0,0 0 73,38 0 1,-37 0-1,0-1-14,2-2 1,0 1-1,-4 1 1,0 0 49,2-1 0,-1 0 1,29-5-64,0 3 0,-7-6 349,2 5 0,-3-4-251,-1 4 0,-1 0 163,-9 5 0,-7 0 549,-3 0 1,-8 0-555,-1 0 0,-8 0 297,-1 0 1,-7 5-412,2 0 0,-3 4 250,-2-4 1,0 5-245,0-6 1,-1 7 81,-3-1 0,2-2-117,-2 1 1,2-1-6,3 2 0,-1 2 48,0-2 1,-1 4 9,-4 5 0,2-3-4,-6 3 0,1 3 109,-1 2 0,-3 2-102,2 3 0,-4 1 18,-4 3 0,0 5-64,-5 9 0,-1 2 46,-4 3 0,-3 4-141,3-4 0,-4 2-75,9-2 0,-2 1-282,1-5 0,4-1 82,6-4 214,0-1 1,-6 7 0,-2 2 0</inkml:trace>
  <inkml:trace contextRef="#ctx0" brushRef="#br0">17915 2246 8376,'0'-8'-269,"0"2"395,6 6 1,2 2 59,6 2 0,5 4-23,0 6-394,6-6 130,-2 5 0,5-7 3,0 4-39,7 2 161,1-10 1,9 4 284,2-6-275,4 0-90,12 0 0,3 0 153,10 0 1,-5 0-12,0 0 1,-4 0 200,-6 0 1,6 0-199,8 0 0,-33 0 0,0 0-180,3 0 1,0 0 0,0 0-1,-1 0 80,36 0 0,-37 0 0,-1 0 13,1 0 1,0 0 0,4 0 0,2 0 10,3 0 0,0 0 1,2 0-1,0 0-2,-4 0 0,-1 0 0,1 0 0,-2 0-66,-3 0 0,0 0 1,2 0-1,1 0-135,4 1 1,0-2-1,1-1 1,-1 0 234,0-1 0,0 1 0,-1-1 0,-1 1 5,-3 2 1,1 0 0,2 0-1,1-2 14,6 0 1,0 0 0,-3 1-1,-1 0 46,-1-1 1,0-1 0,0 2-1,-1 1-67,1 0 1,0 0 0,5 0 0,0 0-4,5 0 0,-1 0 0,-5-2 0,-1-1-4,0 1 1,-1-1 0,-5 1 0,1 0-16,7 1 1,0 2 0,-3-2 0,0 0 2,7-1 0,1-1 0,-6 2 0,-2-1-1,-1-2 1,-1-1-1,2 2 1,1 1-23,1-3 1,1 0 0,1 3 0,0 0-5,-1-3 1,-1 0-1,1 1 1,-1 0-41,-7 0 1,1-1 0,3-1-1,2-1 56,4 2 0,0 1 1,-4 0-1,-1 0-26,1-1 1,-1 0 0,-5 3 0,0 0 5,-2-3 0,1 0 0,0 3 1,0 1-8,4-1 1,0-1 0,1 0-1,0 0 48,2 1 1,-1-1 0,-4-2 0,-2 1 7,0 1 1,-1 1 0,1-3 0,2 1-43,6 1 1,2 1 0,-4-3-1,-1-1 4,-1 1 0,0 0 0,0 1 1,1 0-16,1 0 0,1-1 0,-3 0 1,1 0 24,7-1 1,-1-2 0,-6 1-1,0 0-61,1 0 0,1 0 0,-4 0 0,0 0 62,-1-1 0,0 1 1,3 2-1,0 1-3,1-1 0,1 0 0,-5 1 0,-1 0 18,-1 0 0,-1-1 0,-2 1 0,0 0 1,0 1 0,0 1 0,-1 2 0,1-1-179,2-1 1,0-1-1,-1 0 1,0 0 159,-1 0 1,0 1 0,0-1 0,0 1-3,36 2 0,-37 0 0,0 0 7,1 0 1,0 0 0,3 0 0,1 0-39,-2 0 1,0 0-1,-3 0 1,-1 0 31,0 0 0,0 0 0,0 0 1,0 0-26,2 0 0,1 0 0,2 0 1,0 0 55,-1 0 1,1 0-1,-3 1 1,0 0 3,-2 1 0,-1 1 0,-1-2 0,-1 1 40,35 7 1,4-4-18,-36 0 0,0-1 0,34 1-47,-6 5 0,2-7 93,-12 2 1,4 1 133,-13-1 1,-1-1 42,1-4 0,-1 5-271,1 0 0,1 0-87,-5-5 0,-1 0 202,-4 0 0,-7 0-352,-3 0 0,-4 0 284,-5 0 1,-4 0-2279,-6 0 1652,7 0 558,-5 0 0,4-7 0,-6-1 0</inkml:trace>
  <inkml:trace contextRef="#ctx0" brushRef="#br0">23076 1351 7965,'8'7'-378,"0"6"395,-4-3 1,-2 7 142,3 2 1,-4 6-267,-1-1 1,-4-2-349,-1 2 236,-6-7 0,3 8-109,-6-6 0,-1 2 215,1-2 0,0-3 20,0 3 1,1-8 91,4-2 0,-4-6 0,4 2 0,1 1 0,-2-1 0,7 0 91,-3-5-82,6-7 1,1 1 64,4-3 0,3-2 198,6 6 0,0-1-127,1 1 1,-1 3 357,0-3-101,0 10-276,0 3-48,1 6 0,-7 2 166,-4 3-145,4 3 0,-6 2 180,2 0-189,-2-1 0,-2 6-2,0-1 1,-5 5 12,1 0 0,-1-4-74,5-5 0,-2-2-276,-2 1-3,2-2-13,-4-7 293,6-6 0,1-3-702,4-10 283,-3-3 391,10-12 0,-4-2 0,6-7 0</inkml:trace>
  <inkml:trace contextRef="#ctx0" brushRef="#br0">23346 1450 8385,'21'-8'0,"-4"-3"-166,7 6 0,-2-6-254,1 2 1,3 1 576,-7-2 13,6 7 0,-5-8 53,4 7 0,1-6-76,-6 5 0,0 1 70,-4 4-56,-1 0-89,0 0 1,-1 7 8,-4 8 1,-3 0 57,-6 9 1,0 5 3,0 4 0,-1 11 175,-4-1-216,4 2-33,-12-2 1,10 4-101,-7 1 113,7-1 1,-5-1-319,3-3 153,4 3 0,-5-12-65,6 4 1,0-3-213,0-7 1,0-4 138,0 0 0,-5-12-74,0 3 0,-4-9-564,4 3 362,-6-5 175,3 2 322,-6-12 0,-1-9 0,1-7 0</inkml:trace>
  <inkml:trace contextRef="#ctx0" brushRef="#br0">23332 1720 8327,'14'-14'-166,"7"6"0,-4-5-199,7 4 1,-2-4 293,1-1 0,3 0 217,-7 0-823,0 6 677,-5-5 0,-6 12 0,-2-6 0</inkml:trace>
  <inkml:trace contextRef="#ctx0" brushRef="#br0">23261 1805 8327,'0'8'-1273,"0"5"1138,0-4 0,0 4 153,0 1 0,0 1 76,0-1 1,0 5 483,0 0-827,0 0-49,0-5 219,0 0-239,0-6 201,0-2 49,0-6 0,0-1 29,0-4 1,0-3-31,0-6 0,4 0 49,1-1 0,6 1 40,-1 0 0,2 5 239,3-1 28,-1 1-204,6 1 0,-2-3 168,5 6 0,-4 0-153,5 5 1,-7 0 19,2 0 0,2 0 44,-2 0 0,-5 0 155,-4 0-238,-7 6-1,3 2-112,-6 7 1,-2-1-9,-2 0-60,-4 0 96,-6 0 0,-2 5 11,-3 0 0,3 0 27,-3-4 0,3-1-12,2 0 1,6 0-63,3 0 31,4-6 1,9-1-803,6-7 813,6-7 0,15-7 0,2-8 0</inkml:trace>
  <inkml:trace contextRef="#ctx0" brushRef="#br0">18754 1848 12188,'-22'0'-232,"6"-5"186,6 1 894,7-7-607,-10 9 262,12-4-408,-5 6 0,12 0-93,3 0 1,6 0 182,4 0-71,3 0 0,8 0-74,3 0 1,11 0 241,13 0-129,6-7 0,10 6-580,3-4 0,-4-1 514,4 1 1,-3 0-208,-2 5 0,6-1 177,-37-2 0,1 1 0,0 1 0,0 0-7,-1-1 1,1 0 0,39 0 126,-9 2-237,3 0 109,-9 0 0,13 0 75,2 0 0,-39 0 0,0 0-130,40 0 1,-40 2-1,0 1 3,35 2 0,-3-1-19,-2-4 1,1 0-2,9 0 1,-40 2 0,0 1-9,35 2 0,-2 1 5,-8-1 1,-1-4 6,-3 4-54,-4-3 38,12-2 0,-5 0-69,6 0 0,-7 0-11,-2 0 1,-11-2 62,-9-3 0,-2 2 29,-12-6 1,2 6-137,-11-2 1,5 3 56,-5 2-107,0-6 1,-5 4 24,0-2-273,-6 2-324,5 2-912,-12 0 1001,12 0 0,-11-2-57,2-2 1,-2 1 748,-2-7 0,-6 1 0,-2-6 0</inkml:trace>
  <inkml:trace contextRef="#ctx0" brushRef="#br0">21924 1578 8490,'10'0'-379,"-1"0"1,-4 0 472,4 0 1,1 0 107,4 0 0,7 0 110,2 0-191,4 6 38,2-4 0,4 6 46,0-3 0,5-2-13,-5 6 1,5 1 105,-5 4 0,-1 0-86,-9 0 1,1 1 24,-10-1 0,2 2-14,-11 3 0,-7-2 28,-7 7 1,-12-1-131,-7 6-147,-20 5-270,-16-4 0,25-9 0,-1 0 156,-3-3 1,0 1-1,1 2 1,1 1-102,1 2 1,-1-1 0,-7 1 0,-2 0-625,-2 4 0,0 1 865,-3-6 0,-1 1 0,-5 9 0,-1 0 0,1-4 0,-1-1 0,-3 2 0</inkml:trace>
  <inkml:trace contextRef="#ctx0" brushRef="#br0">24469 1393 16771,'-14'-8'-2089,"0"-4"868,0 4 1081,6 0 0,0 2 380,3 6 450,3 0-431,-10 0 0,9 0 13,-7 0 0,1 6-75,-6 3 0,1 6-31,0 4 0,0-2 138,0 7 0,-2-1-105,-3 6 1,1-1-240,-5 1 1,4-1-182,-5 0 0,7 1-189,-2-1 1,3-4 85,2 0 0,6-2-171,3 2 0,-1-4 107,1-6 1,2 0 29,8 1 1,7-3 41,7-2 1,5-2 56,-5-4 0,5-2-484,-5 3 309,6-4 247,-9-1 0,4 0-630,-6 0 366,1-6 191,-1 4 0,-5-5-427,1 2 688,-7 3 1,3-17-1,-6 3 1</inkml:trace>
  <inkml:trace contextRef="#ctx0" brushRef="#br0">24213 1763 9891,'-9'0'-837,"-1"0"0,7-2 699,-2-2 1,4 0 965,1-5-706,0 6 0,6-8-57,4 6 1,4-5-190,5 6 234,3-7-66,6 9 1,4-9 340,6 6-249,6-6-93,13 10 1,6-7 215,3 3 1,-2 3-101,-3-2 1,-2-3-10,-2 3 1,6-1-38,3 5 0,10-5-63,-36 3 0,1-1 1,38-8-736,-39 6 1,0 1 744,0 1 1,1 0 22,38-10 1,-36 9 0,1 0 87,0-3 0,2 0-105,0 0 0,1 0-31,9-1 0,0 1 0,-8 1 1,-1 0 36,0 1 0,1 0 1,0-1-1,1 0-243,3 0 1,1 2 0,-2 1 0,0 0 146,6 0 1,0 1-1,-5-1 1,-1 0 70,-1 0 1,-1 1 0,4-1 0,0 1-99,-1 2 0,0 0 1,1 0-1,-1 0 31,0 0 0,0 0 0,-5 0 0,-1 0-74,-3 0 1,0 0 0,37 0 112,-4 0 1,-3 2 25,2 3 1,-2-2 1,-2 6 1,-6-6-30,-3 2 0,-10 1 121,-5-1 0,-3 0-80,-1-5 0,0 0 745,-1 0 0,1 0-582,0 0 0,-1 0 358,1 0 1,-2 0-557,-3 0 1,1 0 188,-5 0 0,-1 0-362,-5 0 0,-4 0 44,0 0 0,-6 0-296,6 0 1,-6 2-197,1 2 1,-10 4 596,-4 6 0,-4 7 0,-1 1 0</inkml:trace>
  <inkml:trace contextRef="#ctx0" brushRef="#br0">22194 14359 8343,'-6'-8'12,"4"1"1,4 7 281,12 0 0,4 0 194,10 0-325,-3 0 1,21 5 110,-3 0 0,18 0 31,10-5 0,-26-1 0,2 0-427,9-1 0,2-1 1,-1 0-1,0-2 232,2-1 1,0-2 0,2-1 0,0-1-87,0 1 1,1-1-1,-1 0 1,0 0 75,-4 0 0,-1 1 1,-3 1-1,-1 0-6,-9-1 1,-1-1-1,-2 1 1,0 1-29,1-2 1,-1 1 0,33-7 169,-2-3 0,-2 3-147,-7 2 1,-8 0-133,-12-1 0,-5 3-18,-9 2 1,-6 4-739,-3 6-1792,-9 0 2591,-4 0 0,-12 13 0,-2 2 0</inkml:trace>
  <inkml:trace contextRef="#ctx0" brushRef="#br0">21455 15069 14149,'-8'-7'-1429,"-5"0"0,10 7 1642,-6 0 0,4 0 369,-4 0 1,-6 0-604,-4 0 1,-6 2 103,1 3 1,-2 1-4,-3 3 1,-6 4 54,-2-4 1,-6 4-46,-5 1 0,-10-1 185,-13-4 1,-2 4-458,33-8 1,0-1 0,-35 8 168,0-3 0,0 4 76,0-4 0,32-3 0,0-1-127,-4 0 0,-1 0 0,1 1 0,0 0-25,2-1 0,0 0 0,-1-1 1,0 0-96,3 1 0,1-1 0,-5-2 0,-1-1 49,-6 2 1,-1-1 0,4 1 0,-1 0 20,-2 0 0,-1-1 0,6 1 0,0-1-28,2-2 0,-1 0 0,-2 0 0,-1 0-248,-3 0 1,-1 0-1,0 0 1,0 0 267,0 0 1,1 0 0,2 0-1,0 0 55,0 0 0,-1 0 0,-1 0 1,-2 0 33,-8 0 0,0 0 1,5 0-1,1 0 0,1 0 0,0 0 0,-2 0 0,0 0 57,-5 0 0,0 0 0,0 0 1,1 0-326,-1 0 1,0 0-1,2 0 1,-1 0 311,2 0 1,-1 0 0,0 0 0,-1 0-10,-5 0 1,-1 0 0,8 0-1,0 0 0,0 0 0,-1 0 1,-1 0-1,-2 0 25,-6 0 0,0 0 0,5 0 0,1 0-4,-1 0 0,-1 0 0,0 0 0,0 0 11,-4 0 0,0 0 1,1 0-1,1 1-17,0 2 1,0-1-1,-2-1 1,-1 0 65,1 1 1,-1 1 0,-2-2 0,-2-1-381,-2 0 0,0 0 0,-1 2 1,2 1 349,3-1 0,1 1 0,-1 1 0,-1 1 0,-3-3 1,0 1 0,1 2 0,0-1 0,2-1 1,-1-1 0,-1 3 0,1 1-25,-3-1 0,1 0 0,1-2 1,1 1 1,2 1 0,1 0 0,-1-1 0,0 1-44,20 0 0,0 0 0,0 0 0,-24 0 1,2-1 49,7 1 1,0 0 0,-3-1-1,-1-1-157,-1 2 0,1 0 1,5 1-1,2-1 178,-1-3 1,1 1-1,2 2 1,0 1 8,-7-1 1,0-1-1,5 0 1,2 0-82,5 1 0,0 0 0,-2-3 1,0 0 43,-1 3 1,1 0 0,3-3 0,1 1-50,-1 1 0,2 1 1,8-3-1,1-1 152,-1 2 1,1-1 0,4-1 0,1 0-233,-3-2 0,0 2 0,0 1 0,1 0 70,4 1 0,0-1 0,-36 3 363,14-5 0,10 0-782,0 0 1,8-2 403,6-3 0,3 2-579,7-6 1,6-1 621,3-4 0,3 6 0,2 2 0</inkml:trace>
  <inkml:trace contextRef="#ctx0" brushRef="#br0">11275 14856 8462,'-31'0'489,"2"0"1,-1 0-609,11 0 1,3 0-404,2 0 1,1 2 414,-10 2 1,-1 9 309,-4 6 0,-1 5-81,1-5 1,-2 11-163,-3-2 0,1 4 57,-6-4-1,3 5-51,-7 1 1,2 10 250,-7-2 1,-2 4 41,1-3 0,3 0 71,7-1 0,3 1-134,6-1 0,9 0 153,6-5 1,6 3-50,8-7 0,3 7-133,6-2 1,9-4 16,15-1 1,3-3 13,7-1 1,11-7-227,3-3 1,3-3-144,-4-2 0,6-6-308,0-3 0,17 2-40,-39-2 0,0 0 0,3-1 0,0 0 520,-3 0 0,0 1 0,39 8 0,-3 4 0,-36-8 0,1 0 0,0 0 0,1 1 0</inkml:trace>
  <inkml:trace contextRef="#ctx0" brushRef="#br0">28521 13051 8037,'-6'-8'389,"4"1"-327,-4 7-178,6 0 2051,0 0-1824,-6 0 113,-2 0-88,-6 0 0,-1 2-119,1 3 0,-5-4-135,0 4 1,-4-3 37,4-2 0,-11 0-54,1 0 0,-4 0 81,0 0 0,-2 0 111,-3 0 0,-6 0-21,6 0 1,-5-2 15,10-3 0,-5 2-31,5-6 1,-6-1 8,1-4 0,-3 0-41,-2 0 0,0-2 47,1-3 0,-7-2-8,-4-2 0,5-4 25,0 3 0,5-4 0,6-6 1,-3 3-8,7-7 0,0 2 8,4-2 0,1-3-37,-1 3 1,6-5 2,-1-4 1,2-1-239,-2-9 1,-1 2 243,6-11 1,0-1-398,5-4 0,0 5 356,-1 0 1,1-1-55,0-4 1,1-3 56,9 34 0,-1-1 0,-8-33-8,8 34 0,1 0 0,-4-39 18,-2 3 1,6 35 0,0 0 3,0 0 1,-1 1 0,-1-2 0,-1 0 21,2 0 1,1-1 0,0 1 0,0 0-29,-1 2 1,0 0-1,4-2 1,-1 0 81,0 2 1,0 0 0,-2-4 0,1-1-43,1 0 0,-1 0 0,1-2 0,1-1 48,3 3 0,1 0 0,1-2 1,2 0-271,2 1 0,3 1 1,-1-3-1,2 0 218,1 1 1,2-1-1,0-1 1,0 0-24,2-1 0,-1 1 0,0 2 0,0 1-6,2 0 1,2 2-1,-2-1 1,0 1-20,1-1 1,0 0-1,1 1 1,0 0 33,-4-4 0,1 1 1,2 3-1,0 1-42,-3 0 0,1 1 0,2 0 0,0 0 28,-3 4 1,1 0 0,3-3 0,1 0-4,0 1 0,1 0 1,1-2-1,3 0 5,1-1 0,2 1 1,2-1-1,0 2 5,0 0 0,0 1 1,0 1-1,-1-1 14,-1 2 1,-1 0-1,-1-1 1,-2-1 2,2-2 0,-2-1 0,-1 4 0,0 1 39,1 2 1,2 1 0,-1 2 0,0 1-160,31-25 1,-7 8 146,-2 6 1,-5 2 3,-6 8 0,-3 5 35,-11 4 0,-2 7-166,-7-2 0,-4 8-48,-1 1-199,0 1 0,4-6 146,-3 1 0,2 0-557,-2 0 1,2-2 429,3-3 1,-1 3-127,0-3 1,-5-1 118,1 1 1,-5 0 110,4 5 0,-6-1 195,2 1 0,-3 0 0,-2 0 0,0 0 0,0-1 0,-5 6 0,0-1 0,-1 3 366,1-3-237,4-3 213,-12 6-64,11-1 177,-4 1-200,6 7 27,0 0-207,6-6 1,-3 4 53,7-2 1,-1 0-69,6 0 1,-1 2 95,0-3 0,0 4-23,1 1 1,3 0 5,1 0 0,0 1-63,-4 4 0,-6 9 4,1 10 1,-9 5-82,-1 4 1,-8 3-182,-11 7 1,-3 6-380,-6 3 1,-5-2 259,-1 2 1,-4-6-1246,5 2 1545,0-10 0,0 6 0,0-6 0,1-4 0,2-2 0</inkml:trace>
  <inkml:trace contextRef="#ctx0" brushRef="#br0">28891 6795 8299,'0'-14'-127,"0"0"0,-2 6-509,-2 3 839,2 4-14,-4 1 1,6 3-18,0 6 0,0 9 185,0 15 0,0 5-143,0 9 0,0 4 152,0 6 1,0 0-134,0-1 0,0 6-43,0 0 1,0-1-141,0-4 1,0 5 32,0-1 1,-2-5-115,-3-9 1,-1-3 100,-3-1 0,-4-5-182,3 0 0,-1-13 20,2-1 0,-4-4 49,4-6-254,2 4 166,1-17 1,6 4-343,0-10 0,2-9-123,2-10 1,9-9 595,6-5 0,13-9 0,-2-4 0</inkml:trace>
  <inkml:trace contextRef="#ctx0" brushRef="#br0">29189 6582 8299,'23'-14'-87,"-4"0"1,-2 0-130,2-1 0,3 1 326,6 0 1,7 1-70,3 4 0,5-2 329,4 6-19,4-6-312,-1 9 0,4-9 27,-7 7 0,2-1 18,-1 5 0,2 1-1,7 4 1,-2-2 1,-2 7 0,-4-1-6,-7 5 1,-1-4 1,-3-1 1,-3 1-1,-7 4 1,-6 0-141,-3 1 0,-8-1 51,-1 0 1,-5 0-11,4 0 0,-6 5 27,2 0 0,-3 7-13,-2-3 0,0 4 40,0 2 0,0 1-14,0 3 0,0-2 59,0 7 1,1 0-52,4 5 1,-2-1 19,7 1 0,-6 5-49,6-1 0,-5 5 0,4-5 1,-4 9-152,4 1 0,-6 4-427,2 6 1,-3-4 347,-2-6 0,0-5-40,0 0 1,-7-6-275,-2 1 1,-10-9 150,-5-5 1,-6-4 391,-8-6 0,-1 4 0,-13-6 0,-2-4 0,-1-4 0</inkml:trace>
  <inkml:trace contextRef="#ctx0" brushRef="#br0">29076 7961 8255,'16'0'93,"2"0"0,8 0 207,12 0 1,9-5-31,19 1 0,12-1 12,-34 5 1,2 0 0,-2-3 0,0 0-412,-3-2 0,-1 0 1,2 1-1,0 0 191,-2 0 1,0-1-1,4 0 1,1 0-16,0-2 0,0 0 0,-4 2 1,0 1-116,30-6 1,-9 7-315,-15-2 0,-6 5 158,-13 5 1,-5 3 223,-4 6 0,-4-6 0,0-2 0</inkml:trace>
  <inkml:trace contextRef="#ctx0" brushRef="#br0">28024 7094 8125,'0'-21'-229,"6"6"1,-4-1 538,2 6 583,-2 7-820,-8-3 0,-2 6 47,-7 0 1,0 0 72,-4 0 0,1 0-80,-5 0 0,-1 5-10,-5-1 0,-7 6-9,-7-5 1,-9 6-3,-14-2 0,-11 9-314,32-9 0,0 0 0,-1 4 0,0 0 171,1-1 1,0-1 0,-5 3-1,-1-1-36,-5 1 0,-2 1 0,-3 1 0,0 1 34,0 0 1,-1-1 0,-3 1 0,1-1-304,4-1 1,1-1 0,-5 0-1,0 0 287,0 0 1,0 1 0,4-2-1,2 0 38,5-1 0,1 0 0,4 1 0,0-1 6,0-2 1,1-1-1,3-1 1,0-1-116,-1-2 0,0-1 0,2-2 0,0 1 120,3 1 0,0 1 0,-31 0-65,9 4 0,4-5-108,1 0 1,0 3 108,0-3 1,0 6-349,0-5 1,8 4 489,7-4 0,5 4-635,9-4 577,6 0 0,5 0 0,2-1 0,-2 1 0</inkml:trace>
  <inkml:trace contextRef="#ctx0" brushRef="#br0">25365 7208 8230,'14'0'-211,"-6"0"0,-2 1 556,-6 4 0,0 3-67,0 6 0,-1 2-196,-4 3 1,-4 3 52,-10 6 1,-5 2-13,-9 4 1,-4 2-5,-5 7 1,-4-2-5,3-3 1,-3 1 17,9-6 1,8 0 7,5-4 1,9-7-133,5-3 0,5-3 61,10-2 1,9-1 70,10-4-30,16-3-120,4-6 0,19 0-235,3 0 0,4-1 144,1-4 1,5 2-149,0-7 1,-34 8 0,1 0 86,-3-3 1,0 0 160,1 3 0,-1 1 0,33-5 0,-1 6 0,-1 0 0,-3 0 0</inkml:trace>
  <inkml:trace contextRef="#ctx0" brushRef="#br0">22038 7137 8478,'-8'-2'-393,"3"-3"-531,4 4 857,1-6 1,0 9 349,0 3 1,1-1 151,4 11-97,3 2-274,6 12 0,-4 4 555,-1 0-260,1 13-77,4-2 0,-6 17 93,-4 1-1381,-2 6 1079,-2-10 1,0 10-43,0-6 1,0 0-41,0-6 1,0 3 0,0 3 0,-5-10 1,1 0 0,-1-8-251,5-6 0,0-5-336,0-9 283,0-10-9,0-1 0,1-12 481,4 4 1,3-7-413,6-7 0,0-2 251,1-13 0,-1-6 0,0-6 0</inkml:trace>
  <inkml:trace contextRef="#ctx0" brushRef="#br0">22578 7009 8372,'49'-29'-1572,"2"6"1478,6-1 0,1 6 84,4 0 1,2 3 255,8 6 0,0-2-185,4 6 1,-35 0-1,2 1 76,2 1 1,0 1 0,0-3 0,0 0-45,-2 3 0,-1 0 0,1-3 0,-1 0 128,1 3 1,0-1-115,-1-2 1,1-1-27,3 2 1,0 0 0,-5 0 0,0-1 43,2 0 1,-1 0 0,32-2 27,-3-3 0,-6-3 59,-8 4 0,-5 3-103,0 1 0,-6-1-78,2 1 1,-6 0 212,-4 5 1,-5 0-331,-9 0 1,0 6 604,-10 4-578,3 3 195,-9-6 1,0 11-150,-3-4 1,-4 5-16,-1 0 1,0 3-36,0 7 0,0 1 116,0 3 1,0 3 15,0 7 1,-6-1 83,-3 1-131,-4 6-222,-8 8 0,4 4 209,-7 11-1673,7 2 1649,3-32 1,1 1 0,5-1 0,0 0-5,-1-2 0,-1 0 0,-9 36-117,5-10 0,-2-2 163,12-7 0,-6-7-46,5-3 1,1-10-33,4-9 1,-2-1 155,-3-8 1,-2-5-251,-8-4 0,0-7 1554,-4 2-1409,-10-4 0,-7 6 0,-7 0 0</inkml:trace>
  <inkml:trace contextRef="#ctx0" brushRef="#br0">22507 8317 8300,'-22'0'-46,"8"0"98,7 0 1,20 0 387,6 0-13,13 0-230,17 0 1,12-2-241,-21 0 0,1-1 0,-1 2 1,0-1 184,5-2 0,0-1 1,0 0-1,-1-1 75,0-4 0,2 1 0,5 0 1,2 0-114,4-3 0,0 1 0,-1 1 0,-1 1 10,-3-3 1,0 0 0,-4 3-1,-1-1-28,-2-2 1,0 0 0,-5 3 0,0-1-167,36-13 1,-10 10-710,-4-1 484,-16 9-960,-11-1 1265,-9 6 0,-10 6 0,5 2 0</inkml:trace>
  <inkml:trace contextRef="#ctx0" brushRef="#br0">21427 7520 7937,'-10'0'-1022,"1"0"1067,5 0 0,-2 0 192,6 0 361,-6 0-490,4-6 1,-4 3 137,6-6-172,0 5 34,0-8 53,0 10-207,0-4 144,0 6 917,0 0-977,-6 0 33,4 0-15,-11 0 0,5 0-7,-6 0 1,-2 0-25,-2 0 1,0 0-21,-6 0 1,1 0 26,-6 0 1,1 0-5,-1 0 1,-4 0 253,0 0-238,-13 0 50,8 0 1,-15 0 31,5 0 1,-5-5-43,0 0 0,3-1 5,-2 1 1,6 4-16,-1-4 1,-7 2-8,2-2 0,-13 4-182,3-4-1263,-12-3 1435,1 6 0,2-4-121,10 6-1033,2-6 1091,-4 4 1,-3-4-200,-10 6 0,-3 1 192,36 2 0,1-1 1,0-1-1,0 1-1,2 2 1,-1 2-1,-1 0 1,-1 2-8,0 1 0,1 1 0,0 0 0,0-1-2,-1-2 0,1 0 1,-3 2-1,1 1-258,3-1 1,2 1-803,-36 9 906,12-5 0,6 0-658,0 1 377,1-8 667,5 6 1,2-11-685,6 2 0,4-2 475,6-2 0,-5 0 0,9 0 0,-2 0 0</inkml:trace>
  <inkml:trace contextRef="#ctx0" brushRef="#br0">18512 7236 8623,'-14'0'-28,"4"0"156,1 0 82,-1 0 1,-4 2-61,0 2 80,0-2 0,-1 11 7,1-4 0,-5 9-147,0 0 1,0 1 137,5-4 1,5-1-144,-1 0 1,7 0-29,-2 1-121,4-1 238,1 0 0,3 0 84,6 0-210,7 1 40,13 5 1,5-4 18,4 3 0,10-3-88,4-2 1,-2-1-165,2-4 1,-6 2-22,2-6 1,-6 0-214,-4-5 1,3 0-780,-3 0 568,-3 0 357,-7 0 0,-7 0-612,-7 0 845,-6 0 0,-8 0 0,-8 0 0</inkml:trace>
  <inkml:trace contextRef="#ctx0" brushRef="#br0">16280 7222 8977,'-10'0'-1197,"1"0"712,6 0 431,-4 0 1,7 2 271,0 2 1,-1 6 400,-4 9-334,3 3 1,-4 6 52,6 1 252,0 12-811,0-3 569,-6 17 0,4-5 160,-3 7 0,-1 0-495,1 0 1,-1 0 152,1 0 1,2-5 62,-6 0 1,6-1-202,-2 1 0,3-5-489,2-9 268,0-3-46,0-7 0,0-6-730,0-3 739,7-9-339,0-4 0,6-7 69,-3-4 0,1-5 500,-7-9 0,7-9 0,-3-8 0</inkml:trace>
  <inkml:trace contextRef="#ctx0" brushRef="#br0">16436 6909 8366,'43'-36'-830,"6"-4"703,3 7 1,5 0-529,4 5 1,4-1 745,6 1 1,-6 4 243,-3 0 1,2 7-99,3-2 1,2 5 146,2 4 1,-6-2 239,-3 2-422,-10 4-102,-3 0 1,-11 1 222,0 0 1,-8 0-226,-2 5 0,-1 0-49,-8 0 0,5 0 51,-5 0 0,0 0-107,-5 0 0,0 0 25,0 0 0,-4 5 302,-1 0-579,1 6 283,-2-3 0,3 3-36,-7 3 1,1-3-3,-5 8 1,0-2 46,0 2 1,0 4-13,0 5 26,0 7 1,0 3 10,0 9 1,0 4 1,0 5 0,-5 6 3,1 0 0,-7 6-1430,1-2 1405,4-3-136,-7 7 1,12-6-353,-4 7 1,2-11 306,-2-3 0,3-14-108,-2 0 1,2-7 16,2-3 1,-6 0-258,-4-9 0,1-4-6,-6-1 802,4-3 0,-15 5 0,3 1 0</inkml:trace>
  <inkml:trace contextRef="#ctx0" brushRef="#br0">16322 8160 7949,'15'0'-1219,"0"2"1392,4 3 0,3-4 836,7 4 1,9-4 120,9-1-619,4 0-560,25-6 1,-10-3 594,10-10-1685,-4-3 1250,0-7 1,-1-1-128,0-3 0,-2 5-233,-2-1 1,-12 2-827,-12 8 868,-7 7 207,-14-1 0,-8 16 0,-7 0 0</inkml:trace>
  <inkml:trace contextRef="#ctx0" brushRef="#br0">15668 7478 8359,'-1'-13'23,"-4"4"-1,3-4 306,-4 5-252,0 0-1,4-4 67,-4 10 1,0-4-28,-4 6 1,-4-5-19,-5 0 1,-3 1-324,-7 4 0,-5 0 245,-4 0 0,1 4-91,0 1 0,-5 0 220,0-5 0,-2 0-74,10 0 0,-5 0 74,1 0-89,-3 0-17,-8 0 1,-3 0 32,-10 0 1,-3 1-330,-6 4 1,-5-2 195,1 7 1,-1-2 109,5 1 1,-3 4-39,34-8 1,-1-1 0,-1 2 0,-1-1-2,-5 0 0,1 0 1,1 1-1,2 0-5,3-1 0,1 0 0,-2-1 0,-1 0 50,0 0 0,1 1-42,-4 0 0,0 0-212,-7 2 0,0 0 0,4-2 0,0-1 293,2 2 1,-1-2-543,2-3 1,1 1 503,-34 11 1,34-11 0,0-1-3,0 3 0,0 1 0,-2-2 0,1-1-99,3 3 1,0 0 0,0-4 0,1 1 116,-29 2 1,-2 3-3,12-3 1,-1 1 11,5-5 0,2 0-146,3 0-59,3 0 161,12 0 1,3 0-5,5 0-271,7 0 167,8 0-645,1 0 0,12-1 728,-4-4 0,5 2-16,5-7 0,2-6 0,8-6 0</inkml:trace>
  <inkml:trace contextRef="#ctx0" brushRef="#br0">12441 7179 8464,'-24'0'-17,"1"0"0,5 5 75,-1 0 1,-3 7 194,-2 3 1,-4 0 8,-5 9 0,3 0-98,-3 4 0,-2 1-148,2-1 1,0 1-9,4-1-18,1 0 108,6-5 1,-4 2 60,7-6 1,2 0-39,7-5 0,3-1-80,2-4 1,3 4 60,-3-4 0,10 4-47,5 1 0,7-1 97,2-4 0,6 4 12,-1-4 0,3 9-113,1 1 72,1 0-40,-1-5 1,2 0-145,3 0 142,-3 0 1,11-1-26,-3-4 1,-1 4 52,1-3 0,-8 1-206,-2-2 0,0 2-68,-4-6 0,-3 4-180,-2-4 0,-8 1-109,-2-1 1,-4-3-892,4 3 879,-5-4 466,2 5 0,-12-4 0,-2 4 0</inkml:trace>
  <inkml:trace contextRef="#ctx0" brushRef="#br0">9142 6867 8888,'0'14'921,"0"0"-657,7 6-147,-6-4 1,6 11 69,-7-3 1,6 4 14,3 5 1,-1 4 206,2 5 0,4 3-208,5 2 1,2 5-5,-2 10 1,-2 3-1126,7 6 1090,-7-7 0,3 0 0,-7-9-307,-3-3 119,2-3-54,-10-6 1,4-7-91,-6-3 1,0-3 154,0-1 0,0-3-422,0-2 105,-6 3-512,4-11 1046,-10-2 1,10-11-587,-3-12 0,4-4-1228,1-15 1598,6 2 1,2-21 0,6 3 0</inkml:trace>
  <inkml:trace contextRef="#ctx0" brushRef="#br0">9910 6753 8342,'44'-18'-182,"4"4"1,2-2-224,7 12 0,0-6 254,0 5 0,8 1 371,6 4 1,3-5-122,-32 3 0,1-1 0,1-2 0,-1-1-825,5 2 0,-1-1 812,-4-1 0,-1-1 1,3 0-1,-1 0 24,-2 0 0,1 0 0,4 0 1,-1 1-6,0 1 1,-2 1 0,-2-2 0,-1 0 64,30 2 1,-8-6 58,-11 6 0,-3-1-50,-6 5 0,-2 0-216,-3 0 256,-4 0-184,1 0 1,-5 1 70,3 4 0,-4 1-69,-6 4 0,3 1 1381,-7-6-1382,0 6 179,-5-3-248,0 6 172,-6 0-155,-2-6 174,-6 5-133,0-5 47,0 6 0,0 5 19,0 0 0,0 7-26,0 3 0,0 1 10,0 8 0,0 4-41,0 6 1,0 12-5,0 2 1,0 5-1778,0 5 1663,0 5 0,0-36 1,0 0 104,0 1 1,0 1-17,0 2 1,0-1-1,0 22-204,0 0 1,0-12-45,0-6 1,0-6 144,0-4 0,-4-3 39,-1-7 1,-6 1-112,1-1 0,-2-1-140,-3-3 1,1 1 812,0-6-988,-7 0 350,-1-11 1,-8 3 134,-3-6 0,-3-1 0,-7-4 0</inkml:trace>
  <inkml:trace contextRef="#ctx0" brushRef="#br0">9683 8246 8419,'-10'-5'0,"1"0"175,6 0 113,-4 5 1,9 0-34,3 0 0,4 2 33,10 3 1,5-2 333,9 6-353,3-6-184,20 10 0,-3-11 445,14 2-1591,-1-2 1284,5-2 1,0-2 66,0-2 1,7-4-320,-38 1 1,0 0 0,3 1 0,-1 2 123,4-1 0,-1 1 1,-3 0-1,1 0-3,0-1 1,-1 0-1,36-7-85,-12 2 1,3 2-318,-2-1 230,2 6 37,2-10 1,-11 10 20,-3-7-103,-16 7-270,0-3 1,-14 6-520,-3 0 1,-5 6 322,-10 4 591,-2 2 0,-1 2 0,2 1 0</inkml:trace>
  <inkml:trace contextRef="#ctx0" brushRef="#br0">22592 12766 8261,'-14'0'-648,"5"0"491,-1 0 0,1 0 211,-5 0 1,4 5 63,1 0 1,-1 4 219,-4-4 0,0 5-180,-1-6 1,0 6 140,-4-6 0,3 6 36,-3-5 0,2 1-127,-2-1 0,1-4 29,-5 4 1,4-3-102,-5-2 0,0 1-132,-4 4 1,-2-3 118,-3 2 0,-4 3-118,-5-3 1,4 3 23,0-3 1,0-2-212,-5 3 0,5-4 63,0-1 127,0 0-536,-4 0 608,-7 0-37,-2-6-1023,-6-2 1027,-6 0-29,11-4 22,-16 4 15,22-7-10,-15 1-33,17 0 0,-10-5 90,6 0-172,-5-6-805,2 3 921,-6-7-64,-6 1 0,6-2-23,0-3 73,0-4-28,13 1-43,2-11 61,1 9-11,10-18-68,-3 0 71,5-9-698,1 0 698,-1-4-35,1 4 27,6-6-5,1 0-33,7-1-240,10 31 1,0-1 272,-2 2 1,0-1 0,4-4 0,2 0 17,-2 5 1,-1 0-501,2-2 1,1 0 483,2-1 0,2 1-59,0-1 1,0-1 56,3-5 0,0 0 0,1 3 0,0 0-2,1-1 1,1-1 21,-2 2 0,0 1 0,2-1 1,0 0-1,-2-1 0,0-1-51,2 0 1,-1-2 0,-1-1 0,0 0-3,1 1 0,1 0 0,0-3 1,0-1 87,-1 4 0,1 0 0,3-2 0,-1 0-61,0 0 0,0 0 0,1 2 0,1 0 71,0 1 0,0-1-78,1 0 1,-1 0 23,0 6 0,0 1 1,0 0-1,1 1 101,-1 4 1,0 0-119,1-1 0,-1-1 70,8-32 1,3-4 478,-6 9 1,2 4-445,-3 6 1,-2 7 605,3 2 0,2 4-681,-2 2 1,6 4-3,-1 0 1,1 1-85,-1 0 1,7-3 74,-2 7 1,2 0 228,-2 4 0,6 6-278,2-1 1,6 7-9,4-2 1,-2 3-67,2 2 1,-4-1 357,-5 1 0,-8 1-951,-7 4 852,-5-4-368,-4 12 1,-3-7-674,-6 3 351,-1 4 130,-10-6 1,-8 3 409,-10-1 0,-3-6 0,-1 3 0</inkml:trace>
  <inkml:trace contextRef="#ctx0" brushRef="#br0">21228 8089 8185,'7'8'-11,"1"-2"66,-3-6 1,3 0 64,6 0 1,5 0-77,0 0 1,8 0-93,1 0-65,7-6 257,8-2 0,-1-8 52,1-3 0,0 4 23,-1-4 0,-4 3-7,0 2 1,-11 4-87,2 1 1,-11 6 56,1-2-67,-3 3 0,-6 9-174,-1 2 1,-6 5 8,2 5 180,-3 3-117,-2 7 1,-2 5-75,-3 4 1,-3 5 25,-6 4 0,-6-1-142,-4 6 1,-3 0-160,-1 5 0,-2 2-118,-3 2 1,1 3-1360,-6 2 1812,6-3 0,-12-11 0,6 0 0,0 2 0,-3 1 0,-3 2 0</inkml:trace>
  <inkml:trace contextRef="#ctx0" brushRef="#br0">16280 12951 7987,'-14'6'-739,"-1"-4"1097,1 3-149,6-4 1,-4 4-30,2 0 0,-3 0 18,-1-5 1,5 0-62,-1 0 0,1 0 1,-5 0 1,-2 0 173,-3 0-171,3 0-73,-11 0 1,7 4 32,-4 1 1,-8 1-5,4-1 1,-2 1 4,6 4 1,-6 1-30,6-6 0,-6 4-122,7-4 0,1 4-6,-2-4-68,0 0 182,-10 1 0,2-4-311,-6 3 127,0 2 58,-11-5 1,3 4 104,-6-6 1,5 0-36,-5 0 0,6-4-6,-2-1 0,4-5-38,2 6 0,-1-7-85,0 1 1,-4-4 365,-1-5-527,-5-3 301,9-7 0,-15-1 198,7-3-186,0-3-4,9-7 1,7 1-73,3-1 78,3-6-16,1 5 0,1-12 15,-1 4 1,1-5-21,-1-4 1,6 1-35,-1-7 0,7 1 40,-2-5 0,1 5-3,-1-1 0,5 6-25,0-6 26,0 1-18,6-11 1,-5 2 3,8 35 1,1 0 0,-1 0 0,2-1-10,0-1 1,1-1 0,1-2 0,1 0-4,-3 0 0,1 0 0,1-3 0,2 0 8,1 0 0,1 1 1,0-2-1,1 0-218,3-1 1,1 0 0,-1 3 0,0 0 163,0-1 1,0 1-770,0 3 0,0-1 823,3-7 1,1 0-1,-3 8 1,0 0-49,1-4 1,1 1-502,1 2 0,0 1 550,4-35 0,-2 38 0,0-1-17,-4 1 0,1 1 0,0-1 0,0 0 37,0 1 1,-1-1 0,0 0-1,0-1 6,2 1 0,1 1 0,-2 0 1,-1 0-10,3-3 1,0 0-1,0 2 1,0-1 7,1-6 1,2 1-1,2 0 1,1 1-146,0-2 0,2 1 131,0 1 0,1 0 0,3 0 0,1 1 1,-1 1-1,1 1 145,1-2 1,0 0-2,-1 1 1,-1 1-106,-2 6 0,-1 1 0,15-32 114,-3 16 1,-3 0 550,-2 9 1,1-1-586,-1 11 0,-4 1 471,0 9 0,-1-4-879,6 3 1,-2 2 147,-4-2-154,4 7 150,-5-4 0,0 2 1042,-3 0-1124,-3 0-211,-8 12 13,-2-6 1,-7 11-31,-4-2 1,-4 2-440,-10 2 889,-3 6 0,-19 9 0,-4 7 0</inkml:trace>
  <inkml:trace contextRef="#ctx0" brushRef="#br0">14915 7990 8053,'0'8'437,"1"-2"-374,4-6 1,5 5 95,9-1 0,3 1-177,6-5 94,1-6 1,4-2-83,0-6 1,6-2 41,-1-3 1,10 3-32,4-3 102,3-3 0,0 8-120,-2 0 105,-4-1 0,-8 9-179,-3-3-28,-4 2 89,-12 7 1,-1 0-59,-7 0 34,0 0 1,-6 2 32,-3 3 0,-3 9-26,-2 9 1,-7 11 10,-2 4 0,-10 9-95,-5 5 1,-3 3 73,-1 2-1223,-7 0 1263,5 0 1,-9 5-515,5-1 220,1 1 307,5-5 0,4-5 0,0 0 0,-1 2 0,-2 1 0</inkml:trace>
  <inkml:trace contextRef="#ctx0" brushRef="#br0">9996 13179 8198,'-15'0'0,"-4"0"-146,0 0 1,0 0-248,5 0 0,0 6 968,0 3-158,0-2-244,-1 5 0,1-4 38,0 6-112,0 1-45,-7-1 0,4 5 22,-7 0 0,5 0 19,-5-5 0,1-1-14,-6-4 1,1 2 19,-1-6 0,-5 1 19,-4-1 1,-3-3-62,-2 2 32,-6-2-28,5-2 1,-10 0 405,7 0-956,-1 0 563,6 0 0,4 0-222,0 0 248,6-6-61,-9-2 0,10-2-122,-7 1 1,0-6 105,-5-3 1,0-8-129,1 3 0,-1-6-127,0-4-499,1-3 724,5-1 1,-2-4-17,6 3 38,6-3-13,0-8 1,10 3 187,-7-6 1,5 5-144,-5-5 0,5 6 8,-4-1 1,4-2-46,-5 1 1,7-5-2,-2 0 1,-2-8-80,2-6-1075,0-2 1085,5-8 0,5 2 15,4 35 1,0 0-1,-3-36-183,3 36 1,1-1 0,-4-36 192,5 34 1,1 1 0,1-34-11,-2 36 0,1-1 0,-5-38-22,3 4 1,-3-1 9,3 5 1,1-2-3,-7-3 0,2-1 111,4 37 1,-1-1-73,-2-1 0,1 0-4,4-30 1,-1 30 0,0 0 192,3-38-120,0 32 0,0-1 0,1 2 0,1-1-347,3-4 1,0 0 373,-2 1 0,3 1 0,9 0 0,2 1-17,-3-1 1,0 0-1,2 0 1,0 0-46,-2 0 0,0 1 0,2 3 0,0 0 72,-2 3 1,0 1 0,2 2 0,0 1 436,8-32 1,2 6-553,3 4 15,-7 2 0,0 4 186,-3 3-392,-3-4 252,11 12-96,-5-5 0,8 7-161,3-1 1,-1 0 798,6 1 1,-5 1-811,5 3 1,-7-3 145,2 3 1,-4 3 374,-5 2 0,-1 3-408,-9 1 57,4 7 226,-10 2-400,0 6 674,-2 6-1334,-6 1 550,0 7 0,-5 2-853,0 3 1201,-6-4 0,4 6 0,-8-7 0</inkml:trace>
  <inkml:trace contextRef="#ctx0" brushRef="#br0">8687 8359 8198,'8'0'0,"5"0"-756,-4 0 378,4 0 385,8-6 0,-4 4 337,7-2 1,-1-4-178,6-2 1,4 2 15,0-1 0,0 4-66,-4-4 1,-1 4-18,1-5 1,-2 7 3,-4-1 18,4-4-15,-11 6 1,9-4-179,-6 6 191,0 0-87,-5 0 0,1 0-76,-1 0 0,-5 1 120,1 4-54,-7-3 0,3 10 57,-6-2 0,-1 4-7,-4 5 1,-5 5-116,-9 9 84,4-3 1,-11 16-210,7-4 0,-1 9 68,1-4 0,3 2-814,-3-1 593,10-11 0,-2 5 320,6-14 0,-6-6 0,3-1 0</inkml:trace>
  <inkml:trace contextRef="#ctx0" brushRef="#br0">18867 7023 8321,'0'-14'0,"0"-1"869,0 8-24,0 0-382,0 7-237,-6 0 1,3 2 113,-7 3 1,3 2 47,-3 8-210,-3-1 1,6 5 64,-8 0 0,-4 6-69,0-1 1,-1-2-115,1 2 0,-3-5-196,-7 4 111,-5-5 1,2 4 63,-6-3 1,5-4 99,-5 4-137,6-3 0,-2-2 26,5 1 1,2-1 74,4 0 0,-1 0 152,10 1-209,-4-1 0,17 0 11,-4 0 1,3-4-1,2-1 10,13 1 0,0 4 94,15 0 0,-1 0-9,11 0-42,0-6 1,9 5 30,1-4 0,1 4 26,-2 1 0,-4 2 162,-1 3 1,1-3-116,-5 3 0,-2-3 36,2-2 0,-5 2-517,5 3 166,-6-10 85,3 16 0,-9-15-588,-2 9 300,-3-3-529,-7-2 1,-1 6 832,-4 4 0,-3-3 0,-6-1 0</inkml:trace>
  <inkml:trace contextRef="#ctx0" brushRef="#br0">23190 5502 7461,'-2'-8'137,"-3"3"0,2 5 415,-6 5-128,5 3 1,-8 12-97,2 4 1,-2 3-259,-3 1-119,1 1 56,0 5 0,-3-4-202,2 4 0,-2-9 133,8-1 1,1-7-134,-2 2 0,5-3-366,-4-2 561,6 0 0,-10 0 0,5 1 0</inkml:trace>
  <inkml:trace contextRef="#ctx0" brushRef="#br0">23204 5687 8274,'49'-15'0,"-7"1"0,1 5-158,-5-1 174,-3 7 55,-1-10 1,-11 12-272,-4-4 111,-4 3-121,0 2 1,-8 2-510,-2 3 719,-3 3 0,-9 6 0,0 0 0</inkml:trace>
  <inkml:trace contextRef="#ctx0" brushRef="#br0">23218 5743 8274,'-8'16'111,"3"3"0,2 3 287,-2 7 0,4 7 654,-4 7-495,4-1-445,1 20 1,-5-4 700,0 13-1623,-6 1 1101,9-1 1,-4-7-77,6-2 1,0-5-189,0-5 0,5-5-243,0-9 0,6-8-166,-2-6 1,4-7-546,1 2 0,0-9 927,0-5 0,7-4 0,1-1 0</inkml:trace>
  <inkml:trace contextRef="#ctx0" brushRef="#br0">29545 5331 8155,'0'-8'-258,"0"2"5,-6 12 1,2 4 673,-5 9-199,-1-4 0,-4 12-180,0-3 1,-6 4-74,-4 6 1,-5-4-27,-4 3 0,3-3-9,-3-2 1,5 1-301,4-1 1,3-6-128,7-3-84,0-9 577,6-4 0,2-6 0,6 0 0</inkml:trace>
  <inkml:trace contextRef="#ctx0" brushRef="#br0">29644 5416 8155,'29'-14'0,"-7"2"-281,-3 2 1,-3 2 158,-2 3 1,-5 4 65,1-4 1,-7 5-3,2 5 1,-4 3-349,-1 6 406,-6 0 0,-2 0 0,-6 1 0</inkml:trace>
  <inkml:trace contextRef="#ctx0" brushRef="#br0">29573 5445 8155,'-8'0'-223,"1"3"215,2 7 1,2 2 488,-7 17 1,5 4 17,-4 14 0,-1 10 46,-4 9 1,0-1-378,0 1 0,1 1 143,4 4 1,2-5-165,7 1 1,2-7-113,3 1 1,3-4-825,6-5 1,-2-4 558,-2-10 1,1 1-1612,-6-6 1841,-1-6 0,-10 0 0,-2-5 0</inkml:trace>
  <inkml:trace contextRef="#ctx0" brushRef="#br0">16806 5601 8143,'0'-8'56,"0"27"159,6 7 0,-4 29 285,2-3 0,-2 5-274,-2 4 0,0 4-413,0 6 0,0 0 284,0 0 53,0 1 0,0-5-16,0-5 1,0-2-40,0-12 0,0-6-485,0-4 0,0-8 45,0-1-292,0-1 1,-2-14-67,-2 0 102,2-6 1,-4-16 486,6-6 114,0-13 0,-7-9 0,0-7 0</inkml:trace>
  <inkml:trace contextRef="#ctx0" brushRef="#br0">16721 5701 8143,'-19'11'-261,"0"3"0,-2 11 509,2 4 0,-3 4-105,-6 5 0,1 1-300,3-5 1,0 3 70,10-3 0,-2-6-745,12-4 454,-1-7 377,5-3 0,6-7 0,2-7 0</inkml:trace>
  <inkml:trace contextRef="#ctx0" brushRef="#br0">16834 5815 8190,'21'0'-214,"-4"0"-54,7 0 0,-2 6 493,2 3 1,3 4 541,-4 1 0,-1 0-721,2 1 0,0-3 74,4-2 0,1 2-626,-1-2 0,-1-4 111,-3-1 395,2 3 0,-10-7 0,5 6 0</inkml:trace>
  <inkml:trace contextRef="#ctx0" brushRef="#br0">10493 5488 8524,'-8'15'-1139,"3"4"430,4 3 215,1 13 755,0 8 1,0 7 490,0 7 0,-5 6-728,0 4 1,1 2 383,4 2 0,-5 2-227,0 3-87,-6-4 0,10 4-122,-4-9 1,-1-6 149,1-9 1,-5-9-235,6-10 1,-1-4-92,5-6-319,0-8 0,0-11 45,0-8 477,0-11 0,0-19 0,0-11 0</inkml:trace>
  <inkml:trace contextRef="#ctx0" brushRef="#br0">10365 5530 11164,'-8'7'1137,"-3"-4"-981,6 6 1,-1 2-81,1 8 1,-2 5 459,-8 9 0,0 5-269,-4 9 1,-4 2-632,-5 3 1,-5 2-80,0-6 0,1 4-78,8-5 0,-1-4-14,6-5 0,6-12-758,9 3 1166,2-16 1,8-1-1,2-12 1</inkml:trace>
  <inkml:trace contextRef="#ctx0" brushRef="#br0">10493 5573 8472,'14'0'0,"7"1"-112,3 4 0,2 3-32,3 6 1,-5 0 1360,-1 1 0,-4 5-536,5 4 1,0 3-417,4 1 1,0-1-435,1-3 0,1 3 169,3-4 0,3 4 0,7 2 0</inkml:trace>
  <inkml:trace contextRef="#ctx0" brushRef="#br0">10692 10392 7780,'0'8'-581,"0"-2"909,0-6 508,0 0-654,-6 0-74,4 0 0,-4-1 38,6-4 1,0 2-13,0-7 0,0 6 7,0-6 0,0 1-26,0-5 0,-5-2-3,0-3 0,1 3-31,4-3 1,0-1-24,0 1 0,0 0 89,0 4-55,-7 1 0,6 0 55,-4 0-37,4 0-33,1-1 0,0-4 102,0 0 1,0 0-17,0 5-121,0 0 1,0 0 34,0 0 1,0-5 21,0 0 0,0-7-12,0 3 0,4-4 53,1-2-55,0 1 1,-1 3 49,1-4-184,6 4 116,-9-3 0,6 5 12,-4 4 0,-2 4 1,3-4 1,-2 5 100,2 4 1,-4-3-32,4 4-19,-3 3-40,4-7 0,0 10-4,4-7-15,2 7 0,-8-9-126,5 2 142,0-3-18,6 6 1,1-6-87,2 3 68,-2-2 0,5-1-5,-7 4 0,2-4 0,3 4 0,1-3-4,4 3 1,4-4-2,1 4 1,-1-2-123,5 1 114,-3-2 1,4 9-62,-1-7 68,0 1-8,-5 1 62,1-5 1,-5 10 130,-1-7 0,1 6-94,4-6 0,1 1 192,-1-5 1,1-1-262,-1 1 1,2 0 23,3 0 0,4-2-127,5-3-82,1 3 113,6-11 1,-3 7-160,6-4 0,-6-3 187,1 3 1,-3-1-129,-1 2 0,-7-3 108,-2 7 1,-4-4-8,-2 4 0,0 0 37,1 4 1,-1-3 14,1-1 0,5-2 561,4 2-268,3-3-136,2-6 0,0-1-235,-1 1 33,1-7 1,-5 3-177,0-6 84,0 7 1,-2-10 93,-3 3 1,-1 2-22,1-2 0,3 0-1,7-5 0,0 0-265,-1 1 0,-4 4 259,0 0-932,-6 0 1013,9-5 1,-11 5 5,3 1 1,-8 0-53,-1-1 0,-7 2 8,2 3 0,2 3-18,-2-3 0,0 1 10,-5-1 1,-4 1 72,-1-6 1,-1 7-214,1-2 1,2-4 73,-6-1 36,0-3 474,1-1 0,-4 1-463,3 3 0,-4-3 16,-1 3 1,0 3 8,0 2 1,0-2-17,0 2 1,0 0 12,0 4 0,0-4-4,0 0 0,0-2 4,0 2 1,0-3-54,0-7 41,0 0 1,0 2-159,0 3 151,0-3-5,0 5 10,-6 0 0,4-5-8,-3 3 1,2 1 2,-1-1 0,0 2 7,-5-2 1,4-3-15,-4 3 0,-1-1 2,-4 1 0,0-2-173,0 7 170,-7 0 11,-1-2 0,-2 4-6,1-7 1,-1 6-1,-5-1 0,1-3-3,0-2 1,-6-2 13,1 2 1,-5-3 9,5 3 0,0-1 39,4 1 1,-4-2 12,0 7 1,0-3-31,5 7-26,-1-8 2,1 13 1,-7-11 0,-3 7 1,-3-1-9,-2 1 0,-6-1-6,-3 1 1,-3 4 35,-2 1 0,6 0-2,4 0 0,3-3 15,1 8 1,1-6 104,-1 5 0,-1-5-3,-4 5-114,4-6 4,-11 9 0,6-9-39,-3 6 47,-4 0 0,12 3-101,-3-3 0,7 3 117,2-3-4,7-3 0,-4 7-1,7-4 0,-1 3 207,1 2-17,-1-1-210,1 1 1,1 2 7,3 2 4,-3-3 0,12 12-121,-4-4 0,3 2 124,2-2-1203,-1 4 540,7-6-1478,2 7 806,6 0-2651,0 0 2246,6-6 812,-4 4 878,4-10 0,1 4 0,1-6 0</inkml:trace>
  <inkml:trace contextRef="#ctx0" brushRef="#br0">11190 4379 8238,'0'8'132,"0"-2"73,-7 0 1,0 1 372,-8 2 0,6 4-225,-1-4 1,-4 8-44,-5 2 0,-4 7-184,4-3 0,-7 4 87,3 2 0,0-2-246,0-4 1,5 4 120,-1-3 1,5-2-159,5 2 1,-2-5-31,6 4 1,0-5-96,5 1 266,0-4 0,7 0-4,2-1 0,10 0 172,5 0 1,-1 0-115,6 1 0,1-1 159,8 0 0,-2 0-96,-3 1 0,-3-6-123,3 0 0,-3-1 6,-1 2 0,-7 1-158,-3-6 0,-5 1-134,-4-1 0,-2-4-1275,-4 4 1496,-2-3 0,4 4 0,-6 2 0</inkml:trace>
  <inkml:trace contextRef="#ctx0" brushRef="#br0">16991 10492 7329,'0'-8'754,"0"-5"-509,0 12 69,0-12 0,0 5-116,0-6 1,-2 0 87,-3-1 1,4 0-131,-4-4 0,3 1 54,2-5 1,0 0-11,0 0-29,0-4-98,0-1 0,-4-3-46,-1-2 1,0 3 40,5 2 1,0-5-32,0 0 1,0-7 27,0 2 0,0-3-110,0-2 0,0 2 70,0 3 0,2-3-7,3 3 1,-4 2 7,4-2 15,3 7-4,-7-10 0,7 4-116,-3-5 110,-3-1 1,5 3-104,-2-2 94,3 9 1,2-13 58,-1 13 1,-1-4 4,1 9 0,4-2-3,-3 11 1,-3-3 106,3 8 0,1-4-87,8 9-26,-3-4-21,11 5 0,-5-4-154,6 2 199,1-3-90,5-1 0,-2 0 10,6 0 1,-5 1 60,5 4 0,-6-4-8,1 4 0,-2 1-32,2-2 1,-3 2-1,4-1 1,2-4-68,2 4 1,8-6 19,1-3 0,5 0-2,-4-6 0,4 5 108,-5-4 1,1-1-10,-6-4 0,1-6 17,-1 1 1,1 0 9,0 5 0,1-2-221,3-3 0,4 3 186,6-4 1,-7 4-249,-2 2 220,-4-1 1,-3 1 70,-3 0-252,-3-1-20,-7-6 114,1 5 1,-3-11-49,-2 3 1,3-3 112,-3-1 0,-2-1-4,2 0 0,-1 1-32,6-1 1,-6 2 7,1 3 1,-7 2-17,2 3 20,-3 3 1,-3-10 14,-4 7 1,2-5-3,-6 5 0,1-7 132,-1 2-142,-3-3 1,4-1 9,-6-1 1,0 4-2,0-4 0,5 3 168,0-7 1,-1 3-145,-4 1 0,0-6-42,0-3 18,0-3 1,5-2-895,0 0 772,0 0 113,-5 0 1,4 5-88,1 0 82,0 0 1,-5-5-72,0 0 0,0 0 50,0 1 0,0-5-138,0 5 145,0-4 0,1 9 0,4-6 0,-3 2-1,2 3 0,-2-2 45,-2 7 0,0-1 103,0 6 1,-6-6 40,-4 1 0,-2 1-35,-3 8-103,1 3 0,0 2 18,0 0 1,-2 0-42,-3 4 1,3 1-10,-3 0 1,3-1-189,2 1 223,0 6 441,6-5 1,-5 6-589,4-2 242,3-4-145,-7 11 0,10-9 1,-7 6 0,7-5 54,-2 5 0,-1 0 21,1 5 0,-4-5 36,4 0-48,-6 0 1,5 5 163,-4 0-194,-2-1 1,5 1-40,-2 0 0,-4 0 54,4-1 0,-2 1-54,1 0 0,-2 0 50,2 0 0,-3 4-107,-1 1 0,-2 1 85,-3-2 1,4-1 30,-4 6 1,-2 1-59,2 4 0,-6 0-2,1 0 1,-3 0 15,-1 0 1,0 0 0,-1 0 0,1 0 48,-1 0 1,1-5-37,-1 0 0,6-1 159,-1 1 0,2 4-149,-2-4 1,-1-1 118,6 1 0,0-5-113,5 6 1,-2-3 7,-3 3 0,3 2-29,-3-3 0,2-1-15,-2 1 1,3 0-83,-3 5 0,-1 0 111,1 0 1,0 0-195,4 0 0,-4 0 92,1 0 1,-1 0-29,4 0 1,6 0 58,-1 0 0,6 0-52,-6 0-46,7 0 52,-10 0-347,12 0 201,-6 0-434,7 0-2878,0 0 1,8-7 3545,7-8 0,-1-5 0,6-9 0</inkml:trace>
  <inkml:trace contextRef="#ctx0" brushRef="#br0">18000 4279 8286,'-14'0'-316,"0"0"263,-1 0 1,1 0 355,0 0 1,-2 5-51,-3 0 0,2 6 55,-7-2 0,5-1-128,-4 2 1,-1-1 15,-5 5 1,-1 2-86,-3 3 0,3-3 57,-3 3 0,3-3-1,2-2 0,-1 5 4,1 0 1,1-2 6,3-7 1,-1 1-21,6-7 0,0 3 222,5-3-165,0-2-102,-1 4 0,7-4-183,4 3 0,8-2 60,6 6 0,4 1 100,5 4 0,3 5 1,7 0 0,-1 6 107,0-1 0,-1-2-115,-3 2 0,3-1-121,-3 6 0,7-2 48,2-4 1,7-2-149,-2-7 0,-2 0-731,2 0 1,0 1 88,5-1 780,-1-6 0,-5 4 0,-3-4 0</inkml:trace>
  <inkml:trace contextRef="#ctx0" brushRef="#br0">23161 10506 7025,'8'-6'1659,"-2"4"-1425,-6-4 42,7 6-137,-6-7 1,6 4-40,-7-6 0,0-1 66,0-4 1,-2 0-152,-3 0 0,4-5 51,-4 0 0,2-5-23,-2 5 0,3-6 68,-2 1 1,2-3 20,2-1 1,0 3 49,0-4 0,0 4-79,0-8 1,0 3-34,0 1 1,-5 1-11,1-1 1,-1-1-93,5-3 0,0-2 124,0-2 1,0-3-25,0 7 0,0-2 57,0 2 0,2 8 7,2-4 1,3 4-44,2-3 0,4 4 14,-4 0 1,4 7-48,1-2 1,5 1 1,0-1 0,6 4 2,-1-4 0,3 3-17,1 2 0,7-1-22,3 1 1,1 0-26,-1 0 0,2 1-16,-7 4 0,6-4 29,-1 4 1,3 1-8,2-2 0,6 1-21,3-5 0,3 1-12,2 3 0,-5-7-4,1 3 0,-8-4 108,3 4 0,1-6 135,-2-4 1,2-1-70,-1 1 0,8-3-111,11 3 0,2-7 111,2-2 0,-4-5-22,-1 5 0,-7-7-155,-3 2 1,6-8 29,-5-1 1,-25 21-1,1 0-107,28-21 1,4-1 131,-8 6 1,1-1-157,-10 0 0,-6 7 99,-4 3 0,-11 3-5,2 1 0,-10-4 34,-1 0 1,-2 0 1,-1 4 1,-1 1 20,0-1 1,-1-4-15,-4 0 0,2-5 315,-6 5 1,6-2-313,-2 2 0,-2 3 0,-3-3 1,4-2 9,2 2 1,-2-5 0,1 5 0,-1-7 52,2 3 0,2-3 10,-2 2 0,-2-8-34,1 4 1,-6-6-18,2 1 0,1 3-19,-1-4 1,1 4 7,-1 1 0,-3-4-6,2 0 1,3-6 49,-3 6 1,3-11-5,-2 1 0,-2-8-210,6 3 0,-4 4 180,4 1 0,-5 3-56,0-7 0,-2 1 58,-2-2 1,0 4-76,0-4 0,-2-1 40,-2 1 1,-4 1-12,-7 4 0,-4 0 48,1 0 1,-6 5-3,5 0 1,-5-5-12,5-5 1,-4-1-1,4 2 1,-5 7 14,5-3 0,-2 3-17,2-3 0,4 2 6,-4 3 1,-2-3-35,2 3 1,-5-4-4,6-1 0,-8 2-28,3 3 0,-4 3-112,-2 6 1,-6 1 237,-2-1 0,-5 7-51,0 3 1,-1 3 247,1 1 16,-1 1-273,7-1 0,-4 2 16,7 4 0,-5-2 5,5 6 1,-5-5 12,5 5 0,-8 0-23,-2 5 1,0 1-31,-4 4 1,-4-4-18,-1 4 1,3 1-13,2-2 1,3 5 250,1-4 1,0 6-210,1-2 0,-3 2 11,-2-2 1,1 4 7,-6-4 1,0 3 4,-5 2 0,2 2 72,3 3 0,9-4 7,10 4 1,8-4-27,1-1 0,11 0 16,-1 0 0,8 0-843,-4 0 79,7 0 215,-3-6 1,6-2-141,0-6 0,5 5-380,-1-1 1,1 5-611,-5-4-159,6 6 495,-4-4 621,4 7 617,1-6 0,-6-2 0,5-6 0</inkml:trace>
  <inkml:trace contextRef="#ctx0" brushRef="#br0">23716 4080 8326,'-2'-8'0,"-3"3"0,2 5 0,-6 5 0,-1 0 0,-4 9 0,-5-3 0,0 8 1273,-6 3-809,3-6 1,-11 11 145,-1-3-369,1-4 1,5 5 282,-1-6-285,7 7 1,3-9-52,10 7 0,2-5-178,7 4 1,2-5 116,3 1 0,4 1-181,10-1 0,5 0-78,9-5 103,-3-6 0,11 3 100,-3-6-193,3 0-490,2-5 359,-1 0 0,7 0-584,4 0 1,7 1 836,1 4 0,6-5 0,-3 6 0,6 2 0,7-3 0,-36-3 0,0-1 0</inkml:trace>
  <inkml:trace contextRef="#ctx0" brushRef="#br0">29474 10534 8033,'0'-9'0,"0"-1"0,-2 3 82,-2-3 1,2-3 172,-3 4 0,-1-4-96,1-1 1,-1 0 70,1 0 0,3-5-112,-2 0 0,-3 0 68,3 5 1,-1-5-35,5 0 1,-5-2 49,0 2 0,1 3-2,4-3 1,0-1-188,0 1 1,0-5 111,0 5 0,0-6-21,0 1 1,0-3 48,0-1 0,0 0-89,0-1 0,4 1 62,1-1 1,2-1-15,-3-3 0,-1 3-65,7-3 1,-5-2 1,4 2 1,-6 0-146,2 4 0,1-4 118,-1 0 0,0-2-106,-5 2 1,1-3 65,4-7 0,-3 0 14,2 1 1,3-1 15,-2 1 0,1-1 148,-1 0 0,-2 7 12,6 3 0,-6 0 157,2 4 1,1-2-175,-1 7 1,6-1-38,-1 1 0,2-3-301,3 3 0,4-3 109,-1-1 1,3 0-52,-2-1 1,-3 5 80,3 1 0,1 1 13,-1-2 1,2-1 26,-2 6 1,-2 0 34,7 5 0,1-1 6,8 1 1,-1 0 37,6 0 1,0 4-45,4 1 1,6-1 6,-1-4 0,5 0-36,-4 0 1,5-5 25,-1 0 1,5-2-316,5 2 1,3 3 274,6-3 1,-6 4-4,-4 0 0,-4 1-28,-5 0 1,-4 5-85,-11-1 1,3 2 147,-7-1 0,2-4-40,-2 4 1,-1-9 76,6-1 1,4-6-80,6 1 1,-1-3 63,-4-1 0,-1-2-22,1-3 1,-7 3 7,-2-3 0,-4-4 18,-2-1 0,-6 7-7,-3-2 0,-3 6 8,-2-6 1,0-2 213,0 2 0,1-2-262,-1 2 1,-5 3 25,1-3 0,-7-4-2,2-1 0,1-3 2,-1-1 0,1-1-3,-1 0 1,-4 4-31,4-4 0,3 8 2,2-7 0,-3 2-52,3-2 0,-5-1 67,4 0 0,-4 1-90,4-1 0,-5-1 82,0-4 0,-2 4-10,-2-3 0,0 3 35,0 1 1,0 5 117,0 0 1,-2 0-75,-2-4 0,0-1 163,-5 0 1,4 1-132,-4-1 0,6-4-26,-2-1 1,-2-4-78,3 5 1,-6-1-15,6 6 1,-3-1-154,2 0 1,2 1 98,-6-1 1,6 4 3,-2-4 0,-1 2 41,1-11 0,-5 4-12,6-4 0,-7 6 67,1-1 0,2 3-58,-1 1 0,4 0 150,-4 1 0,-1 4-102,-4 0 1,0 2 3,-1-2 0,0-3 25,-4 3 0,1 1-2,-5 0 1,4 5 17,-5-1 0,5 0 9,-5 4 0,1-2-1,-6 7 1,1-3-35,-1-1 1,1 4-80,-1 0 1,1 5 32,0-4 1,-1 0-8,1 0 1,-1-3-22,1 8 1,4-3-24,0 2 0,5 3 25,-4-3 1,-1 3-13,-4 2 0,4 0-106,0 0 0,1 4 119,-6 1 1,1 1-163,-1-2 1,-4-1 44,0 7 1,-5-6 27,5 5 0,-5-4 101,5 4 1,-5-1 6,5 1 0,4 4-20,5-4 0,2 2 12,-1-2 0,1 3 92,3-2 1,1 2-59,-6 2 1,2 0-175,-1 0 0,-4 6 24,3 4 0,-3 3-96,-1 1 1,-1-2 54,1-2 65,6 2 0,3-8-203,9 5-232,4-6-569,19-9 0,3-8 1115,12-10 0,0-3 0,1 5 0</inkml:trace>
  <inkml:trace contextRef="#ctx0" brushRef="#br0">30000 4066 7391,'0'14'500,"0"0"0,0 1-5,0-1 0,-6 6-343,-4 4 1,-9 3-40,-5 1 1,-2 1-12,-3-1 1,5 2 59,1 3 0,5-4 2,-1-1 0,5 1 114,5-6 0,-2-2-105,6-2 0,0-2 7,5 2 1,2-8-49,2 3 1,4-3 37,7 4 0,5-6-31,4 1 0,6-6-138,8 6 1,0-7 56,9 2 0,-3-4-159,-1-1 1,0 0-556,-1 0 0,-7 5 315,-7 0 1,-5 4-1679,-9-4 2019,-6 6 0,4 3 0,-4 8 0</inkml:trace>
  <inkml:trace contextRef="#ctx0" brushRef="#br0">27782 4549 8087,'6'14'99,"-3"7"105,7 3 0,-5 3-119,4 1 0,-1 2 7,1 3 0,4-4-107,-3-1 0,1 0 24,-2-4 0,4-3-152,-4-2 1,2-4 63,-1 0 0,2-7-457,-2-4 273,-4 4 1,5-8 64,-6 0 1,4-1 197,-4-9 0,6-6 0,-3-6 0</inkml:trace>
  <inkml:trace contextRef="#ctx0" brushRef="#br0">28265 4535 8153,'30'-14'-85,"4"0"1,2 1-108,6 3 1,3-1 296,2 7 1,5-6 258,10 5 0,7-4-691,7 4 0,2-1 419,-3 1 0,-3-1 190,-1-4 0,-2 4-168,-7 6 1,1 0 242,-1 0 0,-9 0-178,4 0 1,-14 2-54,-1 2 0,-8 4-45,-1 7 1,-10-1-169,-4 0 1,-3 5 147,-2 0 0,-6 0 216,-3-5 1,-3 0-436,-2 0 0,0 1 312,0-1-311,0 0 0,0 0 37,0 1 0,0-1-77,0 0 0,-8 2 95,-6 3 1,-1-2-151,-4 7 1,-7 0-58,-3 4 1,-7 0-762,3 1 1070,-13-1 0,2 1 0,-13-1 0</inkml:trace>
  <inkml:trace contextRef="#ctx0" brushRef="#br0">28180 5061 8135,'-8'-14'140,"5"4"-70,12 1 0,4 1-4,15-2 0,6 3 146,13 2 1,-1 3-167,6-2 0,2 0 21,7 0 1,6 2-279,9-3 1,2 2 335,-35 1 0,0-1 1,36 0-3,-3-6 0,-10 6-146,-4-2 0,-4 2-83,-1-2 1,0 3-596,0-2 0,-8 2 141,-7 2 560,-5 0 0,-9-5 0,0 1 0,1-1 0</inkml:trace>
  <inkml:trace contextRef="#ctx0" brushRef="#br0">21299 4563 8399,'0'15'-737,"6"-1"603,-4 0 0,9 7 951,-7 2-465,7 4 1,-7 2-245,5-1-236,-6 0 219,10 1 0,-10-5-221,6-1 223,1-5-123,-2 2 1,4-6-305,-2 1 141,3-7-55,1 4 1,0-12-19,0 0 0,-4-6 266,-1-8 0,1-7 0,4-1 0</inkml:trace>
  <inkml:trace contextRef="#ctx0" brushRef="#br0">21626 4563 8372,'23'-7'-142,"1"2"0,1-1-382,8 1 273,-3 0 374,12-1 0,0 4 235,10-3 1,12-2-234,7-3 1,1 2-338,-31 3 0,-1 1 0,34-6 412,2-4 0,-8 1-5,-2 4 1,1-2 335,4 6-385,-7 0-19,0 5 1,-19 2 158,-2 3-95,-3 3-40,-10 12 0,1-3-198,-12 7 0,-1-5 88,-9 5 0,2-2-169,-6 2 0,0 1 130,-5-6 0,0 0-232,0-5 753,6 0-727,-5 0 198,6 1 0,-7-6-96,0 1 76,0-1-107,0-1 0,0 5-219,0-4 0,-8 5 10,-6 5 1,-2-1-275,-8 5 0,-1-1 16,-8 2 600,3 3 0,-11-5 0,4 7 0</inkml:trace>
  <inkml:trace contextRef="#ctx0" brushRef="#br0">21839 5146 8123,'3'-8'-34,"7"4"0,7 1 467,16-2 0,5 3-168,9-3 1,12-1 80,12 1 0,0-7-2051,5-2 1945,3-1-145,-6-11 1,-31 16 0,1 2-112,-1-4 0,1 0 108,0 4 0,-1-1-106,5-1 0,-2 0 1,32-5-191,-5 1 1,-14 5 235,-11-1 1,-9 7-495,-5-2 1,-9 5 461,-5 5 0,-9-3 0,-4 4 0</inkml:trace>
  <inkml:trace contextRef="#ctx0" brushRef="#br0">15498 4706 8009,'0'22'-642,"0"5"1123,0-4-227,0 10 0,1-3-138,4 4 0,-3-4-43,2-2-84,4 1 1,-5-7-150,7-3 0,-2-4 74,1 0 1,2-6-209,-6 1 1,1-7 66,-1 1 0,-3-4-504,3-4 731,-4-4 0,5-13 0,2-1 0</inkml:trace>
  <inkml:trace contextRef="#ctx0" brushRef="#br0">15612 4663 8242,'14'-8'0,"6"-3"-126,4 6 1,4-4-175,6 4 0,3-4 567,11 4 0,13-5-2,11 6 1,2-7-521,-3 1 1,-2 2 366,-2-1 0,-2-1 201,-4-4-231,-2 0 1,10 1 76,-3 4-1170,-2-4 1081,5 11 0,-12-4 28,0 6 1,-8 2-44,-11 2 0,-3 4-23,-7 7 0,-7 4 26,-7 0 0,-2 4-86,-7-4 0,0 5 198,-5-5 0,0 0-176,0-5 0,0 0 975,0 0-1144,-6 1-44,4-1 1,-11-2-135,4-2 0,-9 3 115,0-4 0,-8 4-151,3 1 1,-4 0 74,-2 0 0,-6 5 314,-2 0 0,-11 0 0,-9 2 0,-7 1 0</inkml:trace>
  <inkml:trace contextRef="#ctx0" brushRef="#br0">15782 5146 8242,'14'0'-735,"7"-6"758,7 4 1,12-4 390,12 6 0,2-5-278,12 1 1,0-7-412,5 1 1,-1-7 287,-4-2 0,4 1-166,-4 9 0,2-2-655,-2 6 428,-2-6 203,-7 9 0,-7-4 0,-1 6 0</inkml:trace>
  <inkml:trace contextRef="#ctx0" brushRef="#br0">9086 4706 8429,'-8'0'-175,"1"0"332,7 0 0,0 8 111,0 6 1,0 2 162,0 7 1,5 1-278,0 4 29,6 7 0,-5-5-103,4 3 1,1 2 157,-7-2 1,6 2-294,-5-2 1,4-4 99,-4-1 1,0-1-492,-5-8 200,6 0-285,-4-5 0,4-8 118,-6-6 1,0-8-276,0-11 688,6-3 0,-4-12 0,4-3 0</inkml:trace>
  <inkml:trace contextRef="#ctx0" brushRef="#br0">9171 4663 8429,'16'-9'0,"3"-1"0,4 1-119,11-6 0,-3 3 196,7 2 0,5 2 65,4 4 0,5 0 104,-4-5 1,5 6-2,-1-2 1,5 3-152,5 2 1,4-4 137,10-1 0,-2-1-377,-33 3 0,-1 1 0,33-1 342,-2-7 1,-7 6-172,-7-6 1,-5 7 77,1-2 1,-4 4-60,-2 1 0,-1 0 21,-13 0 0,-1 6-162,-9 3 1,-2 4 248,-7 1 1,-6 7-177,-3 2 1,-4 4 238,-1 2 0,-1-1-221,-4 1 1,2-1-80,-7 0 0,5 1 104,-4-1 0,6-1-176,-2-3 0,4 3-81,1-4 0,0 4-174,0 2 1,-5-6-270,0 1 1,-1 0 246,1 4 1,-3-1-140,-6-3 1,-5 1 571,0-6 0,-13 6 0,2-3 0</inkml:trace>
  <inkml:trace contextRef="#ctx0" brushRef="#br0">9640 5289 8021,'6'-8'-152,"2"0"384,7 3 0,5 3 428,4-2 0,10 2-262,9 2 1,6-5-129,8 1 0,5-1 78,-1 5 1,1-5-32,-5 0 1,-5-1-1297,0 1 1075,0 4 1,11-10-611,4 6 1,2-5 241,2 6 1,-4-1-1776,-1 5 2047,-6 0 0,8 5 0,-10-1 0,-7 0 0,-8-3 0</inkml:trace>
  <inkml:trace contextRef="#ctx0" brushRef="#br1">23701 9923 8046,'0'-8'-682,"0"-4"950,0 10 999,0-4-605,0 6-465,0 0 0,0 6 3,0 3 1,5 4-4,0 1 1,1 2-111,-1 3 137,-3-3-90,4 11 1,-6-10-245,0 7 102,0-7-176,0 4 0,0-7-203,0 0 1,5-4-388,-1-1-456,1-6 790,1 4 0,-2-9-571,5-3 1011,-6-3 0,10-12 0,-5-2 0</inkml:trace>
  <inkml:trace contextRef="#ctx0" brushRef="#br1">23815 9880 8046,'10'0'-107,"-1"0"0,5 0-150,5 0 1,2 0 366,-2 0 0,3 0 289,6 0 0,1-1-140,-1-4 1,7 4 131,3-4 1,-2-2-178,2 3 0,-5-3-1,5 3 0,0 2 241,5-3-40,-1 4-236,1 1 0,0 0 159,-1 0-83,1 0-107,-7 0 0,-1 0-79,-6 0 1,-3 1 32,-2 4 0,-3-3-176,-7 2 1,0 3 180,0-3-166,1 1-20,-1 2-115,-6-6 155,4 5-112,-10-6 0,4 2-15,-6 3-240,0-4 353,0 6 0,0-1-21,0 3 0,-1 4-6,-4 1 0,2 2-15,-7 3 0,2-2-261,-1 7 273,3-7 30,-1 10 0,6-11-389,-4 3 1,2-3-82,-2-2 1,3 0-963,-2 1 1486,2-8 0,-4 6 0,-2-5 0</inkml:trace>
  <inkml:trace contextRef="#ctx0" brushRef="#br1">24000 10165 8046,'-22'-10'186,"3"1"1,3 1 297,2-2-271,0 4 0,1 5 535,4-4 488,-4 3-546,11-4-334,-4 12 1,12-3 50,4 7-176,2-7-107,9 10 1,-4-12 57,7 4 1,1-3 87,9-2 0,-4 0-29,3 0 1,-2 0-10,2 0 0,-2-5-5,2 0 1,-3 0-84,-2 5 0,5-4-86,0-1 1,2 0 31,-2 5-128,-3 0 163,5 0 0,-6 0-139,-1 0-51,-6 0 108,5 0 1,-11 0-101,3 0 60,-3 0-217,-2 0-385,0 0 330,-6 0 27,-2 0-653,-6 0-440,0 0 558,-6 0 1,3 0 83,-7 0 693,1 0 0,-12 0 0,-1 0 0</inkml:trace>
  <inkml:trace contextRef="#ctx0" brushRef="#br2">23801 5957 8242,'0'-15'0,"0"1"-295,0 0 417,0 6 0,0-5 890,0 4-511,0 3-278,0-1 0,2 7-8,2 0 1,-2 7-3,3 2 1,-4 10 1,-1 5 0,0-2-33,0 2 1,5-7-233,0 2 68,6 3-132,-10-6 0,10 4-170,-6-5 1,6-6-19,-1 1 1,-2-7-192,1 1 0,-4 0-79,4 0 166,1-2 0,-2 3-81,-4-10 0,3 2 487,-3-7 0,1 1 0,-5-5 0</inkml:trace>
  <inkml:trace contextRef="#ctx0" brushRef="#br2">23986 5886 8238,'8'0'-8,"0"-5"-458,-4 0 312,4 0 0,6 5 682,1 0-54,-1 0-1,0 0-363,7 0 0,-1 2 41,4 3 1,7-4 51,-2 4 1,2-3 15,-2-2 0,6 0-53,3 0 1,3 0-17,1 0 1,6-2 23,-1-3-17,7 4 1,-10-6-2,3 7 1,-7 0-9,-2 0 1,-8 0-78,-2 0 0,-1 0 154,-8 0-212,0 0 0,-6 2-156,-4 3 138,4-4 1,-10 10 25,6-6-162,-5 6 235,2-9-112,-6 10 17,0-10 1,0 6-38,0-3-76,0-4 0,0 12 147,0-4-506,0 4 213,-6 1-47,-2 0 0,-2 1-133,1-1 0,1 2 14,-2 3-601,-2-4 376,4 6 182,-6-7 469,-1 0 0,1 7 0,0 1 0</inkml:trace>
  <inkml:trace contextRef="#ctx0" brushRef="#br2">24142 6198 8171,'-8'0'236,"-4"0"-54,10-6 1,-4 3 27,6-7-61,0 7 81,0-9 1,6 10 420,4-3-407,-4 4 15,13 1 1,-10 0 183,10 0 1,2 0-130,-2 0 1,4 4 29,-4 1 1,7 6-165,-3-1 1,11-2-1,3 1 1,5-6-15,0 2-113,7-3 0,0-2-906,3 0 611,-3-7 1,-8 4 187,-3-6 54,-3-1 0,0-4 0,1 0 0</inkml:trace>
  <inkml:trace contextRef="#ctx0" brushRef="#br2">21355 3497 7372,'10'2'866,"-1"3"1,-1-2-597,2 6-186,2 1 1,-4 4 56,7 0 0,-6 0-40,1 1 1,-6-1-122,6 0 1,-6 0-153,6 0-710,-7 1 166,3-1-479,-6-6 1195,0-2 0,7-6 0,1 0 0</inkml:trace>
  <inkml:trace contextRef="#ctx0" brushRef="#br2">21498 3469 7970,'14'0'-721,"-5"0"1072,1 0 1,-1 0-29,6 0 0,3-5-199,1 0 1,8-1 75,2 1 1,1-3-23,8-6 1,0 0 3,4 0 0,1-4 23,0 4 1,-1-3-23,1 7 0,0 4-1,-1 1 1,-4 4 114,0 1 1,-6 1-120,1 4 0,-5-2-883,-4 7 1,1-3-167,-6 3 1,-2 3 862,-7-4 0,3-3 779,-4-1 0,-1 1-459,1-1 0,-4 0-304,5-5 1,-6 5-16,6-1 1,-7 3 11,2-3 1,1 0 19,-1 5 0,0 5-57,-5 5 0,0 5 56,0-5 0,-2 6-244,-3-1 1,4-4 70,-4-1 1,3 2-710,2-2-29,-6 0-336,4-5 1223,-4 0 0,-6 0 0,-4 1 0</inkml:trace>
  <inkml:trace contextRef="#ctx0" brushRef="#br2">21597 3867 8207,'-14'-10'0,"0"1"922,6 6-96,2-4-688,6 7 0,7 0 124,8 0 1,5-1-62,9-4 0,4 4 62,0-4 0,6-3-44,-1-2 0,5 3-9,4-3 1,-1 1 13,6-6 1,1 3-274,3 2 0,-5-1 65,-4 6 1,-7 1-701,-2 4 1,-11 0 151,1 0 532,-9 0 0,2 6 0,-7 2 0</inkml:trace>
  <inkml:trace contextRef="#ctx0" brushRef="#br1">22408 3369 7861,'-8'0'996,"1"-1"-524,7-4-319,0 3 1,2-4 310,3 6-62,-4 0-205,12 0 1,-10 2-104,7 2 59,-7-2 0,3 11-104,-6-4 0,0 8 236,0 2-185,0 7 1,0-9-87,0 7 1,0-1 89,0 6 1,-2-1-22,-2 1 1,2-6-40,-3 1 1,4-6-255,1 0-272,0-8 147,0 3-283,0-12 0,5-1 91,-1-9 45,1-4 1,0-6-1111,0 0 1592,-1-6 0,3 3 0,0-7 0</inkml:trace>
  <inkml:trace contextRef="#ctx0" brushRef="#br1">22493 3341 9612,'14'0'452,"0"0"-411,7 0 60,-5-6 1,11 4 43,-4-3 0,6-1 17,4 1 0,-2-1-177,7 1 0,-4 4 69,3-4 1,-3 3-131,4 2 0,-5 0-83,5 0 97,-7-6 0,6 4 164,-4-2-206,-3 2 64,4 2 0,1 0 9,3 0 0,-2-5 65,2 1-69,-6-1 1,3 3 3,-7-3 0,-4 4 91,0-4 0,-7 4 65,2 1 117,-3 0-220,-2 0-10,-6 0 0,0 0 17,-4 0 40,-2 0-139,4 0 101,-6 0 0,5 1 10,0 4-32,0-4 1,-4 6-58,4-7-27,-4 6-28,12-4 108,-11 4-8,4-6-8,0 6 8,-4-4 1,4 11 203,-6-4-202,0 4 1,0 1 49,0 0 0,0 0 107,0 1 1,0 3-165,0 1 1,0 7-93,0-3 0,0 0-1004,0 0 521,-6 1 330,4 4 1,-9-1-730,7-3 982,-8-4 0,5 1 0,-8 1 0</inkml:trace>
  <inkml:trace contextRef="#ctx0" brushRef="#br1">22521 3782 8184,'-14'-7'-217,"5"4"-325,-1-6 1394,7 5-414,-3-8 0,4 10 289,-3-3-268,4 4-233,-6 1 0,9 0-135,3 0 1,-2 0 119,6 0 1,1 0 22,4 0 0,0 0-90,1 0 68,-1 0-92,6 0 1,2 0 161,7 0-137,-1 0-57,7 0 1,0 0 39,3 0 1,3-2 0,-3-2 1,3 0-36,1-5 0,0 4 26,-5-4 0,5 6 5,-5-2 1,4-1-151,2 1 0,0 0 0,-2 3-60,-3-2 0,1 2 99,-6-3 1,4 4-87,-9 1 0,4 0 134,-8 0-52,-4 0 1,1-5-13,-7 0 0,0 1 47,0 4 1,0-5 1,1 0 0,-6 0-63,1 5 42,-7 0-216,9 0-349,-10-6-462,4 5-842,-6-6 1843,-6 14 0,-8 7 0,-8 8 0</inkml:trace>
  <inkml:trace contextRef="#ctx0" brushRef="#br1">2048 6568 7945,'-21'-6'-748,"5"-1"803,-3-2 0,5-4 323,5 4 0,2-4-121,7-1 1,2 0 121,3-1 0,9 0-264,10-4 0,4-2-11,5-3 0,2-1-171,3 6 47,3-6 1,-11 9-83,3-3 0,-3 10 159,-1 4 0,-7 3-32,-3 2 0,-5 4 25,-5 5 1,-2 7-181,-7 12 0,0 7 148,0 3 1,-7 9-194,-2 5 1,-5 9-348,-5 0 0,1-1 248,-5-8 0,5 0-382,-1-9 555,-3 3 0,7-22 1,-6 2-1</inkml:trace>
  <inkml:trace contextRef="#ctx0" brushRef="#br1">2105 6525 8244,'14'15'0,"5"0"0,0 4 0,1-1-12,-1 5 1,-1-4 75,5 5 0,-5-7-100,1 2 1,3-8-19,2-1 0,-4-7-319,-1 2 1,-3-4 372,-2-1 0,0-6 0,0-2 0</inkml:trace>
  <inkml:trace contextRef="#ctx0" brushRef="#br1">2432 6284 8244,'20'-29'0,"2"1"-830,7-1 1,1 1 829,3-1 0,-3 7 0,3 3 0,0 4 0,-4 0 0,1 8 0,-11 2 0,0 5 0,-5 5 0,-6 4 0,-3 10 0,-4 9 0,-1 10 0,-11 10 0,-3 4 0,-10 3-84,0 2 1,-2-5 1153,-3 0 0,1-11-1313,-1 2 1,6-11-244,-1-4 1,7-6 202,-2-8 1,3-1 14,2-4 1,1-5 267,3-14 0,-9-6 0,4-12 0</inkml:trace>
  <inkml:trace contextRef="#ctx0" brushRef="#br1">2460 6426 8244,'21'-8'-383,"-2"2"-48,9 6 1,-3 0 862,8 0 1,2 4-2,-2 1 0,5 6-563,-4-1 0,-1-2 90,-5 1 1,1-4-505,-1 4 0,-4-6 546,-1 2 0,-5-3 0,2-2 0</inkml:trace>
  <inkml:trace contextRef="#ctx0" brushRef="#br1">3057 5658 8331,'0'14'44,"0"1"0,-1 0 554,-4 4 0,2 5-294,-7 9 1,1 4-39,-5 5 1,-7 6-885,-3-1 434,4 0 1,-5-6-445,6-3 0,-4 0 314,9-9 0,-3-4-844,7-11 662,4-6 496,0-8 0,6-14 0,0-8 0</inkml:trace>
  <inkml:trace contextRef="#ctx0" brushRef="#br1">2901 5999 8368,'14'7'31,"0"2"1,1 8 192,-1 2 1,-5 7 102,1-3 0,-1 6-196,5 4 0,1 3-212,-1 7 0,-2-2-6,-2-3 0,3 0-301,-4-10 0,4 2-78,1-11 1,-5-4 30,1-6 280,-7-6 1,3 2 54,-6-10 1,0-3-2,0-6 1,-4-6-27,-1-4 1,-5-9 109,6-5 0,-1-3-80,5-2 1,0-6 33,0-3 1,1-3 62,4-2 0,9 0 0,10 0 0,17-1-192,-15 27 1,0 0 0,2 0 0,0 0 191,2 0 0,1 1 0,0 0 0,0 1-53,26-13 1,-8 4 176,-11 14 0,-2 10 267,2 9 1,-5 7 187,-9 7 1,3 4-210,-4 15 0,-1 4-32,2 10 0,-11 3-120,1 2 1,-9-1-151,-1 6 1,-4 0 138,-4 5 1,-6-2-613,-9-3 1,-3-3 104,-6-6 1,-1 0-70,1-1 0,4-5 335,0-4 1,1-9-1008,-6-5 1041,1-10 0,-1 4 0,1-5 0</inkml:trace>
  <inkml:trace contextRef="#ctx0" brushRef="#br1">3285 5829 8288,'14'16'0,"0"2"0,-1 9-82,-4 7 1,2 5 166,-6-1 0,0 1 58,-5-1 1,0 2-25,0-7 0,0-6 42,0-8 1,0-3-44,0-2-69,0-6 1,-2-8-109,-2-10 1,2-9 100,-3-4 0,4-6-411,1-4 0,6-3 156,3-7 0,-1 5-152,2 0 0,-1 7 142,5-3 1,4 6 124,-4 4 0,8 4 49,-8 6 1,4 1 4,-4 3 1,0 6 313,0 8 0,1 0-62,-1 5 0,-5 5 36,1 5 1,-5 5-21,4-5 0,-6 6-234,2-1 0,-3-2-3,-2 2 1,-7-1-155,-2 6 1,-4-6 79,-1 1 1,-5 0-128,0 4 1,-2-6-223,2-3 0,4-3 436,-4-2 0,3-6 0,2-1 0</inkml:trace>
  <inkml:trace contextRef="#ctx0" brushRef="#br1">3925 5317 8330,'14'8'-39,"-5"6"219,1 0 1,-1 7 143,5 7 1,-6 2-34,-3 3 0,1 7-144,-1 12 1,0 2-117,-5 12 1,0-4-230,0 4 1,-5-8-142,0-1 0,1-8-160,4-11 353,0-9 0,0-9-175,0-6-620,0-6 459,0-27 1,-2-1 220,-3-23 1,4 4 260,-4-4 0,-3-6 0,-1-3 0,1-8 0,-2-2 0,2 1 0,-1 4 0,3 3 0,6 7 0,1 1 203,4 13 0,3 6 4,6 8 0,0 3 432,0 2 0,5 6-238,0 3 0,2 5 6,-2 5 0,-3 3-106,3 6 1,-4 2-152,0 3 1,-3-2 26,-2 7 1,-4 0-231,-6 4 0,0 2-262,0 3 1,-2 4 211,-2 5 0,-4-5 71,-6-4 1,-1-5-20,1-4 1,5-5-271,-1-10 0,5 2-195,-4-6 496,6 0 0,-2-5 13,10 0 1,3-5 42,6 0 1,0-1-3,0 1 1,5 4 123,0-4 0,5-1-293,-5 1 1,6-1 100,-1 1 0,3 2-377,1-7 1,1 1 164,-1-5 1,1-1 245,-1 1 0,-6-6 0,-1-3 0</inkml:trace>
  <inkml:trace contextRef="#ctx0" brushRef="#br1">4422 5047 8214,'5'14'-45,"0"0"1,-1 7 171,-4 2 0,0 11 382,0 4 1,0-1-106,0 6 1,-1-3-353,-4 7 1,-1 2-33,-4-2 1,-1 9-248,6 1 0,1-2-123,4 2 0,0 0-246,0-5 0,0-10-903,0-4 888,0-13 611,0-10 0,0-15 0,0-8 0</inkml:trace>
  <inkml:trace contextRef="#ctx0" brushRef="#br1">4493 5203 8214,'13'2'0,"-4"3"0,4 9 583,-4 9 0,-1 6-87,2 4 1,-5-1-72,4 6 0,-4-2-186,4 2 0,-4 1 40,5-6 1,-1-6-97,5-8 1,-4-3 343,-1-2-381,1-6 0,4-2 97,0-6 0,0-7-170,1-8 1,-6-5-219,0-9 1,-1 1-255,2 0 0,1-6-56,-6 1 0,4-5 253,-4 5 1,0-6-888,-5 1 1,0-2 49,0 2 1039,0-3 0,0 5 0,0-7 0</inkml:trace>
  <inkml:trace contextRef="#ctx0" brushRef="#br1">4891 4876 8206,'0'10'-386,"0"-1"0,0-4 397,0 4 0,0 1 644,0 4 0,0 5-204,0 0 0,0 6-141,0-1 0,0 8 68,0 1 0,-4 6-116,-1-1 1,-5 3-286,6 2 1,-7 0 98,1-1 1,2 6-690,-1-1 1,4-6-530,-4-8-538,5-9 1205,-2-4 1,6-24 133,0-11 0,5-15 341,0-7 0,-1-11 0,3 4 0,0-5 0</inkml:trace>
  <inkml:trace contextRef="#ctx0" brushRef="#br1">4877 4890 8206,'14'-7'-900,"1"7"1779,-1 9 0,-2 15-270,-2 4 1,3 15 6,-4-1 1,-1 6-199,1-1 0,1-4 213,4 0-1,0-7-98,1-8 1,-1-1-140,0-3 0,0-5 151,0-10 0,1 2-137,-1-6 0,0 5 400,0-6-481,0 1 0,1-5-60,-1 0 0,-5 0-52,1 0 1,-1-6-204,6-4 0,-6-4-11,1-5 1,-1-3-6,5-6 0,0-4-561,1-6 0,-6-3 298,1-16 1,-1 2-608,5-12 1,-4 6 228,-1-6 1,-6 6-449,2-5 0,-3-1 233,-2-4 1,-2 2-406,-3 2 1266,4 4 0,-10 6 0,3 4 0,-5 5 0,-4 7 0</inkml:trace>
  <inkml:trace contextRef="#ctx0" brushRef="#br0">23573 3014 8438,'0'-14'-413,"0"-1"0,0 1-75,0 0 799,0 0 1,0 0 34,0-1 0,-1 3 65,-4 2 0,-3-1-51,-6 6 0,0-6-160,0 2 0,-2 1 36,-3-1 0,-2 4-6,-2-5 1,-6 6-20,1-6 0,-2 5-79,-8-4 1,0 4 20,-5-4 0,-1 6-119,-3-2 0,-1 3-65,-9 2 1,-1 0-345,-18 0 1,-1 7 351,30-3 1,-1 1 0,1 1-1,1 1-251,-2-1 1,1 2 0,-3 2-1,-1 0 283,-1 2 0,0 0 1,0 1-1,1 1-5,-6 0 1,0 0 0,6 0 0,1 1 49,2-1 1,1 0-1,-1 0 1,0 1 94,5-1 0,1 0 0,-3 1 0,1 0-150,1 2 0,1-1 0,2-1 0,1 0 157,0 2 1,2-1-1,-23 14 131,8-1 1,8 4-64,6 0 0,3 7-25,6-2 0,7-4 276,3 0 1,4 0-317,0 0 0,7 3 455,4-3 1,2 0-587,2 0 1,8-4 400,6 3 1,2 1-511,8 0 1,6-1 167,8-5 1,6 2 1,8 3 1,13-7-206,-26-12 0,2 0 0,1-4 0,0-1 161,1 1 1,-1-1-1,-1-1 1,-1-2-38,0-1 0,1 0 0,-1 1 0,2-1 18,2-3 1,2 1 0,0 1 0,1 1-15,3-2 1,-1-1 0,-4 0 0,-1 0 49,-1-1 0,-1-2 0,-1 1 0,0-1-35,2-1 1,0-1-1,2-3 1,1-2-25,2-3 1,-1-2 0,0 0 0,-1-2 28,2-1 1,-1-1-1,-4-1 1,-1-1-38,4-2 0,-2 0 0,-2-1 0,0 1 46,3 0 0,0-1 0,-2 1 0,0 0 114,-3-1 1,0 1-1,-2 2 1,-2 0-4,26-19 1,-4 5 110,-15-5 1,1 5-406,-11-5 1,-1 2 106,-8-2 1,1-3-112,-6 3 0,-5-3 75,-4-2 0,-7-6-472,2-3 0,-4 1 223,-1-1 1,-14-5-793,-10-4 0,-15-5 799,14 34 0,-2 2 1,-9-2-1,-3 2-66,-2 1 1,-3 1 0,-10 3 0,-3 3 315,-1 2 1,-2 2-1,1 1 1,0 3-44,2 5 0,0 3 0,-1 0 0,-1 1-190,-5 4 0,0 2 0,-1 2 0,0 2-88,3 1 0,1 2 384,-1 4 0,1 3 0,5 3 0,0 2 0,-3 3 0,-1 2 0,1 0 0,0 0 0</inkml:trace>
  <inkml:trace contextRef="#ctx0" brushRef="#br2">11318 14913 8441,'0'-14'0,"-2"0"-538,-3-1 817,4 1 551,-5 0-389,6 6-214,0 2-315,-7 6 1,4 6 222,-6 4 0,-1 4-32,-4 5 1,-7 3-160,-2 6 0,-12 7 116,-8 3 1,-1 5-409,-8 4 0,4 3 423,-4 7 0,5 0-161,-5 0 1,-2 0 127,24-28 1,-1-1-1,-28 24 96,28-26 0,0 0 0,-25 20-16,3 1 0,9 2 14,6-1 1,13-3-123,1-7 0,9 2 13,5-7 0,-1 0-45,6-4 0,7-6 111,7 1 0,6-7-286,3 2 1,11-4-103,9-6 1,3 2 184,2-6 0,-1 0-311,1-5 1,0 0-193,-1 0 1,-1-2 89,-3-3 0,-3-3 523,-7-6 0,1-6 0,-1-3 0</inkml:trace>
  <inkml:trace contextRef="#ctx0" brushRef="#br2">10834 15610 8417,'8'0'0,"5"0"4,-4 0 1,6 0 215,4 0 0,3 1-125,6 4 0,13-3-5,7 2 0,12-2-138,6-2 0,-1 0-69,1 0 0,0-5 224,6 0 1,0-4-54,4 4 0,-35 0 0,2-1-1,1 1 1,2 1-1,3-2 1,0-1-174,-4 0 0,0 0 1,3 0-1,0 0 183,-3-1 0,0 1 1,4 0-1,0 0-63,5 0 1,1 0 0,1 0 0,-1 1 31,-3 2 0,0-1 0,0-2 0,0 1-65,-2 1 0,0 1 0,5-2 0,0 1 64,2 0 0,0 0 0,-1-1 0,-1 1-15,-3 3 1,0-1-1,-1-1 1,1-1-17,0 2 1,0 1 0,1-1 0,1 1 10,3 2 1,0 0 0,-3 0 0,-1 0-236,0 0 0,-1 0 0,2 0 1,1 0 240,1 1 1,1-2 0,0-1 0,0 0 3,3-1 1,-1 1 0,-4-1 0,-1 0-6,-2 0 0,0 1 0,7 1 0,0 0 1,3-1 1,0 0 0,-3-2-1,0 1-3,-2 1 0,0-1 1,-1-1-1,2-1-4,3 2 1,1 1 0,-1 0 0,1 0 62,5 1 1,-1 2-1,-6-1 1,-2 0-54,-1-1 1,0 2 0,2 1 0,0 0 69,5 1 0,0-1 1,-1 1-1,-1-1-51,0-2 1,-1 0 0,3 0 0,0 0 64,-2 0 1,0 0 0,1 0 0,0 0-50,4 0 0,-1 0 0,-6 0 0,-2 0-8,-1-1 1,0 2 0,4 1-1,1 0-22,4 1 0,1-1 1,-4 1-1,-1 1-54,-3-2 0,0 0 0,0 2 0,-1 0-22,-1 3 0,0 0 0,2-2 0,2-2 48,3 0 1,0-1 0,-5-1 0,-1 0-35,-2-1 1,1 0 0,4 0-1,0 0 43,3 0 1,0 0-1,-3-2 1,-2-1 80,-2 1 1,0-1-1,-3-2 1,-1 1-52,4 1 1,0 1 0,-2-3 0,-1 0-17,3 3 0,0 0 0,-6-3 0,-1 0-172,-5 3 0,0-1 0,-1-1 0,0-1 156,1 2 0,0 1 1,-1-1-1,-1 0-57,3 0 0,-2 1 0,37 1 42,-5-4 1,-10-1-170,-4 1 1,-9 0 431,0 5 0,-8 0-516,3 0 1,2 0-51,2 0 0,-1 0-56,1 0 1,-4 2-166,4 2 0,-7 4 535,3 7 0,-2-4 0,-2 3 0,-1 6 0,-4 6 0</inkml:trace>
  <inkml:trace contextRef="#ctx0" brushRef="#br2">30768 7947 8209,'0'-8'618,"-7"2"0,1 7-342,-3 4-125,-4-3 0,3 6 75,-9-4 1,4-2-26,-4 3 1,-2-4-188,2-1 1,-6 0 187,1 0 1,-3-5-56,-1 1 0,-5-3-64,0 3 0,-5 2 19,4-3 0,-7 5-22,-1 5 1,-9-2-139,-10 7 0,-10 4-66,31-5 0,-1 1 0,0 0 0,0 0 52,1 0 0,-1-1 1,-1 0-1,1 0 21,0 3 1,1-1 0,-2-2 0,-1 0 40,-2 0 1,0 1-1,0-2 1,0 0-16,-5-1 1,0 0-1,7 0 1,1 0-198,-3 0 1,0 0-1,-2-2 1,-1 0 259,-1-1 1,-2 1 0,-2 0 0,-1 0-8,2 1 0,0 2 1,-1-1-1,1 0 79,3 0 1,-1 0-1,-5 0 1,-1 1-55,0-1 0,-1 0 0,-2 0 0,1 0-1,1 0 0,0 0 1,-1 2-1,1 1-342,-2-1 0,-1 1 1,0 2-1,-2 0 342,-2-2 1,1-1 0,4 0 0,1 1-91,0-3 0,2 0 0,2 0 1,0 0-202,-2 0 1,-1 0 0,4 0-1,0 1 173,-4-1 0,0 0 0,10-3 0,1 0 75,0-2 1,2 0 0,-34 5-12,3-3 1,4 1 71,4-5 0,4 0 269,6 0 0,3-1-295,7-4 0,6 3 567,13-2 0,5-3-836,4 3 1,4-3 331,0 2 1,6 4-1520,-1-4 888,7 4-192,-3 1 0,6-2-230,0-3 943,0 4 0,0-12 0,13 5 0,2-6 0</inkml:trace>
  <inkml:trace contextRef="#ctx0" brushRef="#br2">26716 8032 8579,'-29'0'-19,"5"7"11,1 2 0,-1 5 211,-4 5 1,-7 5-101,-3 9 0,-11-1 185,-8 6 1,0 0-250,-4 4 1,7-4 165,2 0 0,11-6-1,-2 1 0,15-3 73,-1-2 1,10-1-82,0-3 0,8-4 237,2-5-244,6-1 1,-4 0-10,7 0 1,2-4 76,3-1 1,4-1 176,10 1 0,3 4-157,7-3 0,1-3-92,3 3 0,9-2 18,11 1 1,2-1-227,2-3 0,-5-2 121,0 7 0,-3-6-457,-2 6 0,-1-5 198,-13 4 0,-1 1-962,-8 4 1,-4 6 1122,-6 4 0,-6 9 0,-1 3 0</inkml:trace>
  <inkml:trace contextRef="#ctx0" brushRef="#br2">7790 4791 9258,'8'0'-35,"16"0"-83,3 5 172,1-1 1,1 1-287,-1-5 0,0 0 62,1 0 1,-7 2-290,-3 2 0,-5 0 459,-4 5 0,-4 1 0,-6 4 0</inkml:trace>
  <inkml:trace contextRef="#ctx0" brushRef="#br2">6141 14349 17648,'30'-6'-94,"17"-2"53,1-2 0,-1 3-176,-4-3 1,-7-1 109,-3 6 1,-3 1-1066,-1 4 1,-2 1 56,-4 4 1115,4 3 0,-5 0 0,7-2 0</inkml:trace>
  <inkml:trace contextRef="#ctx0" brushRef="#br1">8645 4094 8359,'-2'-9'331,"-2"-1"759,2 7-596,-4-9 440,6 10-51,-7-4 48,6 6-281,-6 0 23,7 0-397,-6 0 0,-2 0-16,-6 0 0,4 0-41,1 0 1,0 0 0,-6 0 0,1 4-88,0 1 1,-2 0 67,-3-5 1,2 0-139,-7 0 1,0 0 70,-4 0 1,-2 0-174,-3 0 0,-4 0 57,-5 0 0,-6 0-32,1 0 1,-5 0 33,4 0 0,1 0 76,4 0 1,5 0-137,1 0 0,3 0 117,-4 0 1,1 0-162,-6 0 1,0 0 130,1 0 1,-3 0-5,-2 0 1,1 0 56,-6 0 0,8 0 90,1 0 1,0 5-188,6-1 0,-5 7 54,0-1 0,-2 3-148,-4 1 0,-2 0 155,-7 0 1,-2-4-46,-2-1 0,7 1 24,-3 4 0,8 0-153,-3 0 0,6 0 93,-1 1 0,1-1 4,-1 0 1,2-4 158,-2-1 0,1-4-81,-1 4 1,4-4-78,0 5 1,2-7 39,8 1 0,0 3-124,5-3 1,4 3 122,0-2 0,5-4-125,-4 4 0,5-2 73,-1 2 0,-1-4-17,1 4 0,-2-3 71,2-2 1,3 0-54,-2 0 0,2 0 140,1 0 1,1 0-74,0 0 0,0 0 5,0 0 1,4-2-17,1-3 1,4 4-29,-5-4 1,6 2 1,-6-2-19,7 4-46,-3-6 72,6 7-1529,0 0 1660,6 0 38,-4 7-196,4 0 1,-6 8 53,0-1 0,0-5-34,0 1 0,0-1 15,0 6 0,2-1-20,2 0 0,-2 0 0,3 0 0,-4 2-22,-1 3 0,0-1 21,0 5 0,0 1-86,0 4 1,0 1 76,0-1 1,-1 1-174,-4-1 0,3-4 147,-2-1 0,2 1 8,2 5 0,2-3 26,2-2 1,-2 3 0,3-3 1,1 4 48,-1 5 0,4-3-72,-4 3 0,0 2 3,-5-2 0,1 5-3,4-5 0,-3 2-64,2-2 0,-2-1 61,-2 6 1,0-5 47,0 5 1,0-2 16,0 2 0,0 3 117,0-3 0,0 8-76,0 1 1,0 2-60,0-1 1,0-4 70,0 3 0,0 2-33,0-1 0,-2 1-105,-2-2 1,2 2 96,-3 3 0,2 3-154,-2-2 1,4 0 89,-4-1 1,3 2-16,2-6 1,-4 4 14,-1-5 0,0 5 3,5-4 0,0 5 10,0-1 1,0 4-6,0 1 1,-1-1-260,-4 1 1,2 5 255,-7-1 1,2 1-13,-1-5 0,-4 11 60,4 3 1,-4 8-186,-1-3 0,7-36 0,0 0 167,-8 36 0,8-36 0,0 1-24,-7 35 0,7-36 1,1 2 16,2-2 0,-1 0 0,-6 39-5,8-38 1,1-1-1,-7 34-12,4 2 1,-5-2 20,6 2 0,-3 1-21,5-37 1,0 1 0,1 0 0,0 0 36,-4 35 0,4 4 0,1-4 1,0 2-12,0-3 0,0-33 0,0 2-16,0 3 0,0 0 0,0-1 0,0 0-5,0-1 1,0 0-1,-2-1 1,-1 1 7,1-1 1,-1 2 0,0 0 0,0 1-224,0 2 0,1 1 0,1-1 0,1 0 212,-2-1 1,-1-1 0,0 0 0,0-1-5,0-1 1,1 0 0,-3 2 0,0-1 7,3 4 0,0 0 0,-1-1 0,1 0-3,2-2 1,0 1-1,-2-2 1,-1 1-7,1-2 1,-1 0 0,1 0 0,0 0 5,1 5 1,2-1-1,-2 0 1,0-1-3,-1 4 1,-1 0 0,3-3 0,-1-2 2,-2 1 0,1-1 0,0 4 1,1 1 17,-2 5 0,1 0 0,1-5 0,-1 0-17,-3 3 1,0-1-1,4-6 1,-1 0 6,0 4 1,0 0 0,-2 0 0,1-1-13,1 3 1,-1 1 0,1 1-1,0-1-4,2-3 0,0 0 1,-2-1-1,-1-1 10,1 0 1,-1 0-1,1 0 1,0 1-8,1 3 1,2 1-1,-1-2 1,0 0-10,0-3 0,0-1 0,0-1 0,0-1 13,0 0 0,0 1 0,0-1 1,0 0-21,0 3 0,0 0 0,0-1 0,0 0 30,0-2 1,0 1 0,0-2 0,0 1 1,0-2 1,0 0-1,-1 0 1,0 1-9,-1 2 0,-1-1 0,2-1 1,1 0 2,-3-3 1,1-1 0,0 39-322,2-1 0,0-6 321,0 2 1,0 2-80,0-2 0,0-4 19,0-1 1,0-9 9,0 4 1,-4-6 17,-1-3 1,0-2 185,5-2 0,0-1-176,0-10 1,0 3 399,0-12 0,0 0-312,0-5 1,0-6 244,0-3 0,2-3-193,2-2 1,-2-4 159,3-1 0,3-6-110,1 2 0,-1 2 0,1-3 0,1 3-71,4-3 0,0-2-85,1 3 1,-1 1-1,0-1 1,7-1-103,2-4 1,6 0 132,4 0 1,3 0 75,7 0 1,6-6-95,3-3 0,3 1 302,2-2 0,-2 1-35,-2-5 0,3 1-30,1 3 0,13-1-311,-30 9 1,0 0 0,2-3-1,0 0 256,1 3 0,-1-1 1,37-6-200,-3 4 0,-2-1 143,2 1 1,2 2-345,-38-2 0,0 1 0,2 2 1,-2 0 10,36-2 0,-6 2-388,-9 2 1,-7 0 27,-2 0 535,0 0 0,2 5 0,-3 3 0,-4 4 0,0 6 0</inkml:trace>
  <inkml:trace contextRef="#ctx0" brushRef="#br1">15469 1564 9044,'-8'1'437,"4"4"1,-4 5-113,-2 9 0,-2-2-168,-3 7 0,-3 6-196,-1 8 1,-7-2-639,3 2 1,-3-2 415,3 2 1,2-3-515,7-7 1,0-6 774,-1-3 0,8-3 0,0-2 0</inkml:trace>
  <inkml:trace contextRef="#ctx0" brushRef="#br1">15512 1734 8510,'38'0'-248,"0"0"0,-7 0-361,3 0 1,-11 0 304,-4 0 582,3 0 0,-7 7-554,-1 2 0,-6 4-177,-8 1 453,0 7 0,-13-6 0,-3 6 0</inkml:trace>
  <inkml:trace contextRef="#ctx0" brushRef="#br1">15469 1763 8476,'7'8'0,"-6"4"-206,4-2 0,1 9 401,-1 4 0,0 6 613,-5 4 1,0 8-711,0 7 0,-2 5-6,-3-1 0,-1-1-802,-3 1 0,2-8 182,7-1 528,0 0 0,7-7 0,1 7 0</inkml:trace>
  <inkml:trace contextRef="#ctx0" brushRef="#br0">22408 3526 8302,'0'-15'0,"0"1"0,0 0-640,0 0 506,6 0 0,-4-1 470,2 1 0,-2 5-72,-2-1 1,1 7 169,4-2-178,-3-3-48,4 7-164,-6-5 0,0 12 137,0 3 0,0 4 14,0 1 0,0 5-50,0 0 1,0 5-28,0-5 1,0 4-33,0-4 1,0 0 1,0-4 1,0 3-26,0 1 0,-2 0-153,-2-4 0,2-6 70,-3 1 0,4-6 83,1 6-288,0-7 0,-2 3-98,-2-6-717,2 0 549,-4 0 491,6 0 0,0 0 0,0 0 0</inkml:trace>
  <inkml:trace contextRef="#ctx0" brushRef="#br0">22365 2630 8250,'0'14'-312,"0"2"-16,0 3 1,0 5 345,0 9 1,-5-2 330,0 7 1,-4-4-284,4 3 0,-4-5-112,4 1 1,-1-3 60,1-1 1,3-7-167,-2-3 1,2-3 28,2-2-18,0 0-569,0 0 352,0 0 357,0-6 0,0-1 0,0-7 0</inkml:trace>
  <inkml:trace contextRef="#ctx0" brushRef="#br0">22223 2687 8250,'-16'19'-151,"-3"0"0,2 0-253,-7-5 1,0 5 508,-4 0 1,1 5 437,3-5 1,-3 4-451,4-4 0,-3 0 131,3-5-635,2 1 1,9-6 3,2 1-196,4-7 603,12 3 0,2-19 0,6-2 0</inkml:trace>
  <inkml:trace contextRef="#ctx0" brushRef="#br0">22351 2758 8250,'22'0'0,"0"2"-186,-3 2 1,-3-1 419,3 7 0,1-5 541,-1 4 1,6-1-980,-1 2 1,0 2 69,4-2 134,-2 2 0,15 9 0,-5 1 0</inkml:trace>
  <inkml:trace contextRef="#ctx0" brushRef="#br0">23915 3213 8461,'-8'-10'74,"3"1"0,5 6-74,5-2 921,3 3-528,12 2 1,2 0-468,7 0 1,6 2 29,2 3 0,5-4-510,0 4 1,-1-5 253,-3-5 0,3 2-86,-3-6 0,-3 4-32,-2-4 1,-8 4-375,-1-5 792,-13 7 0,14-16 0,-9 3 0</inkml:trace>
  <inkml:trace contextRef="#ctx0" brushRef="#br0">24498 3113 8461,'20'0'-280,"-2"0"-70,5 0 1,6-4 465,4-1 0,0 0 426,-5 5 1,6 0-311,-1 0 1,-2 0-56,-7 0 1,1 0 265,-6 0-51,0 0-65,-5 0 1,-6 2-155,-3 2 1,-3 0-217,-2 5 1,-8 1-18,-6 4 1,-2 0-382,-8 0 1,5 0-507,-5 1 1,4 4 113,1 0 833,0-7 0,11 1 0,-6-5 0</inkml:trace>
  <inkml:trace contextRef="#ctx0" brushRef="#br0">25450 3071 8278,'-5'-10'0,"1"1"-1444,-7-1 996,9-4 1107,-4 6-338,-1 2-75,6 6 0,-4 6-13,10 4 0,-2 2-82,7 3 0,-1-1 203,5 0 1,0 5-146,1 0 1,-1 6-115,0-1 0,-1 3-36,-4 1 0,2 1-266,-6-1 1,0-1-184,-5-3 0,0 1 231,0-6 1,0 0-367,0-5 295,0 0 0,1-6-338,4-3 0,-2-5 568,7-5 0,-1-9 0,5-8 0</inkml:trace>
  <inkml:trace contextRef="#ctx0" brushRef="#br0">25834 2886 8278,'29'0'-300,"-1"-2"-75,0-2 1,7 2 349,3-3 1,5-1 37,4 1 1,0 1 239,10 4 1,3-5-316,11 0 0,-1-1 489,-4 1 0,2 3-114,-6-2 1,-1 2 4,-4 2 0,-5 0-146,1 0 1,-9 0 5,-1 0 0,-4 2-117,-11 2 1,-2 0 136,-12 5 1,-1 1-240,-4 4 0,-3 5 42,-6 0 1,-12 6-73,-7-1 1,-8 2 95,-6 3 0,1 1-200,-6 3 1,7-3-12,-3 3 1,0 4-1,1 0 1,-1 0-327,6 1 1,-1-7 363,1 2 1,-5-2-343,0-3 1,-7-6 114,2-3 0,-3-3 46,-1-2 0,-6-4 329,1-1 0,-5-6 0,4 2 0,1 3 0,4 0 0</inkml:trace>
  <inkml:trace contextRef="#ctx0" brushRef="#br0">25863 3554 8278,'-21'0'-1159,"5"0"580,-3 0 1402,3 0-62,9 0-291,0 0 1,20 0 4,6 0 0,12 0-148,7 0 1,5-5-86,4 1 1,-1-6-1,6 5 0,2-4-258,8 4 1,-2-6 33,6 2 0,-6 2-566,2 3 0,-12 2 338,-7 2 0,-8 0-1037,-12 0 1247,-2 0 0,-7 0 0,0 0 0</inkml:trace>
  <inkml:trace contextRef="#ctx0" brushRef="#br0">25379 3014 8406,'-14'0'-1111,"6"0"1191,2-6 1,7 4 375,4-3 1,9 4-419,10 1 0,9-5 43,5 0 1,11-4-156,8 4 0,17-1 74,-32 3 0,1 1 0,2 1 0,-1 0 0,-1-2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10067 9994 8145,'-7'-8'-879,"6"2"2271,-6 6-961,7 0 0,0 2-207,0 2 1,2 4 28,3 6 1,-2 2-35,6 3 1,-4 3 42,5 7 0,-6-1-27,6 1 1,-2 5-143,1 4 0,-1 5 95,-3 4 1,-4 4-15,4 6 1,-3 1 3,-2 4 1,0-4 9,0 4 1,0-4-111,0-1 1,0 6-156,0 4 0,0 2 104,0 2 1,0-11 138,0-3 1,0-5-225,0 0 0,0-9-108,0-10 1,0-4-433,0-6-81,0-2 99,0-13 0,4-10 35,1-12 0,1-8 437,-1-11 1,-2-8-846,7-7 1,-7-10 26,2 1 587,3-16 1,-7 7 0,6-12-1</inkml:trace>
  <inkml:trace contextRef="#ctx0" brushRef="#br0">10465 10136 8145,'42'-23'-297,"1"-1"1,0 7 494,-1-2 1,1 3 463,0 2 1,-5-1-388,-1 1 1,-2 5-35,8-1 0,-4 1-199,9-6 1,2 6 112,2 0 1,7 5-104,-2 0 1,3 4 104,-8 4 0,-8 0-101,-1 5 1,-5 0 124,0 6 0,-8-6-39,-7 1 0,-1-6 123,2 6 0,1-5-108,-6 4 1,5-4-2,-5 4 1,0 1 16,-5 4 1,0 0-143,1 0 1,-7 7 31,-4 3 0,-2 3 3,-2 1 1,0 8 32,0 7 1,-5 7-24,0 12 0,-1 3-283,1 6 0,4 5 301,-4 0 0,3-1-367,2-4 1,5-3 121,0 3 0,6-14-619,-2 5 1,-1-13 155,2-2 1,-5-9-114,4-5 1,-6-3 260,2-1 0,-3-2-69,-2-4 1,-8 3-510,-7-7 1044,-5 6 0,-9-3 0,1 6 0</inkml:trace>
  <inkml:trace contextRef="#ctx0" brushRef="#br0">10607 11586 8071,'-14'-14'769,"6"0"0,3 1-138,10 4 0,11 1-47,12 3 1,7 2-80,7-6 0,7 5 106,4 0 0,5-3 149,8 3 0,12-3-810,-34 5 1,2 0 0,1 0-1,-1 0 165,-3-2 1,-1-1 0,0 3 0,0-1 40,34-6 0,-35 5 0,2 0-443,1-1 1,2 0 0,0-1 0,1 0 97,-4 1 1,-1 0-1,0 1 1,-2 0-409,31-5 0,-6 6 597,-3-2 0,-9 2 0,0 8 0,-1 6 0</inkml:trace>
  <inkml:trace contextRef="#ctx0" brushRef="#br0">16521 10079 8420,'0'-14'-467,"0"0"0,-4 0 233,-1 0 1,0 4 1179,5 1-532,0 5 0,2-2-196,3 6 1,-2 3 37,6 7 1,-1 2 130,2 17 0,1 2-100,-7 12 0,1 8-20,-5 6 1,0 6 160,0 8 1,0 1-237,0 4 1,2-9 164,2-1 1,0-6-90,5-3 1,-4-2-194,4-3 1,-4 2-155,5-7 0,-1-4-165,5-5 0,-4-7 136,-1 3 0,-4-11-125,4-4 0,-5-3-1588,0-2 770,4-6 392,-6-1 0,4-14 110,-6-2 0,-5-12-618,1-7 1167,-1-13 0,-8-16 0,-3-8 0</inkml:trace>
  <inkml:trace contextRef="#ctx0" brushRef="#br0">16991 10079 8343,'30'-19'-16,"3"1"0,8 3 156,6 6 1,13 1 208,2-2 0,0 4-72,-1 6 1,-2 0-125,-3 0 1,1-1-385,0-4 0,6 2 437,4-7 0,1 5-232,-2-4 0,-3 1 82,-6-1 0,-3-2 121,-7 6 0,-1 0-56,-13 5 0,-1 0-199,-9 0 0,3 2-99,-7 2 1,0 6 28,-5 9 1,-5-2 91,1 7 0,-7 0 222,2 4 0,-5 0-178,-5 1 1,2 1-10,-7 3 0,2-3 352,-1 3 0,-2 4-125,6 0 1,-4 9 167,4 2 0,-6 5-53,1 0 0,4 2-71,1 2 1,-1 0-263,1-1 1,-1 1-76,1 0 0,4 0 277,-4 0 1,3-5-55,2 0 1,0-11-950,0 2 0,0-10 327,0 0 1,0-4-1101,0-6 0,-1 3 104,-4-7 1482,-3-1 0,-12-3 0,-3-1 0</inkml:trace>
  <inkml:trace contextRef="#ctx0" brushRef="#br0">17033 11430 8371,'2'-8'649,"3"3"0,9 4-361,10 1 0,6 0-146,7 0 1,5 0 932,14 0 1,4-2-397,12-3 0,-6 2-514,0-6 0,8-1-396,-31 4 1,0-2 0,2-1 0,1-1 3,4 1 1,0-1 0,-2 0-1,0 1-471,-3 2 0,0 0 1,1 0-1,0 1 698,-3 2 0,-1-1 0,4-2 0,0 1 0,4 2 0,-1 0 0</inkml:trace>
  <inkml:trace contextRef="#ctx0" brushRef="#br0">22820 9909 8127,'-2'-8'26,"-2"3"166,2 4 0,-4 4-73,6 6 1,0 4 134,0 15 1,0 2 82,0 8 0,0 8-98,0-3 1,1 4 221,4 0 0,-3 4-96,2 6 0,3 6-225,-3 3 0,3-1 112,-3 2 1,-2-11 0,3 6 0,-4-7-192,-1 7 1,0-4 133,0-1 1,2 0-358,3 0 1,-4-7 179,4-2 1,3-5-534,1-6 1,-1-2 291,2-6 1,-6-7-521,6-3 1,-5-10-355,4-4 793,-6-4 0,4-8-408,-7-8 0,0-7 284,0-11 0,0-5 428,0-9 0,0-10 0,0-8 0</inkml:trace>
  <inkml:trace contextRef="#ctx0" brushRef="#br0">23033 10094 8127,'21'-29'-582,"-4"7"407,7 3 1,6 3 546,8 2 1,9 2 43,5 2 0,4 4 27,0 6 0,3 0-645,2 0 1,-2 0 343,3 0 1,1 0-108,8 0 1,3 0 22,-29 0 0,0 0 0,-2-1 0,-1 0-82,-1-1 0,-1-1 0,37 2 94,-6-4 0,-1 3-16,-4 2 0,4 0 13,-4 0 1,-9 0-1,-5 0 1,-12 7 10,-7 2 0,-5 6 3,-4 3 0,-5 5-61,-10 5 0,-2 2 52,-7 3 1,-2-1 45,-3 6 0,2 1 19,-6 9 0,4-3 2,-4 8 0,4-6-38,-5 5 1,6 0-3,-6 5 1,7-5-230,-2 0 0,-1-4 151,1 4 1,0-6-352,5 1 1,-1-3 60,-4-1 1,4 0-130,-4-1 1,-3-4 112,-2 0 1,-4-5-416,-5 5 0,-3-6-177,-6 1 877,-1-9 0,-12 2 0,-3-4 0</inkml:trace>
  <inkml:trace contextRef="#ctx0" brushRef="#br0">23033 11515 8213,'0'-14'0,"2"6"189,3 3 1,9 4 65,9 1 0,6 5 365,4-1 0,11 1-60,13-5 1,16 0-364,7 0 0,-33-5 1,0-1-439,-3-1 1,2 0-1,5-4 1,2 0 279,3 1 0,2 1 0,3-4 0,2 0-375,3 2 1,1-1-1,3-3 1,1-2 335,0 1 0,0-1 0,1 0 0,1 1 0,4 1 0,-1 1 0</inkml:trace>
  <inkml:trace contextRef="#ctx0" brushRef="#br0">28877 9895 8210,'0'-15'-655,"0"1"448,0 0 45,0 6 390,0 2 136,0 25 1,1 0 668,4 19-678,-3 6 1,9 6 101,-7 7 1,3 2 50,-3 2 0,3 1-402,2 9 1,4-3 171,-4 8 1,2-7-245,-1 2 1,-2-12 19,-3 7 1,-2-14 13,6 5 1,-6-8-30,2 3 0,-3-8-218,-2-1 0,4-2-181,1-8 1,0-4 161,-5-6 0,5-5-310,-1 1 1,1-8 425,-5-2-978,0-6 195,0 4 323,0-20 0,0 2-90,0-13 632,0 1 0,6-12 0,2-1 0</inkml:trace>
  <inkml:trace contextRef="#ctx0" brushRef="#br0">29559 9653 8447,'22'-6'-225,"-4"4"-38,-4-3 0,-2 4 282,12 1 0,0 1 217,4 4 1,2-2-105,3 7 1,7-6 127,12 6 0,2-7-34,12 2 1,-1-4-308,1-1 0,2 0 301,-6 0 1,-5 0-35,-5 0 1,-6 5 9,1 0 1,-9 6-88,-5-2 0,-3 6-14,-1 4 1,-9-2-18,-6 7 0,-1-1-163,-8 6 0,-1 4 95,-4 0 1,0-4 258,0-6 1,-4-1-351,-1 2 0,0-2 107,5-3 0,0-3-25,0 3 1,0 1 73,0-1 1,2 7 24,3-3 0,-4 4 38,4 2 0,-4 10 1,-1 4 1,-4 9-93,-1 0 0,-6 8 30,1 2 0,-2 4-217,-2-4 1,-1-1 85,1-4 1,2 0-223,2 0 0,-1 0 42,6 0 1,-1-7-252,1-3 1,4-4 93,-4-5 0,2-3-145,-2-7 1,2-6 35,-7-3 0,1-3-170,-5-2 670,-1-6 0,1 5 0,0-5 0</inkml:trace>
  <inkml:trace contextRef="#ctx0" brushRef="#br0">29261 11330 8040,'-13'-1'1862,"3"-4"-1565,4 4 1,12-6-254,4 7 1,10 0 387,9 0 1,14 0-132,13 0 0,8 0 134,7 0 1,0-1-348,0-4 0,3 3-21,-34 0 1,1 0 0,38 0-135,-37 2 1,1 0-1,34 2-450,-10 2 1,-9 0-350,-6 5 1,-12 0 822,-2 6 0,-13-1 0,-4 0 1</inkml:trace>
  <inkml:trace contextRef="#ctx0" brushRef="#br0">13322 10776 8503,'-36'0'-141,"3"0"201,3-6-38,2 4 1,-3-9 190,-2 6 1,3-1 28,-3 1 1,-2 4-18,2-4 1,-3 3-70,7 2 1,-1 0 118,11 0 0,0 2 392,5 3-124,0-4-526,6 6 1,2-6 57,6 4 0,12-2 119,7 7 1,13-6 131,6 6 1,16-1-124,7 5 1,7-4-226,3-1 0,8-5 128,-37-2 1,2 0 0,7 2-1,2-1-389,5-1 1,2 0 0,2 1 0,0-1 365,-1-2 1,1 0 0,2 0 0,1 0-83,2 0 1,-1 0 0,-3 0-1,0 0 35,2 0 1,-2 0-1,-3 0 1,-3 0 21,-4 0 0,-1 0 1,3 0-1,2-1-186,2-2 1,0 1-1,-1 1 1,-2 0 305,-6-1 1,-1-1 0,0 2-1,-1 1-325,32 0 0,-39 0 0,0 0 180,40 0 1,-7 6-603,-12 4 0,-4 2 298,-15 3 0,-3-1-455,-12 0 1,-6-5-631,-3 1 980,-3-7-331,-8 3 0,-2-7 343,-6-4 364,-6-3 0,-8-12 0,-9-2 0</inkml:trace>
  <inkml:trace contextRef="#ctx0" brushRef="#br0">15356 10605 8335,'-8'15'-300,"12"-1"292,11 0 0,10 0 487,3 1 0,6-1-60,3 0 0,5-1-83,-5-4 1,-2 2-47,-2-6 1,2 4 167,-2-4 1,0 5-158,-4-6 1,-7 6 88,-3-5 1,-3 4-149,-2-4 1,-6 6 17,-3-2 0,-5 4-291,-5 1 1,-9 2 148,-10 3 1,-9 5-243,-5 9 1,-17 8-102,22-18 1,-1 1-1,-3 3 1,-3-2-361,-5-1 1,0 0-1,4 2 1,1 0 188,0-3 0,0 1 0,3 2 0,3 0 396,-28 22 0,0 2 0,10-7 0,-3-4 0</inkml:trace>
  <inkml:trace contextRef="#ctx0" brushRef="#br0">18839 10719 8348,'-8'-20'202,"2"4"1,14-3 56,6 9 0,8 4-17,11 6 1,10 6-143,9 4 0,10 3 105,4 1 0,8 0-323,2 0 0,-37-5 0,1 1 247,0 0 0,1-1 0,4 1 0,3-1 70,6-1 1,1-2 0,0 1 0,0-1-55,0-1 0,-1-1 0,4 2 1,0-1-222,1-2 0,0-1 0,4 1 0,0-1 339,6-2 1,0 0 0,0-1 0,-1 0-441,1-1 0,0 0 1,-1 1-1,1 0 354,5-1 0,-1-1 0,-9 0 0,-1 0-61,-4 1 1,0-1 0,-3 1 0,0-1-317,1 3 1,0 0 0,-4 0 0,0-1 245,-3-1 1,-1-1 0,-5 2 0,-1 1 47,33-5 1,-5 2-214,-5-2 0,-4 3-62,-10-2 0,-6 2 396,-13 2 0,-1 0-632,-13 0 0,-5 0 122,-5 0-196,-5 0 0,0-6-289,-8-4 1,-1 1 779,-9-5 0,-4-4 0,-10-10 0</inkml:trace>
  <inkml:trace contextRef="#ctx0" brushRef="#br0">21825 10605 8245,'15'10'-473,"4"-1"0,5-5 450,9 0 0,10-2 525,9-2 0,5 5-268,5-1 1,-4 1-214,4-5 0,-6 0 35,-3 0 0,-6 2 137,-9 2 0,-3 0 878,-7 5 0,-6-4-410,-3 4 1,-9 2-304,-6 8 1,-10-1-256,-8 5 1,-13 6-190,-11 4 0,-17 6-218,-12-1 0,24-14 1,-4 0-33,-6 2 1,-3 0 0,1 1 0,0 0-305,-2-1 1,0 0 0,-1 1 0,-1 1 297,0-2 1,0 0 0,3-1-1,0-1 342,-1 0 0,0-1 0,3-3 0,2-2 0,7-1 0,0 0 0,0-2 0,0 0 0</inkml:trace>
  <inkml:trace contextRef="#ctx0" brushRef="#br0">25621 10748 8230,'-37'-13'-105,"4"-6"1,5 2-161,4 2 0,4 3 197,5 7 0,0 0-116,-4 5 0,1 0 444,-5 0 1,5 0-138,-1 0 1,3 0 90,2 0-55,6 0 96,2 0 0,9 0-20,7 0 1,5 0-114,14 0 0,7-4 306,7-1 0,14 0-230,14 5 1,-25 0 0,3 0-274,5 0 1,1 0 0,1 0 0,0 0 142,0 0 0,2 0 0,10 1 1,3 0-477,6 1 0,2 0 0,0-1 0,0 0 458,-4 1 1,2 1 0,-22-2 0,1-1 0,0 0-17,2 0 0,1 0 1,-1 0-1,-1 0 0,-1 0 1,-1 0 5,23 1 1,0-2-1,-24 0 1,0-1-1,-1-1 2,1 0 0,0 0 0,-1 0 1,24-3-1,-2-1 40,-8 0 0,-1 0 0,4 0 0,0-1-280,2 1 0,-1 0 1,-8 0-1,-2 0 190,-5 0 0,-3 0 0,-4 0 0,-1 1-133,-5 1 1,-1 1 0,36-7-134,-7 6 1,-10 0 232,-13 5 0,-9 0-1587,-15 0 1861,-10 0 1,-22 2-1584,-16 2 1350,-15-2 0,-5 11 0,-5-5 0</inkml:trace>
  <inkml:trace contextRef="#ctx0" brushRef="#br0">28166 10350 8228,'20'6'0,"4"-3"0,9 7 0,5-6-93,10 6 1,4-1 249,9 5 0,-1 2-149,7 3 1,5-3 81,-32-7 1,1 1 0,36 6 3,-1-2 1,-16 0 49,-8 0 1,-9 1 102,-10-1 0,-3 0 162,-16 0 1,-3 5-294,-11 0 0,-15 6-390,-14-1 1,-21 5 189,13-13 0,-2 1 0,-4-1 0,-1-1-1246,-8 4 0,0 0 1330,-2 0 0,0 0 0,0 5 0,1 1 0,0 0 0,0 1 0</inkml:trace>
  <inkml:trace contextRef="#ctx0" brushRef="#br0">9725 7066 8476,'-8'1'0,"4"4"0,2 9 574,2 10 0,5 9 66,0 5 1,6 5-295,-2 4 0,2 8-53,-1 7 0,1-1-275,-6-4 0,-1-5 85,-4 1 0,5-8-349,0 3 0,-1-6 218,-4-4 0,0-3-436,0-7 1,0-1 144,0-3 1,0-3-4,0-7 0,0-5-583,0 1-41,0-7-171,0-16 1117,0-4 0,0-31 0,0 4 0</inkml:trace>
  <inkml:trace contextRef="#ctx0" brushRef="#br0">10294 6852 8470,'41'-28'-892,"3"-1"693,13 1 0,8 6-413,6 3 0,0-2 1083,5 2 1,-8 1-79,-2 3 0,2 1 32,8 0 0,-3 1-146,3 4 1,-5-2 50,-5 6 0,-9 0 58,-10 5 0,-2 0-219,-3 0 0,-6 2 142,-2 3 1,-4-2-212,-2 6 1,1 1-136,-1 4 1,-1 0 161,-3 0 0,2 2 131,-2 3 0,-3-2-279,-2 7 1,0 5-78,-5 4 0,2 11 60,-12-1 0,1 9-47,-5 0 0,-2 8-11,-2 1 1,-1 1-146,-9-5 0,7 6-495,-7 3 1,9-2 414,1-3 1,2-2-261,2-2 0,-1-7 185,-4-2 1,3-6-107,-2-4 1,-4 2-183,-2-7 684,-9 0 0,2-5 0,-7 1 0,0-1 0</inkml:trace>
  <inkml:trace contextRef="#ctx0" brushRef="#br0">9896 8345 8198,'-22'-14'429,"8"0"0,15 6-745,13 3 1,15 3 404,14 2 0,7 0 696,12 0 0,2-6-346,8-3 1,-31 2-1,3 1-578,2-1 0,3 0 1,6-3-1,2 1 163,2 0 1,0-1-1,2-4 1,-2-2 64,-6 2 0,-1-1 0,2-2 0,1-2-61,-3 3 1,0-1-1,-1-1 1,-1 0 69,-4 3 0,-2 1 0,-3-1 0,-1 2-408,21-2 0,-12 0-967,-16 10 182,-3 0 0,-14 13 1095,-6 6 0,-7 1 0,-3 5 0</inkml:trace>
  <inkml:trace contextRef="#ctx0" brushRef="#br0">10749 8302 8085,'-14'-6'0,"4"4"518,1-2 0,6 4-79,-2 4 1,3 4-307,2 7 0,-4 0 35,-1 4 0,-1-1-62,1 5 1,-3 3-3,-6 7 0,-2-2 146,-3 7 0,2 0-368,-7 5 0,0-2 135,-4-3 0,-1 3-616,1-3 1,-1-2 255,1 2 0,4-6-502,1 1 0,7-9-313,2-5 461,-1-4 697,8-7 0,-1-8 0,1-8 0</inkml:trace>
  <inkml:trace contextRef="#ctx0" brushRef="#br0">10650 8644 8085,'50'-37'121,"-3"4"1,2 3 301,-1 2 1,-6 6-117,-4 3 1,-6 3 114,1 2 0,-3 4-477,-1 1 0,-7 5 190,-3 0-815,-10 2 1,-3 8 371,-6 4 1,-3 3-868,-6 1 1175,-1 6 0,-16 2 0,3 7 0</inkml:trace>
  <inkml:trace contextRef="#ctx0" brushRef="#br0">10792 8686 8085,'8'7'242,"-2"0"-242,-6 8 0,5 5 574,-1 4 1,1 4-124,-5 5 1,0 4 60,0 5 0,0 6-133,0-1 0,0 9 95,0 0 0,0 3-168,0 7 0,0-3-219,0-1 0,5 0-88,0-10 0,-1-3 77,-4-2 0,5-9-386,0-5 0,0-8 213,-5-1 0,1-11-1460,4 1 1161,-4-9 0,7 1-772,-3-6 0,-2-6 1242,7-4 0,-1-15 1,5-5-1</inkml:trace>
  <inkml:trace contextRef="#ctx0" brushRef="#br0">12583 7208 8199,'-27'-14'-822,"4"-1"0,4 6 1157,9-1 1520,4 7-1579,6-3 0,6 6-30,4 0 1,10 5 51,9-1 1,5 7-42,9-1 1,8-4 22,5-1 1,22 1-381,-31-3 0,1-1 0,0 1 0,0-1 196,1-2 0,2 0 1,3-2-1,1-1-304,1 1 1,1-1 0,6-4 0,1-2 387,7 2 0,0 0 0,-6-1 0,-1-1-94,-2 2 1,0 0 0,1 0 0,2-1-89,-1 1 0,-1 0 0,-6 1 0,-1 0-311,-5 1 1,-3 0 0,30-1 228,-12 6 1,-3 0-258,-6 0 1,3 0 211,-8 0 0,2-5-815,-2 0 1,-3-1 943,-6 1 0,-2 4 0,-3-4 0,-4 3 0</inkml:trace>
  <inkml:trace contextRef="#ctx0" brushRef="#br0">14716 6852 8178,'11'10'397,"3"-1"1,10-6-887,14 2 1,4-3 71,6-2 0,1-5 1211,3 0 1,2 1-348,-7 4 1,7 0-98,-2 0 0,9 0-310,6 0 1,-4 0 376,-1 0 0,-4 0 79,-1 0 0,-11 1-79,-4 4 0,-10-2-10,-4 6 0,-6 3-140,-7 6 0,-7 1-781,-4 10 1,-12 2 374,-11 12 1,-18 6-389,8-23 0,-4 0 0,-5 4 0,-3 0-1046,-8 1 0,-2 0 1573,2 2 0,-1 2 0,-3 0 0,0 1 0,3 3 0,1 1 0</inkml:trace>
  <inkml:trace contextRef="#ctx0" brushRef="#br0">16479 6397 8389,'0'-14'-342,"0"6"1,0 4 508,0 8 0,0 12 367,0 13 0,6 8-210,4 16 1,2 0 88,2 14 0,-1 5-828,-8-32 1,0 1 617,1 36 1,-4-36 0,1 0-178,1 35 1,1-6 290,-5-9 1,0-4-562,0-5 1,0-8 209,0-6 0,0-8-503,0-1 1,-1-4-161,-4-11-3,3 4 295,-10-17 1,10-2 350,-3-13 0,4-9-919,1-10 973,0-3 0,-7-13 0,-1-2 0</inkml:trace>
  <inkml:trace contextRef="#ctx0" brushRef="#br0">16820 6653 8389,'51'-20'-1056,"5"-2"880,1-7 0,-19 12 1,2-1-249,6-1 1,3 1-1,3-2 1,1 0 494,2 1 1,-1 0-1,2 1 1,-1 1-17,-5 3 1,-1 0 0,3 0 0,1 1 32,1 1 1,1 0 0,-3 2-1,0 1 92,-4 4 0,-1 1 0,-4-2 0,-1 1 315,34 0 1,-8 2 87,-2 8 0,-6 3-135,2 6 0,-10 6-149,-5 4 0,-10 3-133,-9 1 1,-1 12-81,-8 3 0,-5 2-179,-4-2 0,-7-2-203,2-3 0,-5 3-266,-5-3 1,-9 5 139,-10 4 1,-11-3-240,-8 4 0,-5-4 348,-9-2 1,-5-4-138,0 0 1,-1-5 449,2 5 0,-10-1 0,31-18 0,-1 0 0,-1-1 0,0-2 0,0-1 0,-1-1 0,0 0 0,1 0 0</inkml:trace>
  <inkml:trace contextRef="#ctx0" brushRef="#br0">17232 7520 8238,'-28'15'-1106,"7"-6"1695,7 1 1,8-7-139,11 2 1,12-4-3,16-1 0,7-6-199,16-4 0,3-2-292,7-3 0,5-5-238,0-4 0,-32 12 0,0-1 135,3 1 0,1 0 1,-1 1-1,-2 2-608,36-5 1,-8 1 400,-16 3 0,-9 4 334,-10 6 0,-9 13 1,-4 3-1</inkml:trace>
  <inkml:trace contextRef="#ctx0" brushRef="#br0">17630 7620 7827,'-4'14'-209,"-1"0"1,-1 2 595,1 3 0,-3 3-104,-6 7 0,-5 4 56,0 0 0,-8 7-205,-1-3 1,-9 6-67,-10 5 1,-4 0-261,-6 5 0,1-3 29,-1-2 0,6-9-42,4 4 0,6-12 124,7-2 1,1-7-448,10-8 1,7-1-121,2-4-275,9-3 923,-1-12 0,12-8 0,2-8 0</inkml:trace>
  <inkml:trace contextRef="#ctx0" brushRef="#br0">17346 8118 8152,'51'-16'0,"-2"-6"215,-7 12 1,1-9 60,0 10 0,1-7 19,3 6 1,2 4-377,3 1 0,-3-1-511,-6 1 1,-7 2 37,-3 8 0,-10-2 554,-9 7 0,0 5 0,-6 7 0</inkml:trace>
  <inkml:trace contextRef="#ctx0" brushRef="#br0">17502 8274 8177,'0'14'533,"0"0"-433,0 1 1,0 0 79,0 4 1,0 5 319,0 9 1,0 4-64,0 5 1,0 12-19,0 3 1,0 9-302,0 0 0,0 4 250,0 1 1,5 5-496,0 0 0,1 1 306,-1-1 0,-3-5-14,2 0 1,3-6-177,-3-8 1,1-11-647,-5-4 1,0-6 399,0-2 1,0-7-829,0-13 1,2-6 356,2-4 728,-2-2 0,17-15 0,-3-2 0</inkml:trace>
  <inkml:trace contextRef="#ctx0" brushRef="#br0">19450 6682 8498,'-14'-14'719,"6"6"0,3 1-649,10 7 1,5 7 164,9 2 0,11 4 33,12 1 0,17 6-93,17 4 1,-37-13 0,2 0-367,6 2 0,1-2 0,-2-2 1,1-1 414,4 2 0,2-1-417,5-3 0,1-2 1,11 0-1,1-2 278,2-1 0,1-2 0,-21-1 0,1 0 0,0-2-7,1 0 0,1-1 0,-1 0 1,22-1-1,-1-1-155,-2 1 0,-1-2 1,1-1-1,-1 1 70,-6 3 0,-1 0 0,0-3 0,-1 0-49,-8 3 0,-1 1 1,-4 0-1,-2 0-181,25-5 1,4 5-682,-12 0 0,2 2 35,-12 2 1,2 0-1087,-12 0 1969,-6 0 0,-1 0 0,-7 0 0,0 0 0</inkml:trace>
  <inkml:trace contextRef="#ctx0" brushRef="#br0">22180 6582 8229,'14'0'0,"2"0"549,3 0 1,5 2-77,9 3 1,-1-2-383,5 6 0,-7 2 3,-1 8 1,-2-3-124,-8 3 1,6-3 165,-1-2 1,-4-1 59,-1-4 1,-5 8-84,-4-2 0,-4 4 59,-6 0 1,-12 4-360,-7 10 1,-13 2 80,-6 3 0,-17 8-409,-12-3 0,30-20 0,-3 1-814,-4 0 1,-2-1 1327,0-1 0,-1 1 0,0 1 0,1 1 0,0-4 0,0 0 0</inkml:trace>
  <inkml:trace contextRef="#ctx0" brushRef="#br0">23204 6141 8369,'-14'-14'-313,"6"8"467,3 6 0,3 16 272,2 17 0,0 16-80,0 17 1,0 4-99,0 1 0,0 1-135,0 4 0,0-3 96,0 3 1,0-10-363,0-4 0,0-4-30,0-1 0,0-8 66,0-6 0,0-7 102,0-8 1,0-5-102,0-5 1,-1-3-333,-4-6-268,3-2-16,-10-7 0,10-8 486,-2-7 246,2-11 0,2-17 0,0-8 0</inkml:trace>
  <inkml:trace contextRef="#ctx0" brushRef="#br0">23389 6241 8369,'28'-14'-642,"2"4"450,3 1 0,8 1 368,7-2 0,13-1-66,6 7 1,-27-2-1,2 1-301,5 0 1,1 0 0,3 1 0,0 0 233,2-1 0,-1 1 0,-5 1 0,0 1-6,-2-3 1,0 1 0,7 2-1,1 0 109,3 0 1,1 0 0,0 1 0,-1 2-53,-8 0 1,-2 2-1,-2 1 1,-2 0 180,33 10 1,3 5-194,-2 0 1,-5 7 133,-5-3 0,-12 4-138,-2 2 0,-8-1-40,-6 1 0,-9-3 11,-10-2 1,-8 3-222,-2-3 1,-6 2 215,2 3 1,-11-1-222,-9 1 0,-5-1-98,-9 1 0,-12 4 75,-6 0 0,-18 2-177,-6-2 0,32-15 0,-1 0 119,2 3 1,0 1 0,-4 0 0,-1 0-220,-1 2 1,-2-1-1,-4-1 1,-1-1 476,-8 1 0,-1-1 0,6 1 0,-1-2 0,-4-4 0,0-2 0,4 3 0,1 0 0,-2-2 0,0 0 0</inkml:trace>
  <inkml:trace contextRef="#ctx0" brushRef="#br0">23517 7336 8265,'-23'8'-47,"3"-2"0,14-6 158,6 0 1,17-6 157,11-4 0,17-3-127,2-1 1,15 2 36,9 2 1,-31 4-1,2 1-439,2 3 1,2-1-1,4-1 1,-1-1 254,-1 2 1,-1 1-1,2-3 1,-1 1-93,-3 1 1,0 1 0,-3-1-1,1 1-46,0 2 1,-1 0 0,31 2-902,-11 2 1044,-17 4 0,6 5 0,-16 0 0,-10 1 0,-9 3 0</inkml:trace>
  <inkml:trace contextRef="#ctx0" brushRef="#br0">24242 7492 8267,'-15'-5'-58,"1"1"0,0-1 56,0 5 0,3 3 453,-3 6 0,2 3-179,-6 11 0,-5 6-205,0 4 0,-6 6 48,-4-1 0,-3 3 11,-7 2 0,0 4-174,1 1 1,1 4 188,3-5 1,3 5-254,7-4 1,1-1 73,3-4 0,-1-7-360,6-3 0,1-4-45,9-6 0,-4-2-869,4-7 447,3-6 865,-1-2 0,7-6 0,0 0 0</inkml:trace>
  <inkml:trace contextRef="#ctx0" brushRef="#br0">24100 8032 8173,'48'0'0,"-5"-1"167,0-4 1,1 3-76,-1-2 0,-5 2-104,4 2 0,-9 0 79,1 0-974,-11 6 1,-8 2 474,-11 6 0,-15-4 432,-8-1 0,-19 1 0,-6 4 0</inkml:trace>
  <inkml:trace contextRef="#ctx0" brushRef="#br0">23972 8231 8152,'6'16'-136,"3"3"0,4-2 776,1 7 0,-4 1-166,-1 9 1,-1 3 152,2 11 1,1 4-69,-7 10 0,1-2-335,-5 6 0,0-1 10,0 1 1,0-3-38,0-6 0,0-2-276,0-2 0,-2 0 109,-2-5 1,1 2-850,-7-7 1,5-4 481,-4-10 1,6-2 336,-2-4 0,3-5 0,2-4 0,0 3 0</inkml:trace>
  <inkml:trace contextRef="#ctx0" brushRef="#br0">26133 6667 8436,'-8'-22'-20,"3"3"9,10 10 1,9 3 629,10 6-332,15 0 0,13 0-102,19 0 0,-30 2 0,1 2-218,2 0 1,2 1-1,1 1 1,0 1 100,3 0 0,0 0 0,6 0 0,3-1-320,9-1 0,2-1 0,0 2 1,0-1 208,1-2 1,0-1 0,6 1 0,0-1 33,1-2 0,0 0 0,-5 0 0,-2 0-2,-6 0 0,-2 0 1,-5 0-1,-1 0-55,-6 0 0,-2 0 1,-6 0-1,-1 0-677,34 0 0,-13 0 86,-16 0 0,-1-2-941,-13-2 1598,-6 2 0,-6-4 0,-7 6 0</inkml:trace>
  <inkml:trace contextRef="#ctx0" brushRef="#br0">28507 6483 8246,'16'8'75,"3"-4"1,-2 3 130,7-3 1,-5 7-32,4-1 1,6 7-6,4 2 0,-1 5-94,-9-5 0,3 6 45,-7-1 0,0 1-140,-5-1 0,-6 3 65,-4-4 1,-2 3 129,-2-3 0,-17 4-219,-7-3 0,-19 7 18,-4 3 1,-2-1-204,-3-5 0,-7 1-476,-7-1 0,-8-1-548,-2-3-434,0 3 1353,18-18 0,6 8-220,18-12 553,14 0 0,9-10 0,6 0 0,0 1 0</inkml:trace>
  <inkml:trace contextRef="#ctx0" brushRef="#br0">28919 6227 7607,'0'20'-1314,"2"9"1450,3 9 1,-2 11 359,6 8 1,-4-1-26,5 6 1,-6 1-564,6-1 0,-6 4-21,6-4 1,-2-2 12,1-8 0,2 2-14,-6-7 0,0-6 63,-5-8 0,0-9 29,0-5 0,0-3-98,0-2 1,-2-6-106,-2-4 1,0-2-78,-5-2 1,4-2 244,-4-2 0,4-6 57,-5-9 0,1 4 0,-5-6 0</inkml:trace>
  <inkml:trace contextRef="#ctx0" brushRef="#br0">29374 6241 8125,'65'-22'0,"0"-3"-183,-4 6 1,-5 0-724,5 4 1,3 3 1042,11 2 0,-33 7 0,0 0-59,3 3 1,0 0-1,-2 0 1,-1 0 179,39 0 0,-10 6-87,-5 4 1,2 4 201,-11 5 0,5-2-58,-1 7 1,-4 0-111,0 4 0,-6 1 80,-9-1 1,-7 1-146,-6-1 0,-7 0 17,-8 1 0,-6-1-331,-3 1 0,-7-4-215,-7 3 0,-9-4 221,-15 5 0,-11 2-134,-13-7 1,-8 6-187,-11-6 1,4 2 186,34-12 1,0 1 0,-2 1 0,1 1 106,-1 0 1,-1-1 0,-4 1 0,-1-1 193,-4-1 0,0-1 0,4-1 0,0 1 0,1-2 0,0-1 0,-29 10 0,13-7 0,2 2-52,2 3 1,8-3 107,7 3 0,2-4 110,12 0 0,2-1 4,12 0 1,6 0 310,4 0 1,15-1-87,8-3 1,14 1-10,9-7 0,7 3-337,8-3 0,6-2 210,4 3 0,5-4-503,9-1 1,-7-4 185,-33 1 1,-1 1 0,28-3-301,-7 5 0,-9 0 28,-4 0 330,-17 0 0,4 0 0,-16 0 0,-3 0 0</inkml:trace>
  <inkml:trace contextRef="#ctx0" brushRef="#br0">29886 7321 8262,'0'10'0,"0"-1"0,-5 2 199,1 8 1,-7 0 20,1 10 0,-9-4 5,-5 8 1,2 2-98,-1-2 1,-7 7-216,-8-2 1,1-2 120,-1 2 1,1-7-113,-6 3 0,0-4-63,1-2 1,5 0 56,4 1 1,9-7-620,5-3 0,4-3 703,0-2 0,1-6 0,0-2 0</inkml:trace>
  <inkml:trace contextRef="#ctx0" brushRef="#br0">29886 7663 8014,'35'0'0,"-5"-5"0,3 0 0,-1 0 258,1 5 1,-3 2-17,3 3 1,-5-2-442,-4 6 1,-3-1-174,-7 2 1,-1 2-1169,-4-2 1540,-3 3 0,-18 1 0,-4 0 0</inkml:trace>
  <inkml:trace contextRef="#ctx0" brushRef="#br0">29829 7805 8014,'0'22'0,"0"-3"0,0 3-196,0 2 0,-1 10 360,-4 9 1,3 1 591,-2 8 1,0 2-329,0 8 0,2 3-542,-3 6 1,4 8 345,1-37 1,0 1 0,-1 2 0,0 2-57,-1 2 1,0 1 0,1 0-1,0 0-60,-1-1 1,-1 1-1,2-3 1,1-1 11,0 0 0,0-2 0,0-1 1,0 0-169,0 37 0,0-9-44,0-9 1,0-12-134,0-7 1,-5-8 97,0-12 1,0-7-42,5-6 1,-1-7-274,-4 2 1,3-16-325,-2-8 0,2-8-1442,2-6 2199,0-4 0,6-5 0,2-1 0</inkml:trace>
  <inkml:trace contextRef="#ctx0" brushRef="#br0">10678 5018 8339,'-17'-1'-1012,"2"-4"505,-2 3 1898,15-4-320,-4 6-773,6 0 1,6 8 27,4 6 0,3 7 82,1 7 1,0 7-121,0 3 0,-1 9-11,-4 5 0,2 4-172,-6 1 0,0 6-49,-5 3 0,0 4 2,0 1 0,0 5-324,0-1 1,1 1 147,4-5 0,-2-6 126,7-3 1,-1-4-210,5-1 0,-4-2-391,-1-3 0,-5 0 277,0-9 1,3-3-453,-3-12 0,1-1 92,-5-3-101,0-4 0,-6-12 588,-4-3 188,-2-10 0,-9-9 0,-1-8 0</inkml:trace>
  <inkml:trace contextRef="#ctx0" brushRef="#br0">10536 5274 8459,'-10'5'0,"1"0"0,-1 7 363,-4 3 0,0 0-21,0 9 0,-2 0-307,-3 4 1,-2 7 36,-2 3 0,-3 1-87,7-1 0,-4-5-648,4-9 0,5 1 371,4-6 0,5-6-839,-4-8 1131,6-4 0,-10-7 0,5-2 0</inkml:trace>
  <inkml:trace contextRef="#ctx0" brushRef="#br0">10450 5303 8459,'35'1'196,"3"4"1,5 9 75,4 10 1,-3 3 155,4 1 1,1 1-123,-2-1 1,1 1-1219,-6-1 425,14 0 0,8 1 1,-24-15-1,-1 0 1</inkml:trace>
  <inkml:trace contextRef="#ctx0" brushRef="#br0">17190 4905 10192,'0'-7'-976,"0"7"1,1 8 1119,4 11 1,1 11-73,4 13 0,1 7 715,-6 12 1,1 1-681,-1 4 1,-4 7 17,4-3 1,-4-29 0,0 1-61,-1 0 1,0-1-1,0 4 1,0 0-41,0-3 1,0-1-1,0 2 1,0-1 74,0 33 1,0-6 273,0-9 1,0-6 435,0-7 0,0-2-420,0-13 1,0 0-1507,0-5-1813,0-5 1687,0-9 0,-2-11 23,-3-13 1353,4-5 1,-12-20 0,5-1 0</inkml:trace>
  <inkml:trace contextRef="#ctx0" brushRef="#br0">17104 5217 8560,'-22'8'-12,"2"10"-614,6-4 0,-1 10 98,1-1 0,-2 6 780,-3 4 0,-4 2-135,-11 3 0,3 3-456,-7-3 0,6-4 339,-1-1 0,9-9 0,4-3 0</inkml:trace>
  <inkml:trace contextRef="#ctx0" brushRef="#br0">17161 5161 8459,'49'0'72,"-3"6"-38,6 3 0,-6 9 584,1 1 1,-2 6-168,-3-1 1,1 3-1253,0 1 455,6 7 1,1-5 0,7 4 0</inkml:trace>
  <inkml:trace contextRef="#ctx0" brushRef="#br0">23758 4962 8342,'0'-15'353,"0"1"1,2 6-41,3 3 1,3 17-72,6 6 0,-2 25 126,-2 9 1,1 13 121,-6 1 0,-1 9-557,-4 0 0,0 3 211,0-2 0,-2-36 0,0 2-224,0 0 0,-1 1 1,-2-1-1,0-2 147,1 31 0,-3-8-308,3-6 0,0-6 241,-5-8 0,6-9-1376,-2-5 230,-3-7 477,7-14 1,-6-8-213,7-10 1,0-10 880,0-9 0,-6-5 0,-2-9 0</inkml:trace>
  <inkml:trace contextRef="#ctx0" brushRef="#br0">23673 5033 8342,'-8'20'0,"-5"4"0,4 9 0,-4-1-35,-1 6 1,-5-1 32,0 6 0,-11 0 123,2-1 0,-10 1-272,0 0 0,5-2-245,4-3 1,4-10-776,11-9 1171,3-3 0,11-8 0,0-2 0</inkml:trace>
  <inkml:trace contextRef="#ctx0" brushRef="#br0">23716 5161 8342,'44'0'-325,"3"0"0,5 7 772,10 8 0,3 0-475,6 9 0,-3 0-332,3 4 29,-3 1 0,-24-12 0,2 0 0,-3 2 0,1-1 1</inkml:trace>
  <inkml:trace contextRef="#ctx0" brushRef="#br0">29843 4933 7196,'0'21'1170,"0"10"-666,0 17 1,0-1 333,0 15-509,0-1 0,-1 6-187,-4-1 0,-3 0 184,-6 5 1,1 5-543,4 0 1,-2 0 410,6-5 1,-4-6-122,4-4 0,0-4-179,5-5 1,0-8-372,0-6 0,2-6 127,2 1 0,0-9-898,5-5 178,-6-10 591,4-2 1,-6-22 144,4-8 1,-3-11 332,2-8 0,-2-13 0,-2-4 0</inkml:trace>
  <inkml:trace contextRef="#ctx0" brushRef="#br0">29787 4962 8254,'-8'14'-188,"-5"2"-128,4 2 1,-6 6 399,-4 9 1,-4 8 306,-10 7 1,-4-1-357,-5-4 0,-6-5-235,1 0 1,1-7 55,8 2 0,5-4 86,9-5 1,8-5-837,7-10 894,6 4 0,9-18 0,10 3 0</inkml:trace>
  <inkml:trace contextRef="#ctx0" brushRef="#br0">29730 5260 8254,'44'-8'0,"3"3"0,5 5 0,10 5 0,-3 9-201,2 10 0,-7-2 613,-2 2 1,-11 0-441,2 4 1,-4 0-685,4 1 712,-7-1 0,5 1 0,-4-1 0</inkml:trace>
  <inkml:trace contextRef="#ctx0" brushRef="#br0">12100 3981 8486,'-14'0'233,"-1"0"352,1 0-653,6 6 1,2 2-99,6 6 0,0 0-452,0 0 618,0 1 0,-6-1 0,-2 0 0</inkml:trace>
  <inkml:trace contextRef="#ctx0" brushRef="#br0">12157 3782 9773,'-7'-8'-821,"6"-5"0,-10 10 1671,6-7-315,0 7-1145,5-3 621,0 6 0,0-6 1,0-2-1</inkml:trace>
  <inkml:trace contextRef="#ctx0" brushRef="#br0">12199 3355 9773,'0'-14'-68,"0"0"1,-4 4 1048,-1 1-519,0-1 1,5 1-535,0-1 0,2 7 164,2-2 1,11 4-591,8 1 508,10-7 1,10 6-1,8-5 1</inkml:trace>
  <inkml:trace contextRef="#ctx0" brushRef="#br0">18000 4336 8282,'0'-8'659,"0"2"0,0 7-764,0 4 1,0 3-483,0 6-908,0-6 616,0 5 879,6-12 0,2-7 0,7-10 0</inkml:trace>
  <inkml:trace contextRef="#ctx0" brushRef="#br0">18043 3995 8282,'-10'0'-919,"1"0"2079,6 0-603,-4 0-747,7 0 72,0-7 1,-4 4-779,-1-6 896,0-1 0,5-4 0,0 0 0</inkml:trace>
  <inkml:trace contextRef="#ctx0" brushRef="#br0">18029 3369 8282,'0'-19'0,"0"0"0,0-4 117,0 4 1,0-5 72,0 5 1,0 0 34,0 5 1,4 4-115,1 1 1,1 6-232,-1-2-1168,-3 3 1288,10 2 0,-4-6 0,6-2 0</inkml:trace>
  <inkml:trace contextRef="#ctx0" brushRef="#br0">23502 4336 8373,'0'-8'1486,"0"2"-1745,0 6 22,0 0 0,7 6 0,1 2 1</inkml:trace>
  <inkml:trace contextRef="#ctx0" brushRef="#br0">23502 3995 7603,'-9'-2'-1069,"-1"-3"867,7 4 0,-3-7 202,6 3 0,-6 4 0,-2-6 0</inkml:trace>
  <inkml:trace contextRef="#ctx0" brushRef="#br0">23403 3611 8303,'-14'-13'45,"-1"4"100,8-4 0,-1 7-293,3-4-89,3 4 0,-2 1 40,8 1 197,-2-7 0,17 3 0,-3-7 0</inkml:trace>
  <inkml:trace contextRef="#ctx0" brushRef="#br0">23517 3369 8303,'12'-19'-404,"-2"0"0,-4 0 0,-6 5 2184,0 6-1171,0-4 1,-2 12-476,-2 0 1,2 6 186,-3 8-321,4 0 0,1 7 0,0 1 0</inkml:trace>
  <inkml:trace contextRef="#ctx0" brushRef="#br0">29616 4336 8257,'-8'0'151,"0"0"390,3 0-219,4 0-220,-5 0 0,7 5-259,4-1-244,-4 1 1,12-5 400,-3 0 0,2-6 0,2-2 0</inkml:trace>
  <inkml:trace contextRef="#ctx0" brushRef="#br0">29701 4137 8257,'-8'-6'0,"-3"3"414,7-7 0,-3 5-27,3-4 0,2 4-181,-3-4 1,4 4 61,1-5 0,0 6 237,0-6-1520,-7 7 1015,6-10 0,-12-1 0,5-8 0</inkml:trace>
  <inkml:trace contextRef="#ctx0" brushRef="#br0">29673 3483 8246,'0'-28'-456,"0"1"319,0 3 1,0-1 796,0 6 0,0 5-173,0 4 0,0 5-659,0-4-809,0 6 981,0-4 0,0-5 0,0-4 0</inkml:trace>
  <inkml:trace contextRef="#ctx0" brushRef="#br0">29716 3170 8246,'0'-22'-138,"0"2"69,0 5 0,0 6 675,0-1 975,0 7-1394,0-3-187,0 6 0,-7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16166 6014 8302,'-6'-15'422,"-2"7"-431,-6 2 1,4 6 53,1 0 1,-1 6 1117,-4 4-791,-7 3 0,4 7-144,-7 4 0,1 1-200,-6-1 0,5 1-292,1-6 0,4 2 100,-5-3 1,7-2-524,-2 3 1,-2-3 304,2-2 0,-1 7-222,1 2 0,3 4 604,-3 2 0,-3 5 0,0 3 0</inkml:trace>
  <inkml:trace contextRef="#ctx0" brushRef="#br0">15683 6710 8302,'14'8'0,"0"-3"0,5-5 119,0-5 1,13-9 171,1-10 0,8-3 138,6-1 0,2-5-397,3 0 1,2-1-11,-7 6 1,-6-1-318,-7 1 0,-4 4 197,-2 1 0,-11 5-219,-2-1 0,-6 4 15,1 0-813,-4 7 1115,-6-4 0,-6 10 0,-2-4 0</inkml:trace>
  <inkml:trace contextRef="#ctx0" brushRef="#br0">16095 6227 8302,'0'-8'405,"0"2"25,0 18 0,0-1-56,0 13 1,0 0-77,0 4 0,0 7 129,0 3 0,0 4-124,0 6 0,0-4-93,0 3 0,0 6-48,0 3 0,-2 3-222,-2 7 0,0-3-463,-5-1 0,6-2 448,-2-13 0,-1-4-145,1-5 1,0-11 19,5 1 0,0-9-381,0 0 1,0-3-146,0-2-57,0-6 1,0-5-74,0-12 915,0-7 1,0-12-1,0-1 1</inkml:trace>
  <inkml:trace contextRef="#ctx0" brushRef="#br0">15484 5985 8433,'-8'-6'-449,"1"4"583,7-4 82,7 6 1,1 1-298,6 4 0,-5 3-250,1 6 1,-7 2-498,2 3 428,3 3 400,-7 7 0,-1-1 0,-8 0 0</inkml:trace>
  <inkml:trace contextRef="#ctx0" brushRef="#br0">15270 6440 8511,'2'8'-42,"3"-3"0,4-4-203,10-1 0,-3 2 103,3 3 1,-3-2 353,-2 6 1,0-4-109,0 4 1,-6 1-139,-3 4 0,-4 0-127,-1 1 1,0 0 78,0 4 0,-6-3-80,-3 3 0,-4 2 127,-1-2 0,0 0 123,-1-5 1,3 0-159,2 0 0,-1-4 477,6-1-10,1 1-308,4 4 0,6-2 140,4-2 1,7 1-73,2-6 1,6 6-65,-1-2 1,1 4 17,-1 1 1,-4 0-71,-5 1 0,-1 3 28,0 1 1,-6 5 155,-3-5 1,-4 6-141,-1-1 0,0-2 14,0 2 0,-6 0-7,-4 4 0,-7-4 4,-2-1 0,-6-1-144,1 2 1,2-2 110,-2-3 1,5-8-203,-4 4 1,4-9 113,-5 3 0,7-6-30,-2 2 0,1-3 9,-1-2 0,8-5 4,-3 0 1,5-1 177,-1 1 337,4 4-236,6-6 0,3 9-116,6 3 1,7-2 62,13 6 1,7-1-78,7 2 0,7 1-83,12-7 0,-2 1-1,6-5 1,-11 0-312,2 0 0,-3-6 67,3-4 1,-3-2-282,2-2 1,-7-1-333,8 1 1,-9 0 324,-1 0 0,-3-5-754,-1 0 1263,-7-6 0,-1 7 0,-6-6 0,-1-1 0,0-2 0</inkml:trace>
  <inkml:trace contextRef="#ctx0" brushRef="#br0">16607 6198 8471,'6'-14'355,"2"5"-82,6-1 1,7 2-73,2-1 0,9-4 106,1 4 1,0 1-196,-4-2 1,-1 1 93,1-5 0,-1-1-296,1 1 1,-3 5-209,-2-1 0,1 7-235,-6-2 0,-4 4 307,-6 1 226,-6 0 0,-3 6 0,-8 2 0</inkml:trace>
  <inkml:trace contextRef="#ctx0" brushRef="#br0">16578 6525 8414,'2'8'-505,"3"-3"0,9-5 69,10-5 0,4 2 1337,5-6 0,4-2-412,5-8 0,1 1-484,-1-5 1,1 4-53,0-5 0,-7 2-196,-3-2 0,0 4-300,-4 5 1,1 1 270,-11 0 0,-5 6-292,-4 3 564,-7 4 0,3 1 0,-6 0 0</inkml:trace>
  <inkml:trace contextRef="#ctx0" brushRef="#br0">16962 6141 8359,'5'19'85,"0"0"1,1 8 223,-1 2 1,-4 4 182,4 5 0,-3 9-84,-2 1 0,0 4 46,0 0 0,0 8-117,0-3 0,-5 9-545,0 0 0,-1 2 432,1-1 1,4-6-468,-4-9 1,3-4 64,2-10 1,0-5-269,0-9 1,0-4 220,0-6 0,-1-6-57,-4-3 0,3-5-284,-2-5 1,0-4 198,0-10 0,1-3-138,-7-7 1,-1-1-261,-8-3 765,3-3 0,-11-13 0,5-2 0</inkml:trace>
  <inkml:trace contextRef="#ctx0" brushRef="#br0">16777 6739 8258,'-9'1'-448,"-1"4"1,6 8 223,-6 5 0,2 8 703,-1-3 0,-4 4-35,4 2 1,-2-6-669,1 1 1,-2-2-129,2 2 0,2 1-153,-1-6 1,6-5 504,-2-4 0,-3-7 0,0 3 0</inkml:trace>
  <inkml:trace contextRef="#ctx0" brushRef="#br0">16834 6582 8258,'19'0'297,"0"0"1,6 2-46,-1 3 1,-2-2 213,2 6 1,-7 1-112,2 4 0,2 0-471,-2 0 1,0 1 28,-5-1 0,0-5 68,0 1 0,1-7-197,-1 2 0,-5-2-1236,1 1 1452,-7-2 0,10-2 0,-6-8 0</inkml:trace>
  <inkml:trace contextRef="#ctx0" brushRef="#br0">17289 5971 8258,'14'0'0,"-4"-2"188,-1-2 1,-4 2 408,5-3 0,-7 5-368,2 5 0,-5 4 23,-5 10 1,-5-1-258,-9 5 0,0 3 84,-9 7 0,3-3-232,-9 3 1,6-3 52,4-1 0,4-3-5,6-2-301,-1-3-61,7-7 1,2-8 54,6-6 0,11-11 111,3-8 0,10-9 31,0 4 1,4-6 57,5 6 0,-3 4 217,4 1 1,0 3-126,0 2 1,-1 6 134,-5 3 1,-6 4 172,-3 1 0,-3 1 279,-2 4 0,-6 9 311,-3 10 1,-4 4-341,-1 5 0,-1 4 11,-4 5 0,-4 1-38,-10 0 0,1-1-290,-5 1 1,-1-2 135,-4-3 1,-1 2-579,1-7 0,-1 3-65,1-8 1,-1 1-308,1-15 1,4 2 9,1-11 0,5-2 231,-1-8 1,5-4-34,4-10 0,3-4 141,2-5 1,3 4 343,-2 1 0,4-1 0,4-4 0,4 4 0,6 0 0,1 7 0,-1-2 0,5 5 0,0 4 0,6-2-73,-1 2 0,-2 4 73,2 1 0,-7 3 110,2 2 1,-3 0-70,-2 0-1,-5 0 88,1 0 1,-5 0 107,4 0 207,-6 0-109,4 0 147,-7 0 204,0 0-392,0-6-36,0 4-351,0-4 209,0 6-2836,0 0 2126,0 6 595,0-4 0,6 11 0,2-5 0</inkml:trace>
  <inkml:trace contextRef="#ctx0" brushRef="#br0">17545 6426 7914,'-6'14'-446,"3"0"678,-7 0 1,5 5 492,-4 0 0,-1 8-472,-4 2 0,-5-1-3,0 5 1,0 2-273,5-2 1,-5 5 74,0-5 0,0 0-140,5-4 0,0-7 72,0-3 1,4-5-185,1-4 1,4-4-1,-5-6 1,7-2-6,-1-2 0,4-6-17,4-9 1,6-3 109,9-6 0,0-2-199,9-4 0,-3 4 60,9-3 1,-4 3 146,-2 2 1,0 1 70,1 3 0,-1 4 147,1 6 1,-2-1 14,-4 1 1,3 6 261,-7 3 1,4 4-4,-4 1 0,0 0-151,-5 0 1,-1 6 207,-3 4 0,-4 4-32,-6 5 1,-2-2-106,-2 7 0,-6 6-54,-9 8 1,-5 3-294,-9 2 1,3 6 6,-3 3 1,1 8-289,-1 1 0,2 1-103,-7-5 0,5-7 226,-5-2 0,6-10-394,-1-5 0,4-3 236,6-2 1,-3-7-300,8-7 1,-1-6 124,4-8 0,6-3 528,-1-7 0,7 1 0,-3-12 0</inkml:trace>
  <inkml:trace contextRef="#ctx0" brushRef="#br0">17346 6881 8092,'29'-18'223,"-1"4"0,-4 9 382,-1 1 1,-5 2 199,1 2 1,-4 2-299,0 2 1,-6 4-274,1 7 1,-6-1 15,6 0 1,-2-5-783,1 1 1,-1-1 259,-3 6 272,-4-1 0,12 6 0,-5 2 0</inkml:trace>
  <inkml:trace contextRef="#ctx0" brushRef="#br0">18156 5857 8250,'0'-14'-226,"0"6"1,2 5 714,3 12 1,-4 2-213,4 13 0,1 0-22,-1 4 1,2 1-97,-3-1 1,-1-1-26,7-3 0,-5 1-477,4-6 149,-6 0-20,10 1 1,-7-4-316,4 3 0,-4-8-1124,-6-1 1653,0-7 0,6 3 0,2-6 0</inkml:trace>
  <inkml:trace contextRef="#ctx0" brushRef="#br0">18455 5871 8250,'14'7'59,"1"1"0,-1 6 189,0 0 0,-5 0-49,1 0 1,-7 5-351,2 0 0,-4 0-126,-1-4 1,0-1 30,0 0 0,7-5-234,2 1 1,4-7 178,1 2 301,0-10 0,0-3 0,1-6 0</inkml:trace>
  <inkml:trace contextRef="#ctx0" brushRef="#br0">18739 5871 8250,'0'15'0,"0"-1"68,0 0 1,0 5 157,0 0 0,-1 1 359,-4-1-333,-3-3 0,-1 9-98,-1-6 0,-4 2-152,-5-2 0,-1-3-47,1 3 0,1-4 110,-5 0 0,4-6-726,-5 1 0,0-6 66,-4 6 1,-2-7-793,-3 2 1387,-4-4 0,-5-1 0,-1 0 0</inkml:trace>
  <inkml:trace contextRef="#ctx0" brushRef="#br0">18014 6056 8250,'-12'2'0,"2"3"0,-1 2 0,6 8 0,1 5 407,4 4 0,1 9-90,4 5 0,-2 8-50,7 1 1,-6 5-82,6-4 0,-1 4 66,6-5 0,-6 1-419,0-6 0,-1 6 200,2-1 0,1 7-772,-6-2 1,-1-3 148,-4-2 1,0-9-106,0-5 0,0-9 695,0-5 0,-6-10 0,-2-2 0</inkml:trace>
  <inkml:trace contextRef="#ctx0" brushRef="#br0">18128 6454 8239,'30'-22'-214,"3"3"1,0-1 84,10 1 1,4-5 891,15 5-721,-10 0 0,13 5 154,-13 0 0,5-1-159,-10 1 0,-6 5 97,-7-1-128,-11 7 310,4-3-640,-11 12 249,-2 2 1,-9 8-689,-10 3 699,-3 9 1,-12 2-270,-4 3 0,-9-1-235,-5 1 1,-9-3 323,-6 3 0,-2-4 244,-2-6 0,0 3 0,1-7 0,10-2 0,3-7 0,11 1 363,4-7-219,6 1 737,14-5-618,2 0 1,7-2 58,4-2 0,5-3 42,8-2 0,6-4-201,9 4 1,4 1 14,5-2 0,6 7-160,-1-1 171,1-4-73,-12 6 0,2-4-245,-10 6 84,4 6 0,-21-3-307,3 7 246,-9-1 0,1 5 16,-6 1 1,-6 4-104,-4 0 0,-7 1 97,-2-1 0,-6-3-73,1 3 0,3-3 155,3-2-68,2 0 97,8-6 0,2 5-17,6-4 0,0-1 10,0 1 0,7 1 145,8 4 1,0 0-90,9 1 0,-2-1 20,2 0 1,1 5-46,-6 0 0,0 0 13,-5-5 1,-1 5 263,-4 0-271,-2 0-15,-7-5 1,0 0 467,0 1-193,-7-1-69,0 0 0,-9-5-54,-3 1 1,-3-5-112,-7 4 0,-4-6-123,0 2 1,-7-3 190,2-2 0,4 0 17,1 0 0,4 0-297,5 0 73,4-7 0,10-1-13,1-6 21,6 0 82,-4 0-383,14 0 0,5-1 166,7 1 0,7 0-262,-3 0 1,11-5 181,3 0 0,5-6-373,0 1 384,1-3 0,-1-1 264,1-1 0,0-6 0,-1-1 0</inkml:trace>
  <inkml:trace contextRef="#ctx0" brushRef="#br0">19180 6184 8273,'16'-14'-166,"3"0"0,1-1-208,4 1 1,3 0 1184,-3 0-428,3 0 0,-1 4-82,-2 1 0,3 1-140,-3-2 1,-2-1-179,1 7 1,-5-1 80,1 5 0,-3-5-33,-2 0 1,0 1 105,0 4-115,0 0 1,-4 0-218,-1 0-75,-5 0 243,8 6 0,-5 2 216,2 6-183,-3 0 81,-6 0 0,5 7 134,0 3 0,0 4-94,-5 5 0,4 5 136,1 10 0,0-3-67,-5 7 0,0 1 154,0 3 0,-5 1-200,0 0-197,-6 6 0,8-4 92,-6 2-52,-1-2 1,1-9 179,-1-2 0,5-10-3,-4-5 0,6-9-126,-2-5 1,2-5 22,-2-5-46,4-2 1,-10-9 16,6-3 0,-6-4-851,1-10 721,-2 3 0,-3-11-476,1 3 0,-5-9-1136,0-5 1095,-6-3 1,8-3 608,-7-3 0,7-4 0,-4-6 0</inkml:trace>
  <inkml:trace contextRef="#ctx0" brushRef="#br0">19308 6355 8198,'14'0'-403,"1"1"612,-1 4 1,-2 3 345,-2 6 0,3 5-347,-4 0 0,-3 6-310,-1-1 1,-3 3-324,-2 1 303,0 1 1,-2-1 127,-3 1-273,-3-1 1,-6 1 176,0-1 0,-2 0-186,-3 1 1,3-1 96,-3 1 0,-1-7 27,1-3 0,0-5 166,5-5 260,6-2 0,2-10 755,6-7-718,6-6 1,8-12 200,10-1-225,3 1-63,7 0 1,-2-2-544,6-4 1,6 4 318,8-3 0,-3 3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21469 1080 8231,'0'-14'1397,"0"0"-838,0 6-372,7 2 0,-1 7 116,3 4 1,2 3-32,-6 6 1,5 7 222,-6 2-292,1 4 0,-5 8-80,0 3 1,0 3 126,0 2 0,-1 7-239,-4 7 1,-2-2 37,-2 2 45,-4 0 1,12-8-171,-4 3 1,2-3-652,-2-6 494,4-7 0,-6-3 16,7-9-894,0-3 440,0-7-413,7-6 186,-6 4 0,10-18 898,-6-3 0,6-10 0,-3-10 0</inkml:trace>
  <inkml:trace contextRef="#ctx0" brushRef="#br0">21626 1052 8231,'14'-19'-375,"0"0"0,0-1 150,0 1 0,1 3 700,-1-3 0,5-2 190,0 2-282,6 0-128,-9 5 0,4 0-207,-5 0 0,4 1 79,0 4 0,-5 2-26,-5 7 28,1 0 0,2 7-219,-2 2 1,1 10 32,-6 5 0,-1-2-69,-4 2 151,0-1 0,0 6 53,0-1-19,0 1-16,7-1 1,-4 5 16,6 0 0,-4 7-24,5-2 0,-3 3 17,3 1 1,-2 9 0,-3 6 0,-2 11-191,6 8 1,-6-2-43,2-8-1061,-3 10 1266,-2-16 1,0 10-99,0-14-312,-7 1 481,6-6 0,-5-9 149,6-8 0,-2-11-74,-3-4 231,4-3-451,-12-8 0,5-10 459,-6-12 1,4-8-1647,1-11 641,-1-3 580,-4-7 1,0 0-1487,0 1 1500,0-7 0,-1-8 0,1-8 0</inkml:trace>
  <inkml:trace contextRef="#ctx0" brushRef="#br0">21697 1166 8212,'8'1'-415,"-4"4"1,-2 3 592,-2 6 0,0 7 439,0 2 0,-6 4-607,-4 2 0,-3-1 47,-1 1 1,0 1-417,0 3 198,0-3 5,-1 11 0,0-11-39,-4 3 1,3-9 41,-3-5 0,8-8-615,1-2 509,1-6 1,-1-4 86,1-13 0,6-7 111,-2-7-3,10-1 1,3 1 63,6-1 0,0 1 0,7-1 37,1 1 0,6 1-41,1 3 0,-6-1 85,1 6 0,-2 0 184,2 5 1,-2 5 289,-3-1 433,-3 7-120,4-3-561,-6 6 0,-6 6 229,-3 3-318,-3 4 36,-2 8-126,-7 1 1,4 8-145,-6 3 1,-5 3 27,-5 7 0,-2 1-293,2 3 1,3-7 28,-3 3 0,3-12-275,2-2 0,0-3-635,0-7 594,0-6 568,6-7 0,-11 1 0,3 1 0</inkml:trace>
  <inkml:trace contextRef="#ctx0" brushRef="#br0">21682 1578 8207,'23'5'-657,"-4"0"1,-8-1 666,-2-4 1,1 0 893,4 0-755,-6 0-629,4 0-2,-10 7 482,4-6 0,-6 18 0,0-3 0</inkml:trace>
  <inkml:trace contextRef="#ctx0" brushRef="#br0">21668 1734 8157,'10'0'-414,"-1"0"207,-6 0 221,10 0 627,-5 0-440,6 0-305,0 0 1,-6 2-13,-3 3-471,-3-4 153,-2 12 269,0-5 1,0 6 24,0 0 0,-7-4-371,-2-1 511,2 1 0,-4-1 0,7 1 0,-1-6 7,5 6-81,0-7 0,6 3 110,4-6 1,-2 0 80,1 0 0,1 0 181,4 0-155,0 0 0,-1-1 127,-4-4-345,-3 3 200,1-4-276,-6 6 189,6 0 0,-14 6-10,-2 4 1,-4 4-21,-1 5 0,-5-3 49,0 3 1,-5 1-3,5-1 0,-4 5 408,4-5-193,0 0-103,11-5 0,-3-4 210,6-1-4,0-6-269,5 4 1,8-7-155,7 0-33,5-7-76,8-1 0,1-11-688,-1 0 847,1-6 0,-1-3 0,1-9 0</inkml:trace>
  <inkml:trace contextRef="#ctx0" brushRef="#br0">22308 839 7189,'0'-8'1154,"0"2"-718,6 6 0,-4 1 14,3 4-300,-4-4 1,-1 12-14,0-3 0,0 4-169,0 5 1,0 8-31,0 6 0,-11 6 157,-3-1 0,-8 3-609,3 2 0,-5-2 259,5-3 1,0-3-411,5-7 0,1-1 34,4-3 631,-4-10 0,5-2 0,-6-4 0</inkml:trace>
  <inkml:trace contextRef="#ctx0" brushRef="#br0">22180 1152 8073,'24'-15'-505,"0"1"1,-1 0 454,6 0 74,-1-1 0,1 1 60,-1 0 0,0 0 122,1 0 0,-5-2-79,-1-3 1,-1 3 117,2-3 1,-5 8 102,-10 2 226,4 5-587,-11-2 120,4 12 0,-8 9-93,-2 8 0,-4 6 118,-6 4 0,-2 3-129,-3 7 1,3 4 106,-3 1 1,2 10-212,-2-1 1,3 5-79,-3-1 1,3-2-217,2 2 0,0-9 4,0-4 1,-1-12-531,1-7 622,0-1 1,4-17 298,1 3 0,-7-9 0,-6 1 0</inkml:trace>
  <inkml:trace contextRef="#ctx0" brushRef="#br0">22180 1279 8073,'14'0'0,"1"2"-482,-1 3 1,-5-2-215,1 6 695,-7 1 1,3 6 283,-6 3 1,0-4-735,0 4 179,0-3 1,0-2 271,0 1 0,0-1 0,0 0 0</inkml:trace>
  <inkml:trace contextRef="#ctx0" brushRef="#br0">22479 1237 8073,'14'-6'-530,"0"4"738,-6-4 1,-2 7 381,-6 4 1,0-2-521,0 7-84,-6-1 1,-7 10 76,-6 0 1,-1 6-70,1-1 0,2 3-194,-7 1 1,5 1 107,-5-1 0,8-1-98,2-3 1,2-4-144,7-6 225,0-6-125,5 5 1,2-12 203,2 4 0,4-5-38,7-5 0,3-1-15,1-3 25,0-4 1,0 7 110,0-4 0,0-1-98,-5 6 1,5 1 189,0 4 0,5 0-96,-5 0 0,0 11 261,-5 3 1,0 10-83,1-1 0,-7 1 17,-4 5 0,-2-3 90,-2 12 0,0-5 47,0 5 1,-2-4-151,-2 3 0,-4 0-26,-7 1 1,1 3-192,0-3 3,0-4 0,-5 1-83,0-6 0,0-7-241,5-3 0,-1-5 80,1-5 1,0-4-110,0-10 0,1-10-1169,4-14 1503,-4-6 0,11-14 0,-4-1 0</inkml:trace>
  <inkml:trace contextRef="#ctx0" brushRef="#br0">22464 1606 8073,'-1'16'-582,"-4"3"485,4-3 0,-12 11 619,3-3 0,-4-2 51,-5 1-406,3 1 0,-4 0-103,6-1 1,0-5 6,-1 1 0,7-8-206,4-2-705,2-6 596,2 4 0,6-9-250,4-3 1,3-2 46,1-8 272,0 1 0,3 0 30,-2 0 0,2 1 69,-8 4 0,4-2 33,1 6 1,-4-5 760,-1 6-345,-6-1 269,4 5 1,-7 1-25,0 4-436,-7 3 0,-1 8 103,-6 3 1,0-2-183,0 7 0,0-5-200,-1 5 0,6-7 88,-1 2 1,7-3-276,-1-2-1238,2 0 1522,2-6 0,6-14 0,2-10 0</inkml:trace>
  <inkml:trace contextRef="#ctx0" brushRef="#br0">22678 1578 8073,'14'0'564,"0"0"288,-6 0 1,-2 6-266,-6 4 0,-1 2-341,-4 3 1,-4-1-13,-10 0 0,3 0-120,-3 1 1,3-1 20,2 0 0,0-1-80,-1-4 170,8 4-377,0-5 1,7 1-34,0 1 0,7-7 97,2 1 1,10-2-68,5-2 0,3 0 48,1 0 1,0-2-555,1-2 1,-1-4-24,1-6 0,-2-1-902,-4 1 1586,-2 0 0,-1 0 0,2 0 0</inkml:trace>
  <inkml:trace contextRef="#ctx0" brushRef="#br0">22180 1336 8113,'0'-8'-510,"0"2"810,6 6 1,-2 6-138,5 4 1,-4 9-63,4 5 1,-4 1 14,5-1 1,-6 2-120,6-2 1,-6-2-210,6 2 1,-5-8-381,4-2-511,-6 0 648,4-12 455,-7 4 0,6-12 0,2-2 0</inkml:trace>
  <inkml:trace contextRef="#ctx0" brushRef="#br0">22308 1308 8113,'16'-2'0,"3"-2"0,3 0-320,6-5 1,1-1 264,-1-4 1,1 0 198,-1 0-43,7 0 0,-5 4 50,3 1 0,-4 5-70,-6 0 0,-2 2 70,-7 2-61,0 0 1,-6 6-152,-3 4 0,-12 3 32,-7 1-11,0 6 1,-16 2-121,6 7 0,-9-1-83,9 1 0,-6-1-158,7 1 1,1-6 154,-2 1 0,7-7 246,-2 2 0,3-4 0,2-6 0,-1-3 0,1-6 0,6-1 0,4-4 0,2 2 0,2-7-41,0 1 0,2-5 99,2 0 0,9 4 252,6 1 0,1 1-100,-1-2 1,5-2-282,9 2 0,-1 2 118,6-1-47,0-1 0,11-10 0,1-2 0</inkml:trace>
  <inkml:trace contextRef="#ctx0" brushRef="#br0">25607 313 8107,'0'-22'-154,"0"3"121,0 3 1715,0 8-1317,-7 2 0,1 12-169,-4 3 0,-2 10 165,2 5 1,2 3-125,-1 1 1,0 1-14,-6-1 0,3 1 43,2-1 0,-4 7-232,0 3 0,0-2-164,-5 2 0,-2-5-237,2 5 1,-1-5 15,1 5 0,3-6-278,-3 1 1,8-5-672,1-4 1299,7-3 0,-3-13 0,6-2 0</inkml:trace>
  <inkml:trace contextRef="#ctx0" brushRef="#br0">25678 256 8252,'1'20'-54,"4"4"1,-2 5 724,7 4 0,-7-2-189,2 7 0,-4 6-39,-1 9 1,0 0-168,0-1 0,0 4-279,0-4 1,5-3-200,0-2 0,4-4-341,-4-5 0,4-5-235,-4-9 208,0 2 0,-5-10 214,0 3 0,-7-9-361,-2-6 717,-10-2 0,-3-8 0,-7-2 0</inkml:trace>
  <inkml:trace contextRef="#ctx0" brushRef="#br0">25365 697 8097,'14'0'0,"0"0"748,1 0 1,0 0-159,4 0 1,3 0-8,7 0 1,1-5-317,3 0 0,3-4-266,7 4 1,0-5-133,-1 6 1,-5-1 130,-4 5 0,-3 0 0,-2 0 0</inkml:trace>
  <inkml:trace contextRef="#ctx0" brushRef="#br0">26886 199 8219,'10'-27'0,"-1"3"0,-4 4 228,4 6 0,-4 1 632,5 4-628,-7 2 1,9 15 30,-2 6 1,-2 2 15,1 8 0,1 4 70,4 6 0,-5 5-101,1-1 1,-2 1 2,1-1 1,2 3 12,-6-3 0,0-1-426,-5 1 0,0-7 178,0 2 0,-2-3-650,-3-1 0,-2-1 94,-8 1 0,3-6-200,2 1 0,-2-7 120,2 2 0,-3-9 180,-1-5 1,2-5 439,2-5 0,-9-16 0,3-9 0</inkml:trace>
  <inkml:trace contextRef="#ctx0" brushRef="#br0">26844 441 8219,'-15'20'0,"1"-2"-371,0 5 0,0-4 76,-1 5 1,1 0 438,0 4 0,5-6-243,-1-3 1,7-3-696,-2-2 794,4-6 0,7-2 0,2-6 0</inkml:trace>
  <inkml:trace contextRef="#ctx0" brushRef="#br0">27199 426 8219,'13'15'0,"-4"-1"0,4 2 233,-4 3 0,4-4-72,1 4 1,0-1 116,1 1 1,-1-2-54,0 7-225,0-7 0,0 10 0,1-5 0</inkml:trace>
  <inkml:trace contextRef="#ctx0" brushRef="#br0">25265 1564 7970,'0'-8'6,"0"2"1,5 13 556,0 8 0,6 7-109,-2 11 1,-2 3-99,-3 7 0,0 0-100,0-1 1,-2 6-34,3-1 1,-4 5-114,-1-4 1,2-6-84,3-4 0,-2-8-191,6-1 1,-4-3-240,4-7-506,-5 0-484,2-4 1000,-6-8 1,0-7-146,0-9 1,-2-5 537,-2-5 0,-4-10 0,-7-7 0</inkml:trace>
  <inkml:trace contextRef="#ctx0" brushRef="#br0">25365 1507 7970,'14'-8'0,"5"2"77,0 6 0,6 0 99,-1 0 1,-3 6 71,-3 4 1,-2 2 162,-1 2 0,2 2-143,-3 3 0,3-3-31,-7 3 1,-4 1-162,-1-1 0,-3 5 81,-2-5 0,-7 6-226,-2-1 0,-10-2-32,-5 2 0,2-1-38,-2 6 1,1-7 115,-6-3 0,2-3-146,4-2 1,2-1 4,7-4 163,0 4 110,6-12-110,1 6 0,19-7 3,2 0 1,9-2 38,1-3 0,3 4 4,1-4 1,1 3 12,-1 2 0,7 0 4,3 0 0,1 0 28,-1 0 1,2 5-51,-7 0 1,5 8 134,-5 1 1,-1 0-71,-9 5 0,-2-2 172,-7 2 1,-6-1 13,-3 5 1,-4-4 34,-1 5 0,-12-5-173,-7 5 1,-10-5-137,-9 4 1,-6 1-151,-13 4 0,0 1-28,1-1 1,-3-4-1727,-2 0 1887,2-7 0,-4 11 0,6-5 0,0-3 0,0 1 0</inkml:trace>
  <inkml:trace contextRef="#ctx0" brushRef="#br0">26332 1877 8165,'6'-8'0,"2"1"-69,6 7 1,7 0 15,2 0 1,4 0 603,2 0 1,4 0-159,0 0 0,5 0-731,-5 0 1,0-1 179,-4-4 1,-2 2-1031,-4-7 703,4 7 485,-11-9 0,-2 10 0,-8-4 0</inkml:trace>
  <inkml:trace contextRef="#ctx0" brushRef="#br0">26673 1649 8165,'8'21'0,"0"1"37,-4 6 1,-2 2 181,3 3 0,-5 2 48,-5 3 1,2 8-104,-7-4 0,-4 4-148,-5-3 1,-4 0-223,4-1 1,-7-5 159,3-4 0,0-3-385,0-2 1,1-6 263,-2-3 0,-1-5 167,6-4 0,-7-4 0,4-6 0</inkml:trace>
  <inkml:trace contextRef="#ctx0" brushRef="#br0">26644 2061 8165,'15'7'0,"-1"2"0,0 4 107,0 1 1,5 0 290,0 0 1,0 1-323,-5-1 0,-1 0 106,-3 0 1,2 1-816,-2-1 0,-2-5 110,1 1 523,-6-7 0,10 3 0,-5-6 0</inkml:trace>
  <inkml:trace contextRef="#ctx0" brushRef="#br0">27156 1336 8185,'15'0'-471,"-1"0"779,0 0 1,-1 2 98,-4 3 1,-1 3 228,-3 6 0,-4 6-417,4 4 0,-3 3-360,-2 1 0,0 1-256,0-1 1,-2-1 271,-3-3 1,4-4-293,-4-6 0,3 1 47,2-1-259,0-6 287,0 4 0,0-16-34,0-1 0,0-8 152,0-6 1,2-3 223,3-6 0,-4-2 0,4-3 0,1 1 0,-1-6 0,5 8 0,-6 2 0,7 1 0,-1 8 219,3 0 1,1 6 133,0 4 0,0 2 249,0 7 0,1 0-225,-1 0 0,0 0 103,0 0 0,0 5-442,1 0 1,-3 6 119,-2-2 1,1 4-100,-6 1 1,-1-3 59,-4 4 1,0-4-339,0 8 1,-6 1-69,-3-1 1,-4 5-124,-1-5 0,-1 1 31,1-1 1,0-3-121,0 3 0,0-3 499,-1-2 0,1 0 0,0 0 0</inkml:trace>
  <inkml:trace contextRef="#ctx0" brushRef="#br0">27242 1436 8176,'14'0'-108,"0"0"63,0 0 1,1-2 107,-1-2 1,-2 0-87,-2-5 1,2 6-169,-2-2 363,-4 3-609,1 2 0,-7 2 216,0 3 0,-7 3-34,-2 6 0,-9 2 154,-1 3 1,-1-2 21,1 7 1,2-2 111,-7 1 0,7 3-65,-2-7 146,3 0 0,8-5-17,3 0 218,4-6 1,4-2-76,6-6 1,2 0 8,13 0 0,-5-6-139,5-3 0,-1-4-139,6-1 1,-1 4 101,1 1 0,-6 1-136,1-2-231,-7-2 64,4 10 41,-13-4 0,-8 7 83,-10 4 0,-7 3-19,-2 6 1,-6 0 18,1 1 0,-3 0-108,-1 4 1,-1-3 109,1 3 104,-1-3 0,-5-2 0,-3 0 0</inkml:trace>
  <inkml:trace contextRef="#ctx0" brushRef="#br0">26929 1805 7781,'14'0'-873,"2"0"795,3 0 0,3 0 178,6 0 1,2-4 306,4-1 0,0-6-64,4 1 1,-1-2-317,-4-2 0,1-2 76,4-3 0,2 3-179,-7-3 0,5 8 38,-5 2 1,0 5-225,-4 0 413,-7 2-151,-2 2 0,-5 0 0,-1 0 0</inkml:trace>
  <inkml:trace contextRef="#ctx0" brushRef="#br0">27242 1877 8056,'-2'7'-923,"-3"-2"1131,4 3 0,-6 0 63,7 6 1,-4 0 221,-1 1 1,-6 0-298,1 4 1,3-3-294,-3 3 22,1-3 1,-1-3 211,1-4-264,5-3 0,-2-7 10,6-4 0,0-3 1,0-6 0,2-7-47,2-2 1,4 1-113,7-2 1,-1 2 147,0-2 0,2-1 51,3 6 1,-3 0 157,2 5 0,-2 1-105,-1 4 1,-1-2 523,0 6-328,0 0 0,0 5 12,1 0 0,-8 6 2,-2 4 1,-3 4-51,-2 5 1,0-3-72,0 3 1,-2 1-30,-3-1 1,-1 2-103,-3-2 0,-4-2 84,4 7 0,-2-7-223,1 2 0,-3-3 58,4-2 0,1 0-70,-1 1 1,4-8-255,-5-2 139,7 3 1,-8-8 19,6 0 0,1-6-311,4-8 622,0-7 0,0-1 0,0-6 0</inkml:trace>
  <inkml:trace contextRef="#ctx0" brushRef="#br0">27242 1763 7780,'0'14'-690,"4"7"1016,1 2 0,0 6 8,-5 4 0,1 0-55,4 10 1,-3-9-84,2 9 0,-2-8-282,-2 3 1,5-7-65,0 3 1,-1-4-78,-4-2 0,0-1 84,0-3 1,0-4-482,0-6 245,0 0 0,-6-1 91,-4-3 0,-2-4 288,-2-6 0,-1-2 0,1-2 0,0-4 0,0-7 0,0 1 0,-1 0 0,3 0 0,2 0 0,-1-1 83,6 1 1,1 0 83,4 0 0,1 0 47,4-1 1,4 3 6,10 2 1,-1-1 172,6 6 0,-2-6-12,1 2 0,3 1-384,-7-1 0,4 5 57,-4 0 0,5-3-35,-5 3 0,0-1 92,-5 5 0,-4 0-148,-1 0 1,-6 6-49,2 4 1,-5 4 119,-5 5 0,-4 3 25,-10 6 0,-2 2 6,-3 4 0,2-4-116,3 3 1,2-3 127,-7-2 0,12-4 1,-3 0 1,11-12 158,-1 2-110,3-9 1,4 1 70,3-6 0,7-6-78,7-3 0,7-6-174,-3-4 0,9 4 168,1-4 0,2-2-577,-2 2 0,3 0 461,7 5 0,6 0 0,2 0 0</inkml:trace>
  <inkml:trace contextRef="#ctx0" brushRef="#br0">23602 2914 7991,'0'-14'-547,"0"0"894,6 6 0,-3 2 322,7 6-555,-7 0 0,8 6 37,-6 4 0,0 4-178,-5 5 0,-2-2 94,-3 7 1,-4-2-128,-10 2 1,1 2 54,-5-2 0,4 3-105,-5 1 0,7-5-4,-2-5 1,3-2 69,2-2 1,1-4-194,4-1 210,2-5-213,7 2 0,3-12 63,7-4 0,1 2-114,13-1 1,-1-1 203,6-4 0,-4 6-5,4 3 1,-9 4 93,8 1 0,-4 0-122,0 0 0,-4 6 221,-5 4 1,-3 2-42,-2 2 1,-4 2 153,-6 3 1,-2-1 8,-2 5 0,-6 1-119,-9 4 0,2 1-267,-7-1 0,1-4 71,-6 0 1,-4-7-102,0 2 1,4-10 110,6-4 1,4-3-134,-5-2 0,7-8 61,-2-6 1,9-2 114,5-8 0,5 5 63,5-4 1,9 4 223,10-5 0,3 7-95,1-2 1,1 3-131,-1 2 1,5-1-35,1 1 0,-1 5 72,-5-1 0,-1 7-61,-3-2 0,-4-3 0,-5 0 0</inkml:trace>
  <inkml:trace contextRef="#ctx0" brushRef="#br0">23730 3227 8113,'8'0'-365,"4"0"727,-4 6 1,0 2-55,-3 7 1,-3-1-148,-2 0 1,-7 5-112,-2 0 1,-4 5 108,-1-5 1,-5 1-232,0-1 1,0-3 199,5 3-387,0-3-148,-1-9-172,7 0 363,2-7 1,8-7 36,2-2 1,6-4-5,9-1 1,-2 5 58,7-1 1,0 2 69,4-1 0,1-2-65,-1 6 0,0 0 224,1 5 0,-2 0 23,-4 0 1,-2 2 162,-7 3 1,-6 3-60,-3 6 1,-4 5-156,-1 0 1,-8 6 175,-6-1 0,-6 1-70,-9-1 0,-4 2-205,0-2 1,-5 3 109,5 1 1,1-5-425,9-5 0,-4 1 82,3-4 1,2 0-70,-2-10 0,7 0-214,-2-5 1,5-11 262,4-3 1,-1-8 273,6 3 0,1-5 0,4 5 0,1 0 0,4 5 0,3 4 0,6 1 0,0 6-114,0-2 1,1 3 115,-1 2 0,5 0 138,0 0 1,1 0-44,-1 0 1,2 5-98,3 0 0,2-7 0,-3-6 0</inkml:trace>
  <inkml:trace contextRef="#ctx0" brushRef="#br0">24085 3028 8145,'22'-6'0,"5"-2"-294,-3-6 0,-2-1 117,2 1 1,-1 0 599,6 0 0,-1 0-104,1-1 0,-7 6-90,-3-1-74,-3 7 0,-8-1-18,-4 8 1,-4 4-161,-4 6 0,-6 5-254,-9 0 1,2 7 16,-7-3 1,5 4 131,-5 2 0,7-6 135,-2 1 1,5-7-44,4 2 0,4-8 246,6-1-189,0-7 1,6 3 35,4-6 0,4-1-108,5-4 1,2-3 3,2-6 0,3 1-320,-8 4 1,6-4 157,-5 4 1,-5 1 208,-4-2 0,-7 1 0,3-5 0</inkml:trace>
  <inkml:trace contextRef="#ctx0" brushRef="#br0">24185 3028 8145,'-5'16'-233,"0"3"0,1-2 252,4 7 1,-2 6 457,-3 8 0,2 3-298,-6 2 1,4 4-16,-5 0 0,7-4-387,-1-5 1,2-2 108,2 2 1,0-3-168,0-7 0,0-6-40,0-3-481,0-3 802,6-8 0,-4-2 0,4-6 0</inkml:trace>
  <inkml:trace contextRef="#ctx0" brushRef="#br0">24185 3312 8145,'14'-9'-413,"0"-1"1,5 6 412,0-6 0,6 2 0,-1-1 0,1-4 414,-1 4 1,1 2-147,-6 3-1,-4 2-337,-6 2 94,-6 0 1,4 2-156,-7 2 0,-8 4-25,-7 7 0,0 5 71,-9 4 1,5-2 52,-5 2 0,7-5 0,-2 4 0,8-5 134,1 1 0,7-8-60,-2-2 90,4-6 0,2 4-141,4-7 1,3 0 15,6 0 0,1-7-89,-1-2 1,5-2 118,0 1 0,0-2-310,-5 2 131,0 4-53,-6 0 219,-2 6 1,-12 7 11,-3 8 0,-6 0 36,-4 9 1,-1-5 180,-4 5 0,4-2-7,5 2 0,1-2 113,0-3 187,6-4-43,-5 6-547,12-13 1,1-2 128,9-6 1,4-1-381,1-4 0,0-1-26,1-4 1,0-3-729,4 4 647,-3-4 1,5 1 40,-7 2 0,-5 2-192,1 4 553,-7 2 0,3-4 0,-6 6 0,0-2 0,0-3 74,0 4 1,2-6 134,3 7 1,-2 0 163,6 0 1,1 0-142,4 0 1,0 0 389,0 0 1,1 2-195,-1 3 0,0-2-71,0 6 0,0 1-365,1 4 1,-6-4-376,1-1 1,-1 1 170,5 4 1,1-5 211,-1 1 0,0-7 0,0 3 0</inkml:trace>
  <inkml:trace contextRef="#ctx0" brushRef="#br0">25365 2985 8090,'0'-20'-209,"0"4"-53,0-3 0,0 3 430,0 2 0,-2 0 399,-2 0 0,-11 6-249,-8 3 0,-4 4-93,-2 1 1,-1 0 9,-3 0 0,-2 11-34,-2 3 1,-3 9 12,7 1 0,1 3-1,9 1 0,-3 7-17,7 3 0,2 8-2,7 1 1,4 7 12,6-2 1,0-3-158,0-2 0,6-9 104,4-4 1,9-11-406,5-4 1,9-9-29,5-6 0,7-4-139,3-4 1,4-6 4,-5-9 0,1-1-258,-6-4 0,-5-3-244,-4 3 1,-8-2 96,-1-3 818,-7 1 0,4-1 0,-7 1 0</inkml:trace>
  <inkml:trace contextRef="#ctx0" brushRef="#br0">25578 2886 7668,'8'2'676,"-3"2"0,-4 9-248,-1 6 1,-1 6-151,-4-1 0,2 3-65,-7 1 1,1 5 51,-5 0 0,0 7-213,-1-2 0,3 3-70,2 2 1,-2-7-176,2-3 1,4-3-324,1-1 1,2-12 96,-2-3 241,4-9 0,-6 0-55,7-10 1,5-5-120,0-9 0,6-4 3,-2-10 1,4-5-195,1-10 0,0 4 543,1-3 0,-1 2 0,0 3 0,0 5-107,0 4 1,1 5-140,-1 4 498,0 4 0,0 12-132,0 3 0,-6 11 656,-3 8 0,-3 7-290,-2 7 1,0 2 303,0 4 0,0-4-247,0 3 1,1 2-215,4-2 1,-2-5-202,7-4 1,-2-7-162,1 2 1,4-5 64,-4-4 0,4-4 108,1-6 1,7-8-574,2-6 0,-1-11 247,2-8 1,-5-2-877,5 2 1,-5-2 93,4-3 968,-5 3 0,2 1 0,-6-3 0</inkml:trace>
  <inkml:trace contextRef="#ctx0" brushRef="#br0">26104 2786 8090,'8'15'196,"0"-1"156,-3 0 1,-4 2 115,4 3 0,-3-3-92,-2 3 0,-5 1-13,0-1 0,-6 6-75,2-1 0,-4 3-100,-1 1 1,-2 2-147,-3 3 1,-2-1-265,-2 6 0,-4 0 59,3 5 0,5-9-226,5-5 1,1-2-2243,9-8 2631,-1-7 0,11-18 0,2-10 0</inkml:trace>
  <inkml:trace contextRef="#ctx0" brushRef="#br0">26118 2886 8090,'10'0'379,"-1"0"1,-5 2-17,0 2 0,-2 9 105,-2 6 0,0 6-28,0-1 0,0 3-39,0 1 1,0 5-43,0 0 0,0 1 200,0-6 0,1 2-120,4 3 0,-2-4-161,7-1 0,-5-6-146,4-8 1,5-6 78,5-3 0,8-10-233,2-4 1,1-12 8,7-7 1,1-2-71,5-8 0,-5 5-216,0-5 1,-5 0-342,5-5 0,-11 5-619,1 0 0,-7 5 61,2-5 1198,-11 7 0,6-4 0,-10 7 0</inkml:trace>
  <inkml:trace contextRef="#ctx0" brushRef="#br0">23986 4279 8772,'9'8'484,"1"6"1,-1 2-244,5 8 1,-4 1-70,-1 8 1,-4 4-3,5 5 1,-7-4 8,1 0 1,3-2 9,-2 2 0,-1 3 55,-4-3 0,0 3-33,0 2 1,0 0 55,0-1 1,0 7-61,0 3 1,0 4-20,0 0 1,0 1-44,0 0 1,0-6-89,0-4 1,0-3 63,0-1 1,0-7-12,0-2 1,2 0 7,3-1 1,-4-4-112,4-5 1,1-2-72,-1 1 0,0-1 98,-5-3 1,4-3-268,1 3 165,0-3 0,-5-2-463,0 0 3,0-6 98,0 5-668,0-11 382,-6 4-187,4-6 0,-4-2 294,6-2 1,6-11 608,4-8 0,2-11 0,2-2 0</inkml:trace>
  <inkml:trace contextRef="#ctx0" brushRef="#br0">24270 4222 8291,'14'0'428,"1"0"0,-1 0-391,0 0 0,7 0 50,2 0 0,12 0-186,8 0 1,1 0 112,8 0 0,0 0 153,5 0 0,0-1-235,0-4 0,-7 3 60,-2-2 1,-4 2-24,-1 2 0,-1 0 147,1 0 0,-5 0-20,0 0 1,-8 0 149,-2 0 1,-1 6-112,-8 4 0,0 2-9,-5 3 1,0-1-11,1 0 1,-8 2-109,-2 3 1,2-3 63,-3 3 0,3 1-167,-3-1 1,-2 2 143,3-2 0,1-2-22,-1 7 0,4-5 182,-4 4 0,4 1-119,-4 4 1,6 7 146,-1 3 1,-4 5-85,-1 4 0,1 1-37,-1 8 1,0 4-165,-5 12 1,4-1-69,1 0 0,1-2-84,-1-2 0,-2-6-68,7-9 1,-6 0-84,6-9 0,-7 1 119,2-11 1,1 5-184,-1-4 1,0-1 96,-5-5 1,0-1-185,0-3 1,-7 1 73,-2-6 0,-5 5 516,-5-5 0,-3 0 0,-7-5 0</inkml:trace>
  <inkml:trace contextRef="#ctx0" brushRef="#br0">24370 5815 8026,'-15'-15'0,"8"1"1683,2 0-1158,3 6 1,9-3-585,2 6 1,10 0 10,5 5 0,10 0 381,9 0 1,6-4 43,8-1 0,0-1 201,0 1 1,0-3-540,-1-6 0,8 0-226,2-1 0,10 1 117,-36 7 1,0 0 0,0-2 0,-1 1 71,2 1 0,-1-1 0,23-9-2230,-1 7 2228,-7 4 0,-3-3 0,0-1 0,0-6 0</inkml:trace>
  <inkml:trace contextRef="#ctx0" brushRef="#br0">25934 4834 7971,'1'-8'-224,"4"3"1,4 3 459,10 2 0,3 0 410,7 0 0,6 0-268,3 0 0,9 0-155,5 0 1,10 0-277,4 0 0,2 0 139,-2 0 0,-4 0-223,-10 0 1,-9 0 32,-10 0 0,-9 0-979,-5 0 421,-4 0 1,-7 2-382,-3 3 1043,-3-4 0,-2 6 0,0-7 0</inkml:trace>
  <inkml:trace contextRef="#ctx0" brushRef="#br0">26701 4649 7971,'15'1'-197,"-1"4"1,-5 3 427,1 6 241,-1 0 0,4 1-156,-4-1 0,2-5 268,-6 1-321,0-1 1,-5 6-45,0-1 1,-2-5-181,-2 1 1,-6 4 96,-9 5 0,-3 1-374,-6-1 0,-1-1-6,1 5 1,-5 1-171,-1 5 0,3-6 65,7 1 1,0-7-132,10 2 1,-2-8-733,12-1 1212,-1-7 0,11 3 0,2-6 0</inkml:trace>
  <inkml:trace contextRef="#ctx0" brushRef="#br0">27099 4208 8027,'-7'0'-251,"0"0"414,7 0 1,0 11 315,0 3 1,7 5-159,2 0 0,2 3 137,-1 7 0,2 6-135,-2 2 1,-2 6 105,1 4 1,-6-1 48,2 6 1,-3 2-83,-2 8 0,0-4-14,0 4 0,-5 3-308,0 1 1,-4 3 339,4 2 0,-5-3-176,6-6 1,-3 0-16,3-10 1,2-8-200,-3-1 0,4-10 87,1 0 1,0-5-817,0-4 591,0-3 1,4-12-641,1 1 0,1-9 10,-1-1 1,-2-8-39,7-11 0,-5-3 133,4-6 0,-6-4-27,2-6 1,-2 0 675,2-9 0,-4-16 0,6-4 0</inkml:trace>
  <inkml:trace contextRef="#ctx0" brushRef="#br0">27327 4137 8027,'14'-14'0,"2"6"465,3 3 1,-3 4-5,3 1 1,1 0-37,-1 0 1,6 1-210,-1 4 0,-2 3 0,2 6 1,-5 0-124,5 0 0,-7 1 81,2-1 0,-3 5-193,-2 0 0,-5 4 128,1-4 0,-7 8-194,2 2 0,1 1 41,-1 8 0,4 0 82,-4 4 1,5 2 5,-6 4 1,6 1 20,-5 3 0,4 2-138,-4-7 0,1 7 90,-1-2 0,-4 8-452,4 1 1,-3-4 275,-2-5 0,0-4-268,0 4 1,-2-11 150,-3 2 1,2-12-24,-6-2 1,-1-7 40,-4-8 0,0 0-100,0 0 1,-5-4-250,0-1 0,-7-4 183,3 5 1,-10-7 423,-5 2 0,3-4 0,0-1 0</inkml:trace>
  <inkml:trace contextRef="#ctx0" brushRef="#br0">27227 5459 8015,'-22'14'964,"8"1"1,9-3-314,10-2 1,5 1-184,9-7 1,-2 3-157,7-2 0,1-4-223,8 4 1,3-5-179,7-5 1,0-1-252,-1-4 1,1-2-1369,0 2 1708,-1 4 0,1-7 0,0 5 0</inkml:trace>
  <inkml:trace contextRef="#ctx0" brushRef="#br0">28080 4834 8039,'-22'-8'137,"8"-5"-176,2 5 698,10 0-404,-4 2 0,12 1-80,3 0 0,6 1-6,4 4 0,3-5 92,6 0 0,7-4-220,3 4 1,1-1-144,-1 1 0,-3 3-671,-7-2 0,-1 2 438,-3 2 1,-4 0-696,-5 0 1030,-7 0 0,-2 6 0,-6 2 0</inkml:trace>
  <inkml:trace contextRef="#ctx0" brushRef="#br0">28351 4706 8027,'14'-8'-319,"0"3"1,0 3 392,0 2 1,5 0 258,0 0 1,0 5-9,-4 0 1,4 4 265,-1-4 1,1 5-200,-4-6 0,-1 6-163,0-5 0,-4 1 198,-1-1 0,-6-2-73,2 6 0,-3 1-123,-2 4 0,-12 0-156,-2 0 0,-5 2-211,0 3 1,-3-2-706,-6 7 0,-1-2 496,1 2 0,6 1-1149,3-6 1494,9 0 0,10-5 0,8 1 0</inkml:trace>
  <inkml:trace contextRef="#ctx0" brushRef="#br0">29360 4109 8118,'0'-8'-466,"0"3"602,0 10-83,0 9 1,0 3 211,0 7 1,0 6 318,0 8 1,0 0 49,0 4 1,0 9-176,0 11 0,5 4 13,0-4 0,-1 1-38,-4-2 1,0-1-44,0 7 0,0-6-65,0 6 1,0-6-85,0 6 0,0-7-227,0 1 0,0-7 160,0-2 1,0-11-371,0 2 1,0-10 197,0 0 0,0-9-1378,0-5 686,0-3-1039,0-9 1027,7 0 0,-4-18 67,6-4 0,-4-10-68,4-3 0,-1-9 702,2-10 0,2-3 0,-4-7 0</inkml:trace>
  <inkml:trace contextRef="#ctx0" brushRef="#br0">29687 3924 7975,'14'-13'0,"1"4"0,3 2-128,1 7 1,7 7-252,-3 2 0,6 4 475,4 1 0,5 0 503,9 0 0,2-4-276,3-1 0,2-6-123,-6 2 0,-3-3-26,-7-2 0,-3 1-79,-7 4 0,-1-3 9,-3 2 0,-3 4 38,-7 2 1,-2 2-181,-2 3 0,1 0 66,-6 4 0,-1-1-90,-4 6 0,0-2 79,0 1 0,0 4-90,0-3 1,0-2 87,0 2 0,0-2 37,0 1 0,0 4 106,0-3 0,0 3-43,0 1 0,0 2 129,0 3 1,5-1-45,0 6 0,0-5-17,-5 5 1,4 0-85,1 5 1,0-1-93,-5 1 0,0 0 14,0-1 0,0 6 77,0-1 1,0 7-33,0-2 0,0-2-70,0 3 0,0-9-127,0-2 0,0-1 171,0-7 0,-2-1-4,-2-5 0,0-1 6,-5-3 0,-1-4-2,-4-5 1,0-3-133,0-2 92,-7 2 0,-7-10 0,-9 4 0</inkml:trace>
  <inkml:trace contextRef="#ctx0" brushRef="#br0">29474 5374 8126,'9'0'405,"1"0"1,-1 0-123,5 0 1,7 0 519,3 0 0,3 0-294,1 0 0,2-2 50,3-3 1,4 4-114,5-4 1,9-3-42,6-1 0,6-2-276,8 1 1,-5-2 97,1 2 1,-9 4-215,-1 1 0,-8 4 109,-11 1 1,-3 0-1097,-7 0 0,-1 1 159,-3 4 815,2 3 0,-4 6 0,7 0 0</inkml:trace>
  <inkml:trace contextRef="#ctx0" brushRef="#br0">24825 5829 8034,'0'-8'556,"-7"-5"-481,6 12 1,-7-4 97,3 10 1,2 3-146,-7 6 1,1 2-2,-5 2 0,0 0-52,-1 6 1,-4-1-317,0 6 0,0-6 202,5 1 1,0-7-402,0 2 0,4-3 540,1-2 0,6 1 0,-4-1 0</inkml:trace>
  <inkml:trace contextRef="#ctx0" brushRef="#br0">24839 5942 8034,'12'10'0,"-2"-1"0,1 1-343,-6 4 1,-1 0 176,-4 1 0,0-6-131,0 1 297,0-1 0,-6 5 0,-2 0 0</inkml:trace>
  <inkml:trace contextRef="#ctx0" brushRef="#br0">24739 5999 8034,'0'11'0,"0"4"0,5-3 110,0 12 1,0 0 147,-5 4 1,0 5-102,0 0 0,0 5 73,0-5 0,0 1-189,0-6 1,0 1-236,0-1 0,0-6-927,0-3 1121,0-3 0,-7 4 0,-1 2 0</inkml:trace>
  <inkml:trace contextRef="#ctx0" brushRef="#br0">24256 6383 7981,'-8'0'494,"2"13"1,1-1-215,0 17 1,-4-4-27,4 8 1,0 7 64,5-2 0,0 11-113,0-7 0,0 6 50,0-1 0,0-3-30,0 4 0,2-4-203,3-1 1,-2-9 152,6-5 0,-1-7-612,2-8 1,2-1-464,-2-4 255,2-2 0,3-14-142,-1-2 0,-5-10 360,1-5 0,-7-3 47,2-1 1,-4-5 378,-1-1 0,0-5 0,0 3 0</inkml:trace>
  <inkml:trace contextRef="#ctx0" brushRef="#br0">24327 6710 7831,'-8'2'243,"3"2"0,4 6 216,1 9 0,1 1-22,4 4 1,-2 3-140,7-3 0,-6 1-168,6-1 0,-1-2-1,6-3 0,-1-8-185,0 3 0,0-9 64,1-1 1,-6-2-187,0-2 0,1-2-57,4-2 0,-1-6 96,-4-9 0,-2 2 7,-7-7 0,0 2-12,0-2 0,0-1-116,0 6 1,-7 0 118,-2 5 1,-4 1 52,-1 4 1,0-2-176,0 6-221,6 0-96,-5 5 398,11 7 1,2-4 181,10 6 0,3-6 0,1 4 0</inkml:trace>
  <inkml:trace contextRef="#ctx0" brushRef="#br0">24711 6582 7887,'-14'0'-496,"4"0"550,1 0 0,-1 5 261,-4 0 0,-2 10-21,-3 0 0,8 8-104,-3 1 1,4 3 188,1 1 1,3-4-131,6 0 0,1-1-301,4 6 1,3-7-155,6-3 1,5-5-246,0-4 0,5 1 217,-5-7 0,4 1-53,-4-5 1,2-8-772,-2-6 1058,-3 0 0,11-13 0,-5 5 0</inkml:trace>
  <inkml:trace contextRef="#ctx0" brushRef="#br0">24867 6653 8085,'0'-8'299,"-1"2"171,-4 6-244,3 0 0,-10 2 9,2 2 0,2 4-121,-1 7 1,4 5 73,-4 4 0,4-2 11,-5 2 1,7-2-31,-1 1 1,2-2-107,2-7 1,2 0-85,2 1 0,4-8-415,6-2 1,1-3-59,-1-2 0,-5-7 240,1-2 1,-1-5-63,5-5 0,-1-2-28,-3-2 0,1-3 106,-7 7 1,6 0 71,-5 5 0,-1 0 96,-4 0 624,0 6-438,0 1 0,0 9 253,0 3 0,0 3-169,0 6 1,0 0 36,0 0 0,0 1-113,0-1 1,0-5-142,0 1 0,7-7-383,2 2 1,-1-4 203,2-1 0,-1-6-364,5-4 0,-1-7 560,-4-2 0,4-6 0,-5 3 0</inkml:trace>
  <inkml:trace contextRef="#ctx0" brushRef="#br0">25095 6440 8085,'8'-2'81,"-4"-2"299,-2 2-181,4-4 0,-4 7 32,3 4 0,-4 0-15,-1 9 0,0-1 53,0 10 1,-1 1-1,-4 5 1,2 1-75,-7 3 0,5-2 55,-4 7 0,6-5-384,-2 5 1,5-6 114,5 1 0,3-9-256,6-5 1,0-5-109,0-5 1,5 2-342,0-6 0,5 0 213,-5-5 511,0-6 0,1-2 0,3-6 0</inkml:trace>
  <inkml:trace contextRef="#ctx0" brushRef="#br0">24171 7222 8058,'-23'-5'-204,"5"0"-52,2 1 1,2 4 513,-1 0-56,7 0 1,-4 1-173,2 4 1,4 3-25,1 6 0,4 2 188,1 3 1,0 3-59,0 6 0,0-14-59</inkml:trace>
  <inkml:trace contextRef="#ctx0" brushRef="#br0">24870 7335 7321,'11'-7'-168,"-1"-4"-703,-1 6 871,-5-6 0,2 3 0,-6-6 0</inkml:trace>
  <inkml:trace contextRef="#ctx0" brushRef="#br0">24839 7279 8058,'-8'6'-559,"0"-4"391,3 2 1,4 4 696,-4 2 1,3-1-101,2 6 1,0-13-345</inkml:trace>
  <inkml:trace contextRef="#ctx0" brushRef="#br0">24199 7279 8058,'-5'-14'-619,"1"-1"463,-1 1 1,3 0 425,-2 0 1,0 4-112,-5 1 0,4 1-10,-4-2 1,-1 4-64,-4 6 1,0 0-22,0 0 0,-1 6-5,1 4 0,0-1 55,0 6 0,-1-3 100,1 12 0,5-5-110,-1 5 0,7-1 70,-2 6 1,5 1-136,5 3 1,3-2-2,6 7 1,-4-6-32,-1 1 1,-1-3-243,2-1 0,1-6-478,-7 1 529,1-7 0,-5 4-24,0-7 0,-2-6 55,-2-3 0,-6-2-241,-9 2 1,-3-4 34,-6 4 1,-1-5 357,1-5 0,-1 2 0,1-6 0,1-1 0,3-4 0,-1 0-270,6-1 1,5-4 269,5 1 0,5-1 74,0 4 0,2 1-138,2 0 1,8 1 408,6 4 1,7-4-129,7 4 0,7 1-31,3-2 1,4 2-264,6-1 1,-10-2 76,0 6 0,0-6 0,-2 3 0</inkml:trace>
  <inkml:trace contextRef="#ctx0" brushRef="#br0">24213 7492 8058,'7'8'0,"0"-2"0,8-6-423,-1 0 0,2 0 255,3 0 0,-4-6 433,4-4 1,-3-2-273,-2-2 1,1 4-59,-1 1 1,-6-1-200,-3-4 233,-4 0-73,-1 0 0,-1 1 76,-4 3 1,-3 4-60,-6 6 1,-1 0 88,1 0 1,0 0-3,0 0 0,1 2 81,4 2 1,-2 0 226,6 5 0,-5 1-18,6 4 1,-6-3-95,5 3 1,1-1 216,4 10 1,0-4-44,0 5 0,0-2-278,0 2 0,0 1-132,0-6 1,6 0-218,3-5 1,4-6 124,1-3 0,2 1-96,3-1 1,-2-2-450,7-8 1,-2-3 261,2-6 0,3-5 125,-3 0 1,-2-4 289,1 4 0,-5-7 0,2 4 0</inkml:trace>
  <inkml:trace contextRef="#ctx0" brushRef="#br0">24583 7421 8058,'0'-14'-144,"-6"6"0,2 2 512,-5 6 0,4 0-218,-4 0 0,4 7 6,-4 8 0,-1 0 5,-4 9 0,6-2-42,3 2 1,4 1 39,1-6 1,0 0-355,0-5 1,6-1 129,3-4 1,4-2-290,1-7 1,0 0 102,1 0 0,0-7-30,4-2 0,-3-8 111,3-2 0,-8-7-51,-1 3 1,-2 2 17,1 2 1,2-1-63,-6 1 418,0 0-81,-5 11 241,-7 2 0,1 17-160,-3 3 0,-3 8 210,8-3 1,-1 5-156,5-5 1,0-1-62,0-3 1,0-1-560,0 0 0,6-6 241,4-3 1,-2-4-278,1-1 0,-1-1 35,2-4 413,2-3 0,-10-6 0,4 0 0</inkml:trace>
  <inkml:trace contextRef="#ctx0" brushRef="#br0">24682 7407 8058,'10'4'56,"-1"1"0,1 0 166,4-5 0,0 2-174,1 2 1,3-2 30,1 3 0,5-5-62,-5-5 0,2-3-312,-2-6 0,-4 4 210,4 1 0,-3-1-258,-2-4 0,-1 5 160,-4-1 0,-1 2-297,-3-1 246,-3 2 1,2 7 233,-8 0 0,-4-6 0,-6-2 0</inkml:trace>
  <inkml:trace contextRef="#ctx0" brushRef="#br0">24853 7236 7679,'0'-6'-188,"0"6"513,0 6 0,0 15 54,0 2 0,-2 4-161,-2 2 0,2 1 30,-3 3 0,-1-3-45,1 3 1,1-8-126,4-1 1,0-7 31,0 2 1,4-3-177,1-2 0,6-4-163,-1-1 0,2-6 170,2 2 1,1-3-369,-1-2 1,0-2 190,0-3 0,1-2-113,-1-8 1,0 1 53,0 0 1,0-5-266,1 0 1,-7-6 559,-4 1 0,4 4 0,-6-14 0,4 4 0</inkml:trace>
  <inkml:trace contextRef="#ctx0" brushRef="#br0">25038 7236 8022,'0'14'250,"0"1"1,0 5 214,0 4 0,-2 3-411,-2 1 0,2 1 89,-3-1 0,4-1 5,1-3-13,0 2 1,0-10-266,0 3 144,6-9 0,-3-4-148,7-6 1,-6 0-88,6 0 0,-5-6-65,4-4 0,-1-3-113,1-1 1,2-5 119,-6 0 1,5 0 24,-6 5 1,6-5 108,-5 0 0,1 0-141,-1 5 0,-4 0 153,4 0 0,1-1 59,-1 1 1,1 5 174,-1-1-30,-3 7 0,6-3 352,-4 6 0,-2 1-201,3 4 1,-4 3 92,-1 6 0,0 7-58,0 2 0,0 4 37,0 2 0,2-1-197,3 1 0,-2-7-618,6-3 206,-6-4-107,10 0 1,-7-9 94,4-6 0,1-6 18,-6-9 0,1 0 309,-1-4 0,-4-3 0,6-7 0</inkml:trace>
  <inkml:trace contextRef="#ctx0" brushRef="#br0">25294 7222 8058,'6'-8'0,"-3"3"299,7 10 1,-6 5-76,6 8 1,-7 0-180,2 6 0,-4-1 86,-1 6 0,0-2-183,0-4 1,0 4 25,0-3 1,0-2-22,0 2 0,0-7 117,0 2 1,0-3-128,0-2-664,0-6 504,0-2 0,0-7-208,0-4 0,2-8 126,3-6 0,-4-4 31,4 4 1,1 0 65,-1 4 0,1 3 202,-1 2 61,-3 4 1,10 6-62,-2 0 0,-2 6 159,1 4 0,1-4-62,4-1 0,0 1 70,0-1 1,5 0 5,0-5 1,7-8 30,-3-6 0,-1-2-79,2-8 1,-2 5-22,2-5 1,-4 5-38,-5-4 0,-1 4-1,0-5 1,-6 7-157,-3-2 1,-4 3 92,-1 2 0,-6 4-49,-3 1 0,-9 1 79,-1-2 0,-4 4 148,4 6 0,-5 0-50,5 0 1,0 6 67,5 4 0,0 4 19,-1 5 0,6 2 250,-1 2 1,7 4 143,-2-3 1,4 3-174,1 1 0,1 1-32,4-1 1,8-1-176,6-3 0,12-1-204,3-9 0,8 2-333,10-11 1,8 0-2904,16-5 3208,-3-13 0,-29 10 0,0 0 0,-1-6 0,0-1 0,0-1 0,1 0 0,-1-2 0,0 0 0</inkml:trace>
  <inkml:trace contextRef="#ctx0" brushRef="#br0">29772 5758 8209,'-6'8'0,"4"9"0,-2-3 0,1 4-67,-2-4 134,3 0 1,-9 5-95,6 0 1,-4 0-310,4-5 1,-6 0 335,2 0 0,-4 1 0,-1-1 0</inkml:trace>
  <inkml:trace contextRef="#ctx0" brushRef="#br0">29730 5829 8199,'28'-14'-886,"7"-1"664,3 1 1,4 5 16,6-1 1,-9 7 239,4-2 0,-5-1 25,0 1 0,-5 0-137,-9 5 0,-8 0-330,-7 0 407,-6 7 0,-3 1 0,-8 6 0</inkml:trace>
  <inkml:trace contextRef="#ctx0" brushRef="#br0">29716 5900 8192,'0'14'0,"4"0"0,1 0 0,0 5 254,-5 0 1,4 8-3,1 2 0,5 1 38,-6 8 0,6-2-461,-5 2 0,6 3 171,-2-3 0,4 3 0,1 2 0</inkml:trace>
  <inkml:trace contextRef="#ctx0" brushRef="#br0">29232 6724 8180,'-5'-14'0,"1"0"-212,-7 0 122,3 0 0,-5-1 292,4 1 1,-4 5 285,3-1 0,3 7-295,-3-2 1,5 4-34,-4 1 0,4 0-128,-4 0 0,4 8 94,-5 6 0,6 2 65,-6 7 0,7 1-105,-2 4 1,4 1-104,1-1 0,4-1-28,1-3 0,6-4-240,-1-5 0,2-3 110,3-2 1,0-4 60,4-6 1,-3-11-92,3-3 0,-3-10 5,-2 0 0,0 2-103,1-2 0,-3 2-52,-2-1 210,-4-4 45,-6 11 218,0 2 0,-2 15 86,-2 14 1,1 5-65,-7 9 0,7-1 28,-2 0 1,4 1-113,1-1 1,0-6-383,0-3 1,6-4-26,3-6 1,4-4-28,1-10 0,2-4 123,3-10 0,-5-3 20,0-7 1,1-4 234,-6 0 0,-3 0 0,-1 4 0,-3 1 0,-2-1 0,0 1 0,0-1 0,-5 1 0,0 0 0,-6-1 0,2 1 0,1 6 0,-2 3 0,7 3 0,-2 2 0,4 4 0,1 1 164,0 5 1,1-2 243,4 6 0,-2 6 20,7 4 1,-5 7-99,4 2 0,-4 5-186,4-5 1,-4 6-16,4-1 0,-5 1 21,0-1 1,-2 3-37,-2-4 0,0-2-173,0-2 0,0-3-108,0-2 1,5-5-4,-1 1-146,1-7 186,1 3 1,2-12-15,7-3 1,-1-2 91,0 1 0,0-3-13,0 4 1,1-2 42,-1 1 0,5 2 179,0 4-193,0 2 0,-5 1 22,0 5 0,-6 7 214,-3-1 1,-4 3-98,-1 1 1,0 0 233,0 0 1,-1 0-88,-4 1 1,-3-1-168,-6 0 0,0-1-28,0-4 0,-1 4-118,1-4 0,0-2 37,0-3 1,-1 3-189,1-3 1,5 1-915,-1-5 483,7 0 226,-3-6 0,12-2-61,4-6 480,9-1 0,3 1 0,6 0 0</inkml:trace>
  <inkml:trace contextRef="#ctx0" brushRef="#br0">29843 6568 8180,'8'-9'-137,"-3"-1"1,-3 5-394,-2-4 583,0 6 0,-7-8 291,-2 6 1,-4 0-303,-1 5 0,-5 2 97,0 2 1,0 0 49,5 5 0,0 1-45,0 4 1,1-5-14,3 1 1,3-1-14,2 5-218,3 1 1,1-1-2,5 0 0,7-4 111,-1-1 0,3-6-85,1 2 0,0 1 77,0-1 0,0 0-116,1-5 0,-6 0 26,1 0 72,-7 6 0,3-3 27,-6 7 1,0-6 0,0 6 0,-6-1-10,-4 6 0,-7-1-3,-2 0 1,0 0-113,5 0 1,4-6 102,1-3-490,-1 3 0,-2-8 19,2 0 481,4-6 0,6-15 0,0-1 0</inkml:trace>
  <inkml:trace contextRef="#ctx0" brushRef="#br0">29787 6582 8180,'14'0'-316,"0"0"0,0 0 164,0 0 0,1-5 205,-1 1 1,2-1 29,3 5 1,-2-5 144,7 1 0,-5-3-305,4 2 1,-7 2 186,-2-6-718,1 6 418,-14-10 0,4 11-58,-10-2 0,-3 2 82,-6 2 1,-2 0 165,-3 0 0,4-5 0,-4 1 0,3-3 0,2 3 0,-1 2 0,1-11-25,6 12 275,-4-6 167,10 7 0,-3 7-38,10 2 1,-3 4 63,2 1 0,3 2-137,-3 3 1,1 1-52,-5 4 0,0 1-306,0-6 1,0 5 84,0-5 1,0 0-213,0-5 0,0 0 55,0 1 0,2-8-608,2-2 443,-2 3 0,6-8-37,-3 0 0,-4-6 67,4-8 1,1-2 61,-1-3 0,1 3-10,-1-3 0,-3 3 97,2 2 1,4 0 108,2 0 0,-2-5 0,1 0 0,1 0 0,4 5 0,-5-1 0,1 1 0,-1-5 0,6 0 0,-1 5 32,0 5 0,-5 4 208,1-5 261,-1 7 1,4-2-211,-3 10 1,1 3 120,-7 6 1,1 5-56,-5 0 1,0 2-79,0-2 0,0-4-78,0 4 1,0-3 173,0-2-71,0 1-65,6-7-234,-4 4 1,6-12 81,-3 0 0,1-6-219,3-8 1,4-1 80,-3 1 0,2-5-430,2 0 1,1 0 133,-1 5 1,0 0-20,0 0 1,0 4-85,1 1 0,-6 6-758,1-2 1208,-7 3 0,9 9 0,-4 0 0</inkml:trace>
  <inkml:trace contextRef="#ctx0" brushRef="#br0">30398 6468 8144,'0'-14'-499,"0"6"490,-6 2 1,2 6 194,-5 0 0,1 11 18,-1 3 0,-4 5-7,4 0 1,1-3-35,-2 3 0,7-2 162,-2 2-442,4-3 183,1 5-242,0-7 1,1-6 85,4-4 0,-2-2 24,7-2 0,-6-6-109,6-4 1,-2-2-402,1-3 324,4 1 0,-10 2-407,6 2 600,-5-3-120,2 12 304,-6-5 0,5 7-29,-1 4-15,1 3 0,-3 4 4,3-2 1,-2-2-27,6-3 1,-4-4-105,4 4 1,1-5-222,4-5 1,0 2-240,0-7 505,-6 1 0,11-12 0,-3-1 0</inkml:trace>
  <inkml:trace contextRef="#ctx0" brushRef="#br0">30739 6369 8123,'-6'-8'0,"3"2"-193,-7 6 0,-1 0 216,-8 0 0,3 6 343,-3 4 0,4 2-143,0 2 0,-2 1-49,3-1 1,-4 5-26,9 0 1,3 4 29,1-4 0,3 0-169,2-4 1,7-3 90,2-2 0,9 1-499,1-7 1,6 1 14,-2-5 0,-2-1-164,-2-4 1,2 2 172,-3-7 0,0 1-394,-9-5 768,4-1 0,-11-5 0,4-2 0</inkml:trace>
  <inkml:trace contextRef="#ctx0" brushRef="#br0">30640 6412 8111,'14'0'664,"0"0"-366,0 0 1,7 0-415,3 0 1,-2 0 155,1 0 1,-1-7-368,2-2 1,3 1 95,-3-2 1,-4 3-332,-1-3 226,-3-3-368,-8 6 704,-2-1 0,-12 1 0,-2 7 0</inkml:trace>
  <inkml:trace contextRef="#ctx0" brushRef="#br0">30810 6298 7984,'-9'19'352,"-1"0"0,6 4-61,-6-4 1,7 7-15,-2-3 0,-1 3 108,1-3 0,0 3-133,5-7 0,7 0-379,2-5 1,4 3 156,1-3 1,5 2-554,0-11 0,0 1 28,-5-1 0,0-3-202,1 2 1,-1-2 249,0-2 447,0-6 0,0-2 0,1-7 0</inkml:trace>
  <inkml:trace contextRef="#ctx0" brushRef="#br0">29772 7066 8026,'7'-15'0,"-4"6"-636,6-1 527,-5 1 369,2-5-70,-6-1 0,0 6 178,0 0 0,-6 5-192,-4 0 1,-3 2-14,-1 2 1,0 0-85,0 0 1,4 6 122,1 4 0,-1 4-19,-4 5 0,5 3-29,-1 7 1,7-1 10,-2 0 0,4 6-136,1-1 0,4 5-14,1-5 1,5 5-432,-6-5 1,6 5 212,-5-5 1,-1 5-319,-4-5 0,0-1 197,0-9 0,-1-1 29,-4-3 0,-3-4-29,-6-1 0,0-1-34,-1-9 0,0 1 358,-4-5 0,3 0 0,-3 0 0,-2-8 0,2-6 0,5-2 0,5-8 0,1 1 46,-2-6 0,4 2 14,6 4 0,0-3 269,0 7 1,6 1 101,4 3 0,4 6 252,5-1 1,3 7-358,7-2 0,-6 2-189,1-1 0,4 2-755,6-3 0,-4-1 386,-2 1 1,-7-1 231,7 1 0,-3-3 0,4-6 0</inkml:trace>
  <inkml:trace contextRef="#ctx0" brushRef="#br0">29843 7236 8026,'8'2'-280,"-3"2"-321,-3-2 603,4 4 1,2-1 288,6 0 1,0 0-191,1-5 0,5-2 1,4-3 0,-2 2-82,2-6 1,-2 1 80,1-2 0,3-2-173,-7 2 1,0-1-18,-5 2-36,-6-4 1,-2 10-98,-6-7 0,-6 7 151,-4-2 1,-9 4-12,-4 1 0,-6 6 42,-4 4 0,3 1 85,-3-2 1,3 7 53,1-7 0,7 12 201,3-7 0,3 4-84,2-4 1,6 0 84,4 0 0,2 0-197,2 1 0,2-1-15,2 0 0,6-6-136,9-3 0,3-4 106,6-1 1,6-1-547,-1-4 0,5-3 14,-5-6 0,5-2-627,-5-3 1100,0 3 0,2-11 0,1 5 0</inkml:trace>
  <inkml:trace contextRef="#ctx0" brushRef="#br0">30327 7122 8026,'-14'0'0,"4"0"55,1 0 0,-1 0 172,-4 0 0,0 2 38,0 3 0,-1-2 28,1 6 0,0 2-237,0 8 1,6-3 114,3 3 1,-1-3-229,1-2-130,0 0 25,12 1 1,0-8 183,8-2 1,1-3-27,2-2 1,-2-7-26,3-2 0,2-5-52,-2-5 0,0 3 3,-5-3 1,0 3 1,0 2 1,-4 5-322,-1-1 169,-6 7 169,4-3 0,-7 12 245,0 3 0,-2 6-453,-3 4 1,2-2 313,-6 7 1,4-7 50,-4 2 0,5-3-112,0-2 1,1-5 170,-2 1-566,3-7 90,-4 3 0,6-12-104,0-3 0,0-4 139,0-1 0,0-2 284,0-3 0,5 3 0,-1-3 0,1 4 0,-5 0 0,5 1 0,0 0 0,-1 4 0,-4 1 0,7 4-77,2-4 1,-1 6 259,1-2 1,1 3 120,4 2 0,0 0-113,1 0 0,5-5-82,4 1 1,3-6-86,1 6 0,-1-6-139,-3 5 1,1-4-233,-6 4 0,-2-1 347,-7 1 0,-4 3 0,-6-4 0</inkml:trace>
  <inkml:trace contextRef="#ctx0" brushRef="#br0">30469 6980 8026,'8'7'213,"-3"2"0,-5 5 24,-5 5 1,2 2 5,-7 2 1,6 4-32,-6-3 1,7 1 31,-2-1 0,4 3-247,1-3 0,0-4-45,0-1 0,0-3-150,0-2 4,6-6 0,2 3-500,6-6 1,2-2-686,3-8 1379,-3-3 0,10-12 0,-3-2 0</inkml:trace>
  <inkml:trace contextRef="#ctx0" brushRef="#br0">30810 7023 8026,'-8'0'-337,"2"0"659,0 6 1,3 2-37,-7 6 1,5 1-173,-4-1 0,-1 2 38,-4 3 1,5-4 15,-1 4 0,2-3 51,-1-2-174,3 7-160,6-5 103,0 4 1,1-12-35,4-3 0,-2-10 95,7-4 1,-1-4-220,5-1 1,0-5-25,1 0 1,-3-2-71,-2 2 0,2 4-5,-2-4-181,-4 3 314,7 2-47,-12 6 161,6 1 0,-7 9-83,0 3 1,0 3 297,0 6 0,-2 5-3,-3 0 1,4 0 16,-4-5 1,4-5-257,1 1 0,1-2-29,4 1-288,-4 4 259,12-12-279,-5 6 0,1-7 133,1 0 0,-7-7-299,2-2 552,3-4 0,0-1 0,6 0 0</inkml:trace>
  <inkml:trace contextRef="#ctx0" brushRef="#br0">30938 6881 8026,'8'20'-49,"3"-2"25,-6 5 0,0 1 531,-5 4 0,0 1-143,0-1 1,0-1-315,0-3 0,0 3 64,0-4 1,0-2-220,0-2 1,-5-3-95,0-2 71,0 0 0,4-4 177,-4-1-142,4-6 1,-6 2-129,7-10 1,0-3 28,0-6 0,0 5 38,0-1 0,5 1 81,0-5 0,1 1 110,-1 3 1,-2-1-111,6 7 1,1-6 124,4 5 0,0-1-42,1 1 0,0 2-23,4-6 1,2 6-66,3-2 0,-4-2 65,-6 3 1,4-3 14,-4 3 1,3 1-34,-7-7 1,-2 5-69,1-4-55,-6 6-186,4-10 192,-7 5 64,-7-6 1,-1 1 59,-6 4 0,5-2-98,-1 6 212,1 0 0,-5 5-104,-1 0 275,7 7 1,-3 0-8,7 8 1,-6-6-22,5 1 0,-4-1-70,4 5 0,-1 5 164,1 0 0,4 0 131,-4-5 0,3 1-136,2-1 1,0 0-49,0 0 1,7-1-43,2-4 0,4 2-557,1-6 0,6 0 93,4-5 1,9-2-369,5-2 600,10-11 0,8-13 0,9-8 0</inkml:trace>
  <inkml:trace contextRef="#ctx0" brushRef="#br0">23744 8573 7998,'5'9'114,"0"0"0,1 1-172,-1 4 0,-4-4-79,4-1-83,3 1 361,0-3 84,0 0-192,-2-7 1,-6-2 68,0-3 1,0 2-163,0-6 0,-6 6 68,-4-2 1,2 3 54,-1 2 1,4-1 66,-4-4-10,5 3-134,-2-4 58,6 6 0,0 2-172,0 2 217,0-2-69,6 4 44,2-6-131,0 0 51,-1 0-2,-7 7 22,0 1 1,-2 4 0,-3-2 0,2 1-1,-6-7 1,4 3-1,-5-2 1,6-4-17,-6 4 0,7-5 13,-2-5 0,4 2-128,1-7 1,0 1 106,0-5 1,0 4-7,0 1 0,4 4 17,1-4-20,6 5 233,-3-2-178,6 6 1,-4 5 116,-1 0 1,-6 6-3,2-2 155,-3-3-130,-2 7-70,0-11 1,-2 4-57,-3-6 1,2 0 5,-6 0-196,-1 0 153,-4 0 0,1-2-291,4-2 187,3 2-207,6-11 189,0 12 0,1-10 35,4 6 0,-2 0-53,7 5 95,-1 0 0,5 0 108,1 0 1,-6 0-175,0 0 256,-5 0-171,2 0 1,-6 2 65,0 3 1,-2-2-11,-2 6 1,-4-4-4,-6 5 1,-1-3 11,1 3 0,5 1-4,-1-6 0,5 4 76,-4-4-74,6 0-106,-4-5 0,14-7 83,2-2 1,4 1-104,1-2 0,0 1 42,1-5 0,-1 1-74,0 4 113,0-4-53,0 11 240,1-4-202,-8 6 1,0 2 128,-7 2 1,-2 0-97,-3 5 1,2-4 30,-6 4 1,4-6-21,-4 2-18,5-3-83,-2-2-291,6 0-89,0-7 218,0 0 19,6-8 29,-4 1-35,11 6 101,-12 2 1,6 8 7,-7 2 0,-7-1-36,-2 7 153,-4-1 0,-1 6 0,0-1 0</inkml:trace>
  <inkml:trace contextRef="#ctx0" brushRef="#br0">24938 8274 8009,'0'-14'-1191,"0"0"1204,0-1-19,0 1 1065,0 0-382,0 6 8,0 2-448,0 6 0,0 1-29,0 4 1,5 3 33,0 6 1,4 7 179,-4 2 1,1 10-49,-1 5 1,-3 10-142,2 4 0,-2 10 189,-2 4 0,0 3-391,0 2 0,-2-1 251,-2-4 1,2-4-27,-3-10 0,4-3-245,1-6 1,0-9 17,0-5 1,0-2-4,0-8 0,1-2-560,4-8-109,-3-2-1456,4-7 1658,-6 0 441,-6-7 0,-2 0 0,-6-8 0</inkml:trace>
  <inkml:trace contextRef="#ctx0" brushRef="#br0">23773 8700 8062,'-15'7'-394,"1"-6"-97,6 6 472,-4-7-26,10 0 1,-4-2 38,6-3 1,6-1-146,3-3 1,4-4-77,1 3 241,1 4 0,-1 0 175,0 6-210,0 0 0,-4 6 33,-1 4 1,-6 2-15,2 2 0,-10 1 235,-4-1 0,-4-1-105,-1-4 1,0 2-47,0-6 0,-1 1-61,1-1 1,0-4-26,0 4-42,-1-10 0,6-2 54,-1-8 1,7 6-203,-1-1 0,2 6 125,2-6 0,2 7-258,2-2 327,4 4 0,13 1 0,1 0 0</inkml:trace>
  <inkml:trace contextRef="#ctx0" brushRef="#br0">28308 9326 7660,'0'9'-396,"0"1"1,0-5 487,0 4 0,0-4 139,0 4 1,5 2-27,-1 8 1,6 3 46,-5 7 0,4-1-61,-4 1 1,0 6 9,-5 2 0,0 11-74,0 4 0,-5 8 27,0 2 0,-6-2-209,2-8 1,1 1 48,-2-5 1,7-2-302,-2-8 1,4-5-6,1-10 1,0-2-162,0-7 0,0-4 149,0-1 0,4-7-182,1-2 506,6-7 0,-3-19 0,6-4 0</inkml:trace>
  <inkml:trace contextRef="#ctx0" brushRef="#br0">28493 9198 7997,'6'-8'-604,"2"2"506,6 6 1,7 0 214,2 0 1,6 0 36,4 0 1,2 5 166,3-1 0,8 1-217,-4-5 0,9 0 15,-4 0 1,-4-2-154,-5-2 1,-7 1 84,2-7 0,-4 7-128,-5-2 1,-4 4 49,-6 1 1,1 0 17,-1 0-34,-6 0 1,3 1-110,-6 4 0,-1 4 107,-4 10 0,0-1 23,0 5 0,-1 3 139,-4 7 1,2-3-80,-7 3 1,6 2 115,-6-2 0,7 6-66,-2-1 0,4 3-33,1 2 1,0 0-36,0-1 1,4 1-16,1 0 1,5 4-354,-6 0 1,3-4 162,-3-5 0,0-6-359,5 1 1,-6 2 197,2-2 1,-4-2 345,-1-7 0,-6 3 0,-2-5 0</inkml:trace>
  <inkml:trace contextRef="#ctx0" brushRef="#br0">28422 10278 8293,'20'0'350,"-1"0"-129,10 0 0,-1-1-97,15-4 1,4 2-92,15-6 0,2 5-405,8 0 0,-1 2-14,0 2 142,-6 0 1,-2 0 0,-6 0 0</inkml:trace>
  <inkml:trace contextRef="#ctx0" brushRef="#br0">25905 8288 7987,'-14'-8'-386,"0"-4"241,0 10 0,4-4 478,1 6-149,-1 0 0,1 0-21,-1 0 1,1 1-14,-6 4 0,3 3-8,2 6 1,-7 5-24,3 0 1,-4 2 62,4-2 1,0-4-48,0 4 0,-1 3 39,1 2 1,5-2-21,-1 2 1,2-5-16,-1 5 1,3-1 125,6 6 0,0-1 266,0 1 0,4-1-296,1 0 0,6-1-22,-1-3 0,7 1 51,2-6 1,8-5-261,1-4 1,2-7-2619,8 2 2614,0-4 0,-2-7 0,-1-2 0</inkml:trace>
  <inkml:trace contextRef="#ctx0" brushRef="#br0">30682 9113 8151,'-20'0'0,"2"0"0,-5 0 0,5 0-415,-1 0 0,4 0 232,0 0 1,1 0 161,0 0 0,4 6 51,1 4 0,1-3 13,-1 3 0,-4-1-11,3 6 1,3-1-38,-3 0 1,2 2 105,-1 3 1,-2 1-59,6 4 0,-5 3 19,6-3 1,-6 2-55,5 3 0,-4-1-5,4 1 1,-1-2 24,1-4 1,4 4-9,-4-3 0,3-2 66,2 2 0,0-5-59,0 4 0,0-4 119,0 5 0,0-5-67,0 5 1,0-5 74,0 4 1,0-5-42,0 1 0,0 1 11,0-1 1,0 5-20,0-5 0,7 1-5,2-1 0,-1-3-120,1 3 0,-1 1 108,2-1 1,4 0-141,0-4 0,1-1 68,3 0 0,5-5-113,0 1 1,-1-1 63,2 6 0,0-6-17,4 1 0,-4-6 42,0 6 1,-5-2-9,4 1 0,-1-1 3,2-3 0,3-4 4,-3 4 0,-2-3 12,1-2 0,-4 0-9,5 0 1,-5-7-32,5-2 0,-5-5-31,4-5 1,0-2-8,0-2 0,3-4 61,-8 3 1,6-3-8,-5-1 0,5 1 82,-5 3 0,0-1-89,-5 6 1,-1-5 69,-4 5 1,2-4-54,-6 4 0,0 0-55,-5 4 0,0-5 64,0-4 0,0 2 8,0-2 0,0 1-7,0-6 0,-5 1-5,0-1 0,-4 1 27,4 0 1,-5 1-34,6 3 0,-3-3 158,3 3 0,0 4-74,-5 1 0,4-2 79,-4 2 1,1 1-106,-2 3 0,-2 1 7,2 0 0,2 0 7,-1-1 0,-1 1-8,-4 0 0,0-2 23,0-3 0,0 3-17,-1-2 0,1 6 127,0 3 1,-5 4-117,0-4 1,-6 6 8,1-2 0,-4 3-10,-6 2 0,-2 7 9,-7 2 0,-1 4-6,-3 1 1,4-5-15,0 1 0,2-1-216,8 6 1,5-6 71,4 1 1,11-3-1357,-1 3 1443,10 3 0,-9-6 0,5 8 0</inkml:trace>
  <inkml:trace contextRef="#ctx0" brushRef="#br1">24370 1749 8498,'-15'-22'-7,"1"3"1,6 3 62,4 2 1,-3 4 220,3 1 0,-1 4 332,5-5-541,0 7 64,6 10 1,-3 10 265,7 16 0,-2 0-93,1 10 1,4 3 35,-4 11 1,-1 10-189,2 5 1,-2 2-130,1-3 1,4-6 132,-4-4 0,4-2 6,1-2 1,-1-7-191,-4-2 1,4-6 68,-4-4 0,-2-3-175,-3-7 1,-1-6 69,2-3 1,-3-8-468,2-1-46,-2-7 326,-2 3 0,-2-7-42,-2-4 1,1-9-686,-7-10 0,5-4 977,-4-5 0,-1-10 0,-4-8 0</inkml:trace>
  <inkml:trace contextRef="#ctx0" brushRef="#br1">24341 1649 8498,'14'-16'0,"1"-3"0,5 4 199,4-4 1,3 3 66,1 2 1,7 6-1,3 3 1,4 3-71,6 2 0,-2-1-143,6-4 0,0 2 154,5-7 0,14 4-376,-32-1 1,2 0 0,6 1-1,1 1 254,4-4 1,1-1 0,-2 2 0,0 0 35,-4 1 1,1 0-1,7-2 1,1-1-101,0 0 1,1 1 0,3 1-1,0 2 5,0 1 1,-1 0 0,-2 1 0,0 0-68,-5 0 1,0-1 0,4-1 0,2 1 59,3 2 1,1 1 0,-4-3-1,-1 1-109,0 1 1,0 1 0,-1-3 0,0 0-9,3 3 0,1 0 0,2-4 0,2 1-234,2 0 1,1 0 0,-6 0 0,-1-1 288,-3 1 0,0 1 0,0-2 0,0 1 36,0 2 0,-1 1 0,2-1 0,0-1-168,-5 2 0,-2 0 0,-4 1 1,-1 0 175,-3-1 1,0-1 0,32 2-212,1 1 1,-3 0 294,-2 0 1,-11 0 382,-3 0 0,-14 0-389,-1 0 1,-9 6 585,1 4 0,-11-2-506,-4 1 0,-1-1 299,1 1 1,-8 4-433,3-4 0,-3 4 358,3 1 0,-1 1-470,-4-1 1,2 5 45,-6 0 1,4 6-12,-4-1 0,0 4 2,-5 5 0,0 4 50,0 5 0,-2 1 86,-2 0 0,0 1-106,-5 3 1,1 12 200,-1 12 1,-2 8-329,8-34 0,1 0 1,-3-4-1,0 0 48,3 2 0,0-1 0,-8 34-36,5 0 0,-4-10-242,4-4 1,0-5-51,5-5 1,-1 1-174,-4-5 0,2 1-537,-7-2 1136,1-9 0,-12 6 0,1-9 0,-4 3 0,-4-3 0,-7-4 0</inkml:trace>
  <inkml:trace contextRef="#ctx0" brushRef="#br1">24213 3000 8317,'0'-21'-225,"3"10"-176,7-3 1,7 9 421,16 0 0,12-1 437,12 1 1,14 1-418,-29 3 1,1 2 0,2-1 0,0 0-304,2-1 1,1 2-1,1 1 1,1 0 213,0 0 0,0 1 0,7 2 1,3 0-255,3-3 1,2 0-1,-1 1 1,0 1 345,-1-2 1,2 0 0,3-1 0,1 0 3,7 2 0,0-1 1,-2-4-1,0-1 83,-1-1 1,1-2-1,-19 1 1,0-1-1,1 0-298,1 0 0,0 0 0,0-1 0,-3-1 1,0-1-1,0 1 265,24-4 0,1 0 0,-25 3 0,2 0 0,0 0-173,3 0 1,2-1 0,-1 1-1,-4-1 1,-1 1 0,0-1 276,23-4 1,0 0 0,-4 0 0,0 1-3,5 1 0,-1 0 0,-9 0 0,-2-1-117,-3 3 0,0 1 0,-4-1 1,0 1-30,4 1 1,0 2 0,-7 2 0,-2 0 54,-7 1 1,-1 1 0,-2 1 0,0 1-339,30 0 0,-3 0 496,-6 0 0,-6 6-644,2 4 0,-7 9 377,-8 4 0,4 4 0,-13 5 0,-4 6 0,-2 6 0</inkml:trace>
  <inkml:trace contextRef="#ctx0" brushRef="#br1">29047 1706 8209,'-1'-10'-2,"-4"1"2,3 6 689,-10 3-397,-2 8 0,-5 12-176,-10 4 0,2 4-63,-11 6 0,2-4-134,-2 3 1,5-3 106,9-2 0,4-6-27,5-3 0,8-3 74,2-2 1,5 1-17,5-1 1,4 0 29,10 0 1,5 0 10,9 1 0,3-1-153,7 0 0,-2 0-53,-3 0 0,1-4-529,-5-1 1,-3-4 274,-7 5 1,-4-7-625,-5 2 986,-1 2 0,-6-5 0,-2 4 0</inkml:trace>
  <inkml:trace contextRef="#ctx0" brushRef="#br1">28877 1990 8209,'-10'0'9,"1"0"18,6 0 0,3 5 218,9 0 1,10 0 326,5-5 1,14 0-255,4 0 0,10 0-83,1 0 1,11-8-519,12-7 1,-33 6 0,1-1 352,8-1 1,0-1 0,-5-1 0,-1 0 32,0 4 0,-1 0 0,0-3 0,1 0-47,-3 2 1,-1 1 0,5-1 0,1 1-72,0 1 1,-1 2-1,-4-1 0,-1 1-222,-1 1 0,-1 1 0,26-3-1428,-9 7 1665,-6 0 0,-10 0 0,-3 0 0,-4 0 0</inkml:trace>
  <inkml:trace contextRef="#ctx0" brushRef="#br0">31919 4137 8422,'0'-14'-35,"0"0"348,0 6 704,0 1-870,0 20 1,0 9 130,0 16 0,0 3-145,0 2 1,0 7 80,0 7 0,-4-2-434,-1 2 0,0-1-126,5-9 1,5 3-335,0-7 1,4-5-301,-4-14-275,-1 3 680,-4-12 575,0-7 0,-6-16 0,-2-14 0</inkml:trace>
  <inkml:trace contextRef="#ctx0" brushRef="#br0">31933 4066 8247,'15'0'0,"-1"0"0,0 5 154,0-1 0,1 7 57,-1-1 1,0 4-80,0 5 1,-6-3 60,-3 3 1,-4 3-223,-1 2 1,-3 2 56,-6 3 1,-7 4 118,-12 0 0,-1 2-277,1-2 0,1-3-32,3 3 1,4-9-62,5-5 0,8-8 142,2-1 0,5-3-99,5 3 0,9-4 207,9-6 0,4 0 75,2 0 0,-1 0 76,1 0 1,-1 2-107,0 3 0,-1-2 278,-3 6 1,-3 1 40,-7 4 0,-2 0 27,-2 0 0,-4 5-103,-6 0 1,-3 5-70,-6-5 0,-7 6-208,-13-1 1,-5-2-314,-4 2 0,-10-2-207,-4 1 1,-6-2-445,1-7 926,-3-6 0,14-2 0,-3-6 0,5 0 0,4 0 0</inkml:trace>
  <inkml:trace contextRef="#ctx0" brushRef="#br0">27597 7464 8205,'-14'-8'516,"6"1"-442,2 7 0,6 8 9,0 7 0,0 5 28,0 8 1,0 7-156,0 3 1,0 3 196,0 2 1,1 1 10,4 3 1,-3 6-64,2 8 0,3 4-376,-3 6 1,6 2 425,-5 3 0,1-2-84,-4-34 0,1 0 0,-2 1 0,1 0 16,3 4 1,-1 1 0,-2 0 0,-1 1-17,2 2 0,-1 1 0,1-2 1,0-1-18,0 1 0,-1-1 1,1-2-1,-1 0-229,-2 2 0,0 1 0,2 1 0,1 1 234,-1 2 0,0 0 0,1-2 1,-1-2-37,-2-2 1,0-2 0,2-1 0,1 0-193,-1-3 1,1 0 0,1 1 0,1 0-65,0 35 1,6-6-14,-2-9 0,4-9 47,1-4 0,2-10 71,3-5 0,-8-3-407,3-2 0,-4-6 565,-1-3 1,-2-8-596,-7-1 1,0-5 564,0 4 1,-7-6 3,-2 2 0,-10-16 0,-3-5 0</inkml:trace>
  <inkml:trace contextRef="#ctx0" brushRef="#br0">27483 9994 8019,'2'14'-104,"3"1"0,-2 0 377,6 4 1,-4 3-111,5 7 0,-1 4-62,5 0 0,0 8 252,1 2 1,-1-4 343,0 9 0,0-9-369,1 4 0,-1-2-157,0-8 1,0-6-131,0-8 1,5-5-242,0-4 1,2-4-25,-2-6 1,3-14 162,6-10 1,1-17-761,-1-16 0,-1-6 444,-3-8 0,3 0 0,-5 0 0</inkml:trace>
  <inkml:trace contextRef="#ctx0" brushRef="#br0">24000 5118 8436,'-16'0'0,"-3"0"0,3 0 9,-3 0 1,2 0 21,-2 0 0,2 3-130,-7 7 0,0 1 36,-4 12 1,0 1 4,-1 4 0,-4 7 177,0 3 0,0-2-22,4 2 0,-1 2-69,-3 7 1,-2 5-158,-3 10 0,-4 3 159,20-30 1,1 1 0,0 2-1,-1 0-174,-1-1 0,-1 1 0,1 3 1,2 1 198,-1-3 0,1 2 1,2 4-1,2 2-23,0 2 1,1 1 0,1 0 0,1 0 0,2 2 0,0 0 0,-1 1 0,0 0-250,1-1 1,0 0 0,-1 7 0,-1 1 181,0 1 1,0 1 0,-1 1-1,1 0-264,0 3 1,0 1 0,-1 0 0,1 0 329,0-1 1,0 1 0,0 0 0,1 0 34,1 0 0,0-1 0,1-2 1,2 1-45,1 2 0,1-1 0,3-2 0,1-2-97,-1-2 0,3-1 1,2 0-1,3 0 112,0-4 1,1-1 0,3 7-1,1 0-1,0 1 0,1-1 1,3-1-1,0-1 21,-2-5 1,1 1 0,2 0-1,1 2 45,1 4 1,1 1-1,-1-1 1,0 0-129,2 2 1,1 2 0,0-2-1,0 0 88,2-4 0,1 0 0,0 2 0,0 0-44,1 1 1,2-1 0,1-4 0,1 0 26,1 0 0,1 0 0,1-3 0,0-1 55,-3-5 0,-2-1 0,1-2 0,-1 0-103,1-2 1,0-1-1,-4-2 1,0-2-185,21 28 1,-2-11 497,-8-12 1,7-2-764,-2-8 0,-2 0-537,2-4 1,-7-6 811,3 1 1,-6-7-836,-4 2 1012,-10-9 0,-3-1 0,-6 1 0,0 6 0</inkml:trace>
  <inkml:trace contextRef="#ctx0" brushRef="#br0">23602 10819 8269,'-8'14'0,"2"0"-110,6 0 1,0 5 402,0 0 1,1 7 493,4-3 0,3 4-287,6 2 1,2-7-188,3-3 0,3-5-147,6-5 0,7-2-157,3-7 0,9-13-173,6-6 1,-3-6 164,2-4 1,-6-1-150,1-3 1,-4 3-241,-5-3 0,-3-2-380,-7 2 1,-6 0 180,-3 4 1,-9-4 586,-5 0 0,2-6 0,1 2 0</inkml:trace>
  <inkml:trace contextRef="#ctx0" brushRef="#br0">24384 10677 8113,'0'-15'-279,"0"1"715,0 6 1,1 8-109,4 10 1,-2 9 163,7 4 1,-1 6-190,6 4 0,-3 8-82,-2 6 1,2 13 121,-2 2 1,1 6-268,-2 3 0,4-3 35,-4 3 1,4-3 39,1 8 0,-4-2-118,-1 2 1,-4-7 3,4 7 1,-4-13-197,5 4 0,-7-12 41,2-3 1,-4-11 55,-1 2 1,5-12-329,0-2 1,-1-2-499,-4-8-468,0-7 765,0-5 0,0-20-182,0-6 0,0-8 773,0-6 0,-6-10 0,-2-7 0</inkml:trace>
  <inkml:trace contextRef="#ctx0" brushRef="#br0">24881 10506 8094,'0'-30'0,"2"0"268,3 16 1,-2-4-75,6 9 0,1 3 638,4 1 1,0 3-402,1 2 0,-1 7-219,0 2 1,0 5-35,0 5 0,0-3-54</inkml:trace>
  <inkml:trace contextRef="#ctx0" brushRef="#br0">25028 10463 12496,'19'29'170,"-15"-24"-174</inkml:trace>
  <inkml:trace contextRef="#ctx0" brushRef="#br0">25435 11515 9817,'4'39'39,"1"6"5,1-2 1,-1-1-30,-2-1 0,-1-1 1,4 39-255,-1-3 1,-4-10 110,4 0 1,-3 1-409,-2-1 1,0-9 156,0-5 1,-8-3 8,-6-6 1,-2-4 23,-8-10 0,-4-1 2,-6 0 1,-11-5 343,-3-4 0,-12-4 0,-6 0 0,-1-3 0,6-2 0,1-4 0,12-6 0,3 0 0,7 0 0,5-5 46,9 0 0,3-1 655,7 1-326,6 4 1,3-5 430,10 6 1,5 0 181,9 0 1,3-2-412,6-3 1,4 2-150,6-6 1,1-1-194,13-4 0,2-5-186,8 0 0,1 0-241,3 5 0,-4 6 192,-10 3 0,3-3 0,-4 0 0</inkml:trace>
  <inkml:trace contextRef="#ctx0" brushRef="#br0">24341 10719 8164,'-14'-14'0,"5"0"136,-1 0 1,7 4 243,-2 1 0,5 5 0,5 0 321,4 2 0,15 2-430,4 0 0,17 0-48,2 0 0,15-1-87,9-4 1,0 2-225,5-7 1,-2 2 154,2-1 0,-35 0 0,2 0 9,1 2 0,2 0 1,-2-1-1,0 0-95,-3 3 0,-1 1 0,32-7 47,-5 6 0,-18 0-171,-2 5 1,-12 0 148,-2 0 0,-8 2-54,-1 3 0,-11 4-100,1 10 1,-10-2 30,1 7 0,-3-5 26,-2 5 0,-7-7 454,-2 2 0,1 2-326,-1-2 1,1 1-3,-2-1 0,-1-3 100,6 3 1,-1 1-28,1-1 1,4 7 178,-4-3 1,4 11 55,1 3 0,0 6-87,0 4 0,0 4-218,0 6 1,0 0 6,0 0 1,0-5-100,0 0 1,0 6 23,0 9 0,0 2 141,0 2 1,1 5-241,4 0 1,-4-36-1,1 0 215,7 36 0,-6-33 0,-1 0-46,3-3 1,0 0 0,-3 3-1,0-1 23,8 34 0,-1-3-251,6-11 0,-3-2 137,-2-13 0,1-6-78,-6-8 0,-1-4 300,-4-6 255,0-8-336,0-9 1,-8-6 555,-6 0 1,-2-2-1084,-7-2 1,-1-3 278,-4-2 0,-1-4 138,1 4 1,-7 2-578,-3 3 0,-3 2-944,-2 2 1,2 0 469,3 0 1071,-3 0 0,11 0 0,-5 0 0</inkml:trace>
  <inkml:trace contextRef="#ctx0" brushRef="#br0">25536 11842 7891,'20'0'321,"13"0"117,10 0 0,20 0 405,3 0-1049,7 0 1,-2-4 448,0-1 1,0-6-221,0 1 1,-31 4 0,1 0-31,-1-1 0,1-1 0,36-4-292,-15 2 0,-7 4-363,-12 6 0,-9 0 274,-5 0 1,-7 0-453,-8 0 840,-6 0 0,-8 6 0,-8 2 0</inkml:trace>
  <inkml:trace contextRef="#ctx0" brushRef="#br0">26474 11530 7962,'20'-8'-293,"4"3"1,-2 3 410,2 2 0,0 0 339,4 0 1,0 2-104,1 3 0,-1 1 148,1 3 1,-1 4-180,1-3 0,-1-3-87,1 3 1,-1-1 135,0 6-1,-5-1-69,-5 0 1,-8 7-32,-5 2 0,-5 4-191,-5 2 0,-11 5-211,-12 4 1,-9 8-141,-10 1 0,3-1-432,-4-8 0,4 2 34,1-7 0,9-2 96,5-7 573,1-10 0,12-7 0,-4-7 0</inkml:trace>
  <inkml:trace contextRef="#ctx0" brushRef="#br0">27498 10691 8091,'0'-21'0,"0"10"0,0-3 41,0 9 0,1-1 197,4 6 1,-4 1 241,4 4 1,3 9-170,2 10 0,-4 11-36,-1 8 0,3 7 57,1 12 1,-3 2-201,-1 8 0,-2 0 281,2 4 0,-3 1-258,0-37 1,0 1 0,-1 1-1,0 1-99,-1 0 1,0 0 0,0-2-1,1 1-25,2 1 0,-1 0 0,-1-2 0,0 0-99,3 30 0,3-3 24,-2-11 0,4-8-142,-4-7 0,4-1-130,-4-8 0,0-4-379,-5-5 1,0-12-666,0 2 885,0-9 1,-5-5 4,0-9 1,-6-12-267,2-7 736,2-7 0,-5-8 0,4 1 0</inkml:trace>
  <inkml:trace contextRef="#ctx0" brushRef="#br0">27654 10890 8051,'27'-24'0,"-4"0"0,6 2 0,-1-1 0,2-3 193,8 7 0,0 0 461,5 5 1,0 0-222,-1 0 0,7 1-454,3 4 1,-3 2 48,-1 7 0,-1 0 75,-4 0 0,1 0-24,-11 0 1,0 7-245,-4 2 0,-2 5 61,-4 5 1,-1-3-54,-3 3 1,-3 3 24,3 2 0,-3 4 86,-2 5 0,-4 4 81,-1 5 0,1 12 36,4 3 0,0 3 146,0-3 0,-1 6-424,-4 3 1,4 10 331,-8-36 0,-1 1 0,0 1 0,0 0-81,1 0 1,0 1 0,-3-3 0,1 0-97,1 1 0,1-1 0,0 34-367,4 2 0,-6-10 23,2-4 0,-3 1 152,-2-1 0,-2-5-74,-3-5 1,-3-8-135,-6-1 0,-5-2 58,0-8 0,-6-2-146,1-7 0,-7 1 540,-2-6 0,-5 3 0,1-4 0,-1-4 0,-1-1 0,1-4 0</inkml:trace>
  <inkml:trace contextRef="#ctx0" brushRef="#br0">27668 12610 7947,'-14'-14'569,"0"0"1,6-1-248,3 1 0,11 0-87,9 0 0,11 1 283,12 4 1,5-4-32,4 3 1,4 3-67,6-3 0,9 5-692,10-4 1,1 4 183,-34 0 0,0 1 0,-1 1 0,-1 1 174,35-8-87,-6 1 0,-1-5 0,-4 0 0</inkml:trace>
  <inkml:trace contextRef="#ctx0" brushRef="#br2">28934 11629 8699,'19'-8'-304,"-1"3"1,8 2 961,-3-2 1,9 4-282,1-4 0,7 4-222,-2 1 1,3 0-206,1 0 0,6 0-268,-1 0 0,1 4-418,-6 1 1,-5 0 365,-4-5 1,-8 0-663,-1 0 1032,-13 0 0,8 0 0,-11 0 0</inkml:trace>
  <inkml:trace contextRef="#ctx0" brushRef="#br2">29474 11373 7977,'0'-8'1004,"6"7"-850,4 5 0,7 7-78,2-1 1,6 3 75,-1 1 1,3 0-39,1 0 1,-4-4-59,0-1 0,-5-1 84,4 2 1,-7 2-62,-2-2 1,-1 7 72,-8 2 0,-1 6-178,-4-1 0,-11 3-14,-3 1 1,-14 1-175,-1-1 1,-13 1-93,-1-1 1,-1-6-230,6-3 0,5-8-169,9-1 0,3-7 704,7 1 0,6-8 0,2-4 0</inkml:trace>
  <inkml:trace contextRef="#ctx0" brushRef="#br2">30085 10847 8069,'8'10'172,"-3"-1"1,1 2-157,-1 8 1,4 3 224,-4 7 1,5 5-33,-6 4 1,6 5 44,-5 4 1,-1-1 52,-4 6 0,0 2 122,0 8 0,2 2-306,3 7 1,-4 5 259,4 0 1,-4 5-192,-1-6 1,0-3 15,0-6 0,7-6-102,2 2 0,-1-4 103,2-1 0,-6-3-232,6-7 0,-7-1-108,2-13 0,-2-2-438,2-7 218,-4-3 0,6-12-874,-7 1 564,0-7 454,0-9 1,0-4-677,0-9 0,-5-3 5,0-2 878,0-9 0,-1-10 0,-2-7 0</inkml:trace>
  <inkml:trace contextRef="#ctx0" brushRef="#br2">30185 10719 8044,'9'-9'-366,"1"-1"1,-1 7 287,5-2 0,1 4 305,-1 1 0,0 0-72,0 0 1,0 0 95,1 0 0,0 0-174,4 0 1,-3 0-98,3 0 1,2 1 223,-2 4 0,1 1-91,-1 4 0,-1 2 68,5-2 0,-5 4-28,1 5 0,-4 5 6,0 9 1,-6 3 8,1 7 1,-3 8-10,3 5 0,1 3 73,-6 7 1,6-4-117,-2 4 1,-1-4 2,2 4 1,-1 2-286,5 8 0,-4-2 346,-5-33 0,-1-1 0,6 29-35,4 2 1,0-3 103,0 3 1,1 0-92,-1 0 1,-5-1-193,1-4 0,-7-3-27,2-6 1,-4-6 102,-1-4 0,-6-3-225,-4-1 0,-4-7 217,-5-2 1,-4-4-1066,-11-2 0,3-6 507,-7-3 1,2 0 523,-2-5 0,-5 7 0,4-12 0,-3-2 0,3-4 0</inkml:trace>
  <inkml:trace contextRef="#ctx0" brushRef="#br2">30043 12667 7939,'22'-6'549,"5"-2"69,-4-7 0,4 1-129,1 0 1,3 0 272,2 0 1,-2 4-512,7 1 1,-5 4-32,5-5 1,-1 6-344,1-6 1,4 7-598,1-2 1,-1-1 719,6 1 0,-4-6 0,-1 3 0</inkml:trace>
  <inkml:trace contextRef="#ctx0" brushRef="#br0">31962 11245 8209,'-14'-8'777,"-1"2"1190,1 6-1689,0 0 0,0 6-333,0 4 0,-1 9 541,1 4-300,-6 4 0,2 8 52,-5 3 1,4 9-1,-5 5 1,2 4-111,-2 1 1,4-2 134,5-3 0,1 2-141,0-7 0,0 0-70,-1-4 0,6-2-124,0-3 0,4 2-124,-5-7 1,7 0-422,-2-5 1,-1-4-119,1 0-469,1-7 149,4-3 1,0-9 397,0-10 0,4-14 105,1-9 1,6-16 551,-1-4 0,2-12 0,2-4 0,1-8 0</inkml:trace>
  <inkml:trace contextRef="#ctx0" brushRef="#br0">31692 11387 8176,'14'-28'-141,"-5"7"-71,1 7 0,-1 6 1006,6 8 1,0 2-245,4 3 0,4 10 134,5 14 0,0 2-215,1 12 0,-1 8-233,1 10 0,-1 6-219,1-6 0,-6-4-73,1-5 1,-2-6-399,2 1 1,1-9-6,-6-5 0,0-3-523,-5-1 0,-1-2 180,-4-4 1,-2 4-705,-7-3 1506,-7-3 0,-7 5 0,-8-4 0</inkml:trace>
  <inkml:trace contextRef="#ctx0" brushRef="#br0">31507 12098 8111,'-8'-24'0,"3"1"0,5 1 307,5-2 1,14-1 489,9 6 0,17 0-253,2 5 1,16-1-81,13 1 1,2 5-849,-36 4 0,1 0 1,0 1-1,-1-1 0,37-10 1</inkml:trace>
  <inkml:trace contextRef="#ctx0" brushRef="#br0">24355 12653 9319,'-9'-15'-800,"-1"1"1,7 5 1135,-1-1 494,2 7 0,2-2-432,0 10 1,0 9-379,0 10 0,5 11 181,-1 7 0,8 7 22,-3 8 0,4 0-174,1 0 1,2-7 4,3-2 0,-2-5-186,7-6 1,-1-7 121,6-6 0,-5-6-196,-1 0 0,-1-3 177,2-6 1,1-3 39,-6-6 0,2 0 175,-2 0 0,-3-1-159,3-4 1,-2 2 253,2-6 0,1 4-43,4-5 0,3 7-106,-3-2 1,2 2-68,3-1 0,4 2-135,0-3 0,13 4 95,1 1 1,7-5-153,3 0 1,0-6-137,0 2 0,-5-4 45,0-1 1,-6-5 219,1 0 0,4 1 62,1 9 1,2-2 182,-2 6 0,3-1-148,-3 1 0,-1 4 101,1-4 0,-13 3-134,-1 2 0,-3 0 53,-6 0 0,2 0-171,-7 0 0,-2 5 89,2 0 0,-7-1-117,2-4 1,-3 0 132,-2 0 1,0 0 38,0 0 1,1 0 5,-1 0 0,-5-4 17,1-1 0,-1 0-51,5 5 0,-4 0 116,-1 0-277,1 0 176,4 0 1,-1 2-203,-4 3 0,2-2 38,-6 6 0,1-1 35,-1 2 1,-2 2 33,7-2 1,-6 2-20,6 3 0,-2-4 35,1 3 0,4-3 11,-4 8 1,-1-2 56,2 2 0,-2-1-57,1 5 0,4-4 82,-4 5 1,2-7-87,-1 2 0,3-3-3,-4-2 1,-3-4-1,-1-1-8,3-6 92,0 4 1,1-14 12,1-2 0,-7-9-74,2 0 1,-4-3-3,-1 2 1,5 2-167,0-7 1,-1 2 51,-4-2 0,0-1-65,0 6 1,5-5 126,0 5 0,0 0-75,-5 5 118,0 0-69,6 0 1,-4 4-53,2 1 69,4 6 1,-5-4-49,7 7 0,-5 0 70,4 0 1,-4 0-2,4 0 1,1 0 32,4 0 0,-5 0 244,1 0-224,-1 0 1,6 0 149,-1 0 0,0 0-145,0 0 0,-4 2 11,-1 3 0,2-4 21,8 4 1,-3 1-30,3-1 0,3 0-2,2-5 0,3 1-75,1 4 0,2-2-19,3 7 1,-1-7 5,6 2 1,0-4-13,4-1 1,1 0 198,0 0 1,6 0-140,3 0 1,8-1 161,1-4 0,12-3-213,-2-6 1,-3 4 424,-6 1 1,-5-1-67,-5-4 0,3 5 24,-3-1 0,3 7 14,2-2 0,-6-1-67,-4 1 0,-4 0-129,-5 5 0,-3-4 69,-7-1 1,-4-1-121,-1 1 1,-5-3 272,1-6 0,-2-7-337,2-3 0,-3-4 243,3-5 0,1-2-140,-1-3 1,7-4-1494,-3-1 0,3-1-896,-3-8 1976,4-1 0,-5-3 0,7-1 0</inkml:trace>
  <inkml:trace contextRef="#ctx0" brushRef="#br0">25649 13961 8304,'0'14'0,"0"0"122,0 0 0,5 7 340,0 2 0,-1 0-232,-4 0 1,0 6 0,0 4 0,0 0-185,0-5 1,-4 1-368,-1-1 0,-4 1-437,4-1 1,-5-1 422,6-3 1,-6-4-260,5-6 594,-6 1 0,3-1 0,-6 0 0</inkml:trace>
  <inkml:trace contextRef="#ctx0" brushRef="#br0">25735 14231 8292,'12'1'335,"-2"4"681,2-3-805,-4 10 1,6-4 31,1 6 0,-1-6-448,0-3 1,2 1 204,3-1 0,3 0 0,6-5 0</inkml:trace>
  <inkml:trace contextRef="#ctx0" brushRef="#br0">26133 13833 6760,'6'-8'452,"-4"0"-40,2 3 0,4 3 533,2-2-623,2 2 1,3 2-153,-1 0 0,-2 2-56,-2 2 0,2-2 6,-2 3 1,1-2-164,-1 2 0,2-4 170,-2 4 1,2-5-122,2-5 1,1 2-88,-1-6 0,0-1 24,0-4 1,1 4 77,-1 1 1,-5 4 2,1-4 22,-7 6 28,3-4-35,-6 7 1,0 2-22,0 3 1,-1 1 17,-4 3 1,2 4 106,-7-3 0,6 1-85,-6-2 0,5 4-81,-4-4 1,4 4-7,-4 1 1,-1 0-161,-4 0 1,-2 7 102,-3 3 1,-3 4-176,-6 5 0,1-3-81,3 3 1,-3-3-299,4-1 1,2-5-42,2-1 1,8-5 680,1 1 0,1-4 0,-5 0 0</inkml:trace>
  <inkml:trace contextRef="#ctx0" brushRef="#br0">26360 13946 8226,'0'-8'1242,"0"4"-937,0 8 1,0 6-97,0 9 0,0 3 0,0 6 0,-5 6-6,1-1 1,-3 5-32,3-5 1,2 6-116,-3-1 0,4-1-237,1 0 1,0-5-631,0 1 0,4-4 69,1-6-728,0-2 961,1-7 1,-4-8 507,3-6 0,-10-6 0,-3-8 0</inkml:trace>
  <inkml:trace contextRef="#ctx0" brushRef="#br0">26246 14060 8226,'23'-13'-42,"-5"4"1,0 3-83,1 6 0,-2 1 191,7 4 0,-5 3 141,5 6 0,-7 0-546,2 0 1,-3 1 112,-2-1 1,0 0-210,0 0 434,1-6 0,-1 5 0,0-5 0</inkml:trace>
  <inkml:trace contextRef="#ctx0" brushRef="#br0">26616 13875 8120,'10'-1'199,"-1"-4"0,0 2-31,6-7 0,1 6 15,2-6 0,-2 2-9,3-1 1,-1-2-136,1 6 1,-4-5 33,4 6 0,-8-1-301,-1 5 113,-7 0 1,2 3 196,-10 7 0,-4 1-245,-10 12 0,-4 6-57,-5 4 1,1 6 32,3-1 1,4-3 221,6-2 1,-1-9 5,1-5 0,6-3-9,4-2-2,2-6 0,4-2 50,2-6 0,4 0-53,6 0 0,1-1-25,-1-4 0,0-3-13,0-6 1,1 1-8,-1 4 0,0-2 11,0 6 0,-4 0-38,-1 5 56,-6 0 1,4 3 1,-7 7 1,-2 1 124,-3 12 0,-3 1-75,-6 5 1,0-1 180,0 0 0,0 6-83,-1-1 0,7-5-37,4-4 1,-3-7-180,3 2 1,-1-3-505,5-2 343,0-6-26,0-2 0,5-7-258,-1-4 0,6-4 191,-5-10 1,4 1-598,-4-5 906,6 5 0,-10-9 0,6 5 0</inkml:trace>
  <inkml:trace contextRef="#ctx0" brushRef="#br0">26758 14188 8120,'8'0'590,"0"6"-283,-3 4 0,-4 2-73,4 3 0,1-1-222,-1 0 1,5-4-298,-6-1 1,6-4-30,-5 4-232,6-6 63,-3 4 483,-1-7 0,6-13 0,-5-3 0</inkml:trace>
  <inkml:trace contextRef="#ctx0" brushRef="#br0">26971 14088 8120,'15'-7'-278,"-1"-4"-70,0 6 0,0-5 582,1 6 0,4-1 25,0 5 1,1 0-224,-1 0 1,-3 0 63,3 0 1,-3 1 7,-2 4 1,0-3 25,0 2 1,0 4 2,1 2 0,-7 2-61,-4 3 0,-2 0-108,-2 4 1,0 4-91,0 5 1,-6 0 50,-4 1 0,-7 6-207,-2 3 0,-5-4-2,5-1 0,-5-4 17,5-5 0,-4-4-15,4-6 0,5-6-312,4-3 590,1-10 0,-6-15 0,1-10 0</inkml:trace>
  <inkml:trace contextRef="#ctx0" brushRef="#br0">27028 13847 8120,'13'1'409,"-4"4"0,-2 5 41,-7 9 0,0 9-79,0 10 1,-7 8-141,-2 1 0,-5 7-33,-5-2 1,1 2-1,-5-2 1,4 1-155,-5-5 1,7 4-229,-2-5 0,3-6 279,2-7-95,6-4 0,2-8 0,6-2 0</inkml:trace>
  <inkml:trace contextRef="#ctx0" brushRef="#br0">27569 13562 7485,'-15'2'0,"1"3"1,0 4 186,0 10 1,-5 2 61,0 2 1,0 3-5,5-7 0,1 4-31,4-4 0,-2 0-45,6-5 1,0 1 26,5-1 1,0-5-103,0 1 1,2-7 24,2 2 1,9-4-241,6-1 0,6-1 46,-1-4 1,3-3-335,1-6 0,1-7 73,-1-2 0,1 1-97,-1-2 1,-1 2 172,-4-2 0,-4 4-88,-9 5 105,3 1 217,-12 6 1,4 2 354,-10 6 0,-3 6-59,-6 4 0,-2 7 55,-3 2 1,3 5-220,-2-5 0,2 1-231,2-1 0,-1-3 18,1 3 0,0 1-270,0-1 0,-1 0 138,1-4 0,0-1-40,0 0 1,0-5-168,-1 1 446,-5-1 0,4 6 0,-5-1 0</inkml:trace>
  <inkml:trace contextRef="#ctx0" brushRef="#br0">27384 13961 8157,'-10'14'-776,"1"0"1,4-5 857,-4 1 1171,5-1-410,-2-1-410,6-1 1,6-9-347,4-3 0,9-7 93,5-7 0,-2-5-422,1 5 1,1-5 0,5 5 0,-3-4-177,-2 4 1,1 0 205,-6 5 1,-1 4-352,-9 1-315,4 5 265,-12-2 608,6 6 1,-7 2 4,0 2 0,-5 0 150,0 5 0,-4-4 371,4 4-113,0 1 0,1 4-126,-1 0 1,0-4 8,5-1 1,-5 1 102,1 4 0,-3-5-28,3 1 0,-4 1-250,-7 8 0,1-3-83,0 3 1,-2 1-173,-3-1 1,2 5 213,-7-5 0,5 4-204,-4-4 1,5 0-178,-1-4 0,8-1-191,2 0 1,5-5-449,0 1-304,2-7 1249,2 3 0,6-18 0,2-2 0,7-10 0,5-3 0,2 5 0,7-7 0</inkml:trace>
  <inkml:trace contextRef="#ctx0" brushRef="#br0">27540 14003 8157,'37'-14'0,"-3"0"-127,-5 0 0,-6 1-59,1 3 1,-5-1 185,5 7 1,-7-1 246,2 5-170,-3 0-180,-2 0 0,-1 6-596,-4 4 699,-2-4 0,-7 7 0,0-5 0</inkml:trace>
  <inkml:trace contextRef="#ctx0" brushRef="#br0">27640 13989 8148,'0'9'0,"0"1"0,-2-1 84,-3 6 1,-2-1 180,-8 0 1,1 7-13,0 2 0,-7 3-30,-2-3 1,2 3-170,2-8 1,2 3-24,-2-2 0,8-8-241,-3 3 0,7-7 106,-2 2-24,6-6-281,-4 4 90,7-7 0,7 0 130,2 0 1,4-5 102,1 0 0,2-1 133,3 1 0,-4 3-117,4-2 1,-3 2 223,-2 2-213,1 0 287,-1 0 1,-8 2 45,-6 2 1,-1 4-2,-9 7 0,-1-3-166,-8-2 1,3 2-63,-3-2 1,4 2-3,0 3 1,7-6-278,4 1 58,-4-7 67,6 9 0,2-10-173,10 3 0,2-4 166,3-1 1,4 0-65,-1 0 1,6-5 136,-5 1 0,5-7 45,-5 1 1,0 4 27,-5 1 1,0 4 176,0 1 0,-4 0 194,-1 0-121,-5 0 189,2 6 1,-14 3-144,-6 10 1,-2-3 16,-8 3 0,1-3-288,-6-2 0,1 0-241,-1 1 0,6-1-92,-1 0 0,6-5 31,-1 1-625,10-7 1,3 0 871,6-12 0,0-7 0,0-12 0</inkml:trace>
  <inkml:trace contextRef="#ctx0" brushRef="#br0">27825 13690 8140,'14'0'0,"-5"0"140,1 0 0,-7 2 300,2 3 0,1 3 52,-1 6 0,4-5-118,-4 1 0,6-1-474,-2 5 1,4-6-241,1-3 1,1 1-332,-1-1 1,0 0 300,0-5 1,0-6-269,1-4 1,4-3 317,0-1 0,4 0 320,-4 0 0,-1 4 0,-9 1 0,4 6 0,-4-2 0,-3 3 0,1 2 0,-7 2-83,0 3 0,-7 3 363,-2 6 1,-4 0 226,-1 0 1,-5 0-186,0 1 1,-4-1-30,4 0 1,-7 5-275,3 0 0,0 2 124,0-2 1,4-2-309,-5 7 0,7-1 85,-2 6 0,3-7-139,2-3 0,6-3-201,3-2 237,4-6 1,2-2 152,4-6 0,4 0 10,10 0 0,-3-6 107,3-4 0,3-7-115,2-2 1,1-5-103,-1 5 0,3-4 32,-4 4 1,3-5-149,-3 5 1,3 0-33,-7 5-159,0 0 437,-12-1 0,6 1 0,-5 0 0</inkml:trace>
  <inkml:trace contextRef="#ctx0" brushRef="#br0">28052 13634 8125,'0'15'-777,"0"4"1,0 3 1144,0 7 0,0 1 41,0 3 1,-5 0-2,1 10 1,-1-8-303,5 7 0,0-4-177,0 0 1,0-3-268,0-7 1,0-6 224,0-3 1,0-3-675,0-2 363,0-6 178,0-1 1,0-11 245,0-5 0,-6-1 0,-2-10 0</inkml:trace>
  <inkml:trace contextRef="#ctx0" brushRef="#br0">27967 13932 8125,'-5'14'-643,"0"1"0,-6 5 625,2 4 1,1 1 405,-2-1 0,2 3-291,-1-4 0,-2-2-209,6-2 0,0-3-348,5-2 177,0 0-290,0-6 385,0-2 1,7-7 187,2-4 0,4-8 0,1-6 0,0-4 0,1 4 0,0-5-25,4 5 1,-3-2 24,3 3 0,-2 2 106,2-3 1,-3 3 216,3 2 0,2 1-4,-2 4 0,0-2-106,-5 6 0,-5-1 295,1 1-485,-7 3-268,3 2 0,-7 8 20,-4 6 1,-3 1-204,-6-1 0,0-2 217,-1-2 1,1 6 210,0-7 0,0 7 0,-1-7 0,1 4 0,0 1 0</inkml:trace>
  <inkml:trace contextRef="#ctx0" brushRef="#br0">28024 14117 8100,'0'8'-174,"0"0"-83,0-4 444,0-2 1,0 11 19,0-4 1,0-1-52,0 2 0,-5 4-7,0 5 1,0 1-152,5-1 1,0-1 137,0 5 1,0-1-109,0 2 0,0 1 44,0-6 1,2 0-145,3-5 0,3-1 75,6-3 0,0 1-137,0-7 0,5 0-89,0-9 1,2-3 8,-2-6 0,-4-2-31,4-3 1,-3 2 134,-2-7 0,-4 5-140,-1-5 1,-4 5 107,5-4 0,-7 4-107,2-5 0,-4 7 57,-1-2 0,0-2 192,0 2 0,0 5-63,0 4 161,0 7 0,-1-3 134,-4 6 0,2 1-116,-7 4 0,2 3 148,-1 6 1,-4 5-141,4 0 0,-4 5 89,-1-5 1,-5 5-200,0-5 1,-5 4 96,5-4 0,0 0-95,5-5 0,0 1-1,0-1 0,-1 0-21,1 0 1,6-4 22,4-1-23,-4-6 13,6 10 1,-4-13 2,6 0 0,4-6-255,1-9 1,6-4 72,-1 1 1,7-12-241,2 1 0,2-4 137,-2 0 0,-4-4 275,4-5 0,-3 5 0,5-10 0,1 3 0</inkml:trace>
  <inkml:trace contextRef="#ctx0" brushRef="#br0">28294 13733 8082,'9'0'-437,"1"0"0,-6 2 436,6 2 0,-7 4 246,2 6 0,-4 2-109,-1 3 1,0-1 32,0 5 1,0-2-50,0 7 0,-4-7 0,-1 7 0,-1-7-332,1 2 0,3-5-152,-2 1 344,-4-3 0,6-7 38,-3 1-36,4-7 0,1-3 35,0-10 0,0-7 23,0-2 0,1-6-16,4 1 0,3-1-2,6 1 1,-4-1-157,-1 6 0,1-5 172,4 5 1,0 5 97,0 4 1,0 3-65,1-3 1,-6 4 4,1 6 0,-2 1 17,1 4 0,2 3 167,-6 6 0,0 2 24,-5 3 1,0 3-97,0 6 0,0 1 85,0-1 1,-2 2-137,-3 3 0,2-2 1,-6 2 1,-1 3-114,-4 2 0,-7-2-284,-2 2 0,1-5-70,-2 5 0,5-6-415,-5 1 1,5-9-254,-4-5 1,5-5 995,-1-5 0,3-2 0,2-7 0</inkml:trace>
  <inkml:trace contextRef="#ctx0" brushRef="#br0">28237 14103 8061,'14'0'0,"5"4"103,0 1 1,5 6 264,-5-1 1,4 4 79,-4 5 0,7-3 323,-3 3 1,3 1-423,-3-1 0,6 0-297,-1-5 0,2 1-52,8-1 0,-6 6 0,2 2 0</inkml:trace>
  <inkml:trace contextRef="#ctx0" brushRef="#br0">29829 14003 8195,'-9'2'-810,"-1"2"607,7-2 1,-5 4 707,4-6-161,2 7 21,-4 1-220,12 6 0,3-2 21,10-2 0,-1-4-60,5-6 1,6 0-2,4 0 1,2 0-70,-2 0 1,2-8 82,3-6 0,1-2-143,-6-7 0,5 4 25,-5-5 0,1 0-98,-6-4 0,-4-1 110,-1 1 1,-5-2-17,1-3 1,-3 3-24,-2-3 0,0 3-13,0 1 1,-6 1-15,-3-1 1,-4 1 51,-1-1 0,0-1-13,0-3 0,0-1 13,0-4 1,0 3 69,0 6 1,5 1-20,0 0 0,0 4 69,-5 0-35,0 7 1,0-4 123,0 7 180,0 6-259,0-4-125,0 10 0,-5-3 74,0 10 0,-6 3-83,2 6 0,-4 2 28,-1 3 0,-2-2-9,-3 7 1,-3 1-109,-7 8 0,3-3-201,2 4 0,-3-9-341,3-2 1,9-5 268,0 1 1,6-8-1008,-1-2 1374,4-6 0,6 4 0,0-7 0</inkml:trace>
  <inkml:trace contextRef="#ctx0" brushRef="#br0">30384 13250 8195,'22'8'-44,"-2"4"-89,-5-2 0,5 2 215,4 3 0,1 4 330,-1-1 0,3 6-412,-4-5 0,11 6 0,2-2 0</inkml:trace>
  <inkml:trace contextRef="#ctx0" brushRef="#br0">30796 13562 7997,'14'-22'-982,"1"2"736,-1 6 1,5-5 196,0 0 0,6 0 145,-1 5 0,-4 4 175,-1 1 1,-3 5-181,-2 0 1,-6 4-40,-3 4 0,-4 6-22,-1 9 1,-6 1-103,-3 4 0,-6 3-83,-4-3 1,-3 2 125,-6 3 0,-1-1-139,1 1 0,-2-6-25,-3 1 1,4-6 192,1 0 0,-1-8 0,7-4 0</inkml:trace>
  <inkml:trace contextRef="#ctx0" brushRef="#br0">30711 13719 7997,'16'-5'0,"3"0"0,-8 1-107,3 4 1,-3 0 47,3 0 57,-6 0 0,3 1 139,-6 4 1,0 3 39,-5 6 1,0 5 69,0 0 0,0 2-76,0-3 1,0 3-77,0 3 0,0 1 94,0-6 0,4 5-572,1-5-147,6 0 166,-3-12 1,6-2 121,0-10 0,-4-7-87,-1-7 1,-1-6 54,2 1 1,2-3-19,-2-1 0,-4-2 292,-1-4 0,1 3 0,-1-7 0,6 0 0,-3-5 0</inkml:trace>
  <inkml:trace contextRef="#ctx0" brushRef="#br0">31038 13406 7997,'12'-6'-346,"-2"6"0,1 1 301,-6 9 0,-1 4 46,-4 5 1,0 6 229,0-1 1,-6 1-125,-3-1 0,-4 1-117,-1-6 1,4 5 3,1-5 0,4-5-22,-4-4 34,5-7-15,-2 3 0,6-8-80,0-2 1,6-6 75,4-9 0,4 3-61,5-3 1,-2 4 133,7 0 1,-5 6 2,5 0 0,0 5-7,4 0 0,-1 2 14,-3 2 1,1 6-47,-6 4 1,-7 2 11,-7 3 0,-3 0 23,-2 4 0,-7-1-9,-2 6 0,-10-6-129,-5 6 1,-4 0-84,-5 4 0,3-4-176,-4 0 1,0-2 58,1 1 0,1-2-320,8-7 599,-3 0 0,12 1 0,-6-1 0</inkml:trace>
  <inkml:trace contextRef="#ctx0" brushRef="#br0">30995 13733 7997,'29'0'0,"-1"0"0,0 0 0,6 2-179,-1 2 1,0 4 119,-5 6 0,1 1 51,-1-1 1,-4 0 15,0 0 0,-7 1-8,2-1 0,-3 0 0,-2 0 0</inkml:trace>
  <inkml:trace contextRef="#ctx0" brushRef="#br0">31507 13179 8083,'9'0'147,"1"0"1,-7 1-776,2 4 0,-4 3 328,-1 6 1,-1 2 404,-4 3 0,-3-2-178,-6 7 0,-8 0-39,-7 4 1,6-1 182,-6-3 1,6-4-105,-1-6 0,8-1 681,7-4-504,5-2 0,4-9 231,10-3 0,10-7-117,9-7 0,1-6-8,8 1 0,0-1-21,4 1 0,1-1-26,0 6 0,1 0-64,3 4 0,-2 1-145,2 0 1,-9 1 30,-5 4 79,-9 3-393,-4 6 1,-20 6-110,-9 3 0,-12 4-290,-12 1 1,3 0 214,-3 1 473,-3-1 0,-1 0 0,-5 0 0</inkml:trace>
  <inkml:trace contextRef="#ctx0" brushRef="#br0">31621 13292 8083,'6'8'0,"-3"5"-62,7-4 0,-7 9-116,2 1 0,-4 6 410,-1-1 1,0-2-94,0 1 1,-1-4-287,-4 5 0,3-7-11,-3 2 1,-1-7-181,1-3 0,-1-6 49,1 2 75,4-4 0,-6-7 127,7-3 1,0-10-46,0-5 1,7-3 131,2-1 0,4-1 0,1 1 0,5-1 0,0 1 0,0 6 47,-5 3 0,2 5 120,3 4 1,-8 4 106,3 6 0,-4 1 276,-1 4 0,-2 5-263,-7 9 0,0 3 29,0 6 1,-7 5-256,-2 1 0,-4-1 123,-1-5 1,-2-4-693,-3 0 0,2-5 59,-7 4 0,5-10-646,-5 1 1095,7-3 0,-4 3 0,7 1 0</inkml:trace>
  <inkml:trace contextRef="#ctx0" brushRef="#br0">31507 13491 7761,'8'0'-618,"3"7"1096,-6 2 0,-1 10-318,-4 5 0,0-2 0,0 2 0,0-5-490,0 4 0,0-4 23,0 5 69,0-7 1,0 4-9,0-7-112,0-6 282,0-2 1,0-7-39,0-4 1,0-8-36,0-6 0,2-4 67,3 4 1,3-5 160,6 5 0,2-5-5,3 5 0,-2 0 215,7 5 0,-5 0-114,4 0 0,-1 6 168,2 3 1,1-1-172,-6 1 1,0 0 63,-4 5 1,-1 0 57,0 0 58,-6 7-196,-2 1 0,-7 6-15,-4 0 1,-9 0-190,-10 0 0,-3 5-3,-1 0 0,-6 5-136,1-5 1,0 6 139,5-1 1,6-2 27,3 2 0,3-7-162,2 2 1,4-5-125,1-4 45,5-4 0,0-6 48,8 0 1,1-3 232,9-6 1,-2-1-19,6-9 1,5 2-25,0-2 0,6 3-7,4-3 0,-3 3 15,3 2 0,2 0 150,-2 0 0,-5 6-84,-4 3 0,-6 3 107,0 2 1,-3 2-93,-6 3 1,-3 4 164,-6 10 1,-6-3-177,-3 3 0,-10 3-54,-5 2 1,-3-2 0,-1 1 0,-5 0-145,-1 0 0,1 4-243,5-3 1,-1-2 133,1 2 1,1-1-215,3 6 1,4-7 463,6-3 0,-1-3 0,1-2 0</inkml:trace>
  <inkml:trace contextRef="#ctx0" brushRef="#br0">31606 13833 8083,'15'-8'110,"4"0"-110,0 3 0,0 3 382,-5-2 1,2 2 21,3 2 0,1 6 34,4 4 1,3 3-288,-4 1 1,9-5-294,1 1 0,5-2 142,-5 1 0,7 4 0,-4-5 0</inkml:trace>
  <inkml:trace contextRef="#ctx0" brushRef="#br0">32204 13150 8310,'0'-14'-363,"0"4"177,0 1 1283,0 6-277,0-3-592,0 6-99,0 6 0,-5 2 14,0 6 0,0 5-47,5 0 1,-4 1-152,-1-1 1,-5-3-41,6 3 0,-1-3 98,5-2 0,-5 0-513,0 1 8,1-1 242,4-6 1,1-2 123,4-6 1,3-11-80,6-3 0,0-5 33,1 0 1,0-2-153,4-2 0,-3-3 237,3 7 1,-3 0-54,-2 5 0,0 2 245,1 2 0,-1 2 60,0 3 0,-4 4 97,-1-4 1,-6 5-144,2 5 0,-4-2 108,-1 6 1,0 1-176,0 4 0,-1 0 57,-4 1 0,-3 4-422,-6 0 1,-2 4 117,-3-4 1,2 6-150,-7-1 1,5-2 86,-4 2 0,5-2 64,-1 2 1,3 1 190,2-6 0,0 0 12,0-5 0,4-1 160,1-4 196,6 4-5,-4-12 1,9 4-141,3-10 1,7-7-74,7-7 1,2-5-26,-2 5 0,-2-6-164,7 1 1,-2 4-116,2 1 0,-4 3-663,-6 2 829,-6 0 0,5-1 0,-5 1 0</inkml:trace>
  <inkml:trace contextRef="#ctx0" brushRef="#br0">32303 13307 8214,'-6'7'0,"3"5"148,-7-8 0,7 3 185,-2-3 1,-1-1-160,1 7 0,-1-1-149,1 6 1,4-1-87,-4 0 1,-1 2 61,1 3 0,-6-2 1,1 7 1,-1-5-78,2 5 0,-4-5-218,4 4 0,-4-5 62,-1 1 1,4-1-291,1-3 1,4 2 125,-4-7 395,5-4 0,-8 7 0,4-6 0</inkml:trace>
  <inkml:trace contextRef="#ctx0" brushRef="#br0">32218 13577 8171,'24'-10'0,"-1"1"0,-4-1-196,5-4 0,0 0 118,4 0 0,-6 6-124,-3 3-170,-3-3-138,-2 6 1,-8-2 509,-6 8 0,-12 4 0,-10 7 0</inkml:trace>
  <inkml:trace contextRef="#ctx0" brushRef="#br0">32232 13591 8171,'2'8'500,"2"-3"0,-2 2-398,3 3 77,-4 3 1,-1 2-386,0 4 0,-6-3 78,-4 3 0,-2-3-46,-2-2 0,4 0 158,1 0 1,1-4 25,-2-1 0,2-4-25,4 5-304,2-7 85,-4 3 1,7-6 62,4 0 0,-2-5-119,7 1 225,-1-7 1,5 4 98,1-2 1,-1 2-56,0 7 1,0 0 257,0 0-218,1 0 69,-1 0 285,0 0-189,-6 7 166,-2-6-346,-6 6-3,0-7-11,0 6-13,0-4 0,0 10 55,0-2 0,-1-2-11,-4 1 0,2 1 51,-7 4 1,7 0-63,-1 0 1,-3 0 166,2 1 1,-4-1-147,4 0 1,-1-1 14,1-4 1,2 4 16,-6-4-34,-1 4 1,-4 0-97,0-4 0,4 2-215,1-6 1,4 0-535,-5-5 527,7 0 1,-3-7-131,6-2 0,0-12 419,0-7 0,6-7 0,2-8 0</inkml:trace>
  <inkml:trace contextRef="#ctx0" brushRef="#br0">32531 13235 8375,'14'-7'186,"0"2"0,0 3 220,1 2 1,-6 7-697,0 2 0,1 2-642,4-1 1,0 1 511,1-7 0,-1 6 420,0-5 0,0-1-192,0-4 1,1-1 191,-1-4 0,0-3 0,0-6 0,-1 0 0,-4-1 0,4 1 0,-3 0 0,-4 5 0,-1-1 0,-4 1 172,-1-6-129,0 8 0,-6 0 346,-4 7 1,-2 7-126,-2 2 1,-5 8 4,0 2 1,-7 5-66,3-5 0,1 5-39,-2-5 0,2 4 14,-2-4 1,4 0-123,5-5-203,7 1 162,2-1 0,12-6-37,4-3 0,7-5 82,2-5 1,6-3 1,-1-6 1,3 4-28,1 1 0,1-1-3,-1-4 1,-4 0-30,0 0 0,-2 4-103,2 1 1,-4 1-760,-6-2 371,1-2 143,-8 4 0,-2 0-57,-10 3 0,-2 2 401,-8-2 0,-5-3 0,-2-6 0</inkml:trace>
  <inkml:trace contextRef="#ctx0" brushRef="#br0">32687 13136 8432,'-8'0'34,"8"13"1,8-2 40,6 12 1,-6 1 44,-3 4 0,1 2-17,-1 4 0,0 0 89,-5 4 1,0 3-50,0-3 0,0-3-168,0-2 0,0-4 10,0-6 1,-2 1-216,-3-10 0,4 4-118,-4-9-448,3-3 494,2 1 0,0-9-166,0-3 0,-4-2 125,-1-8 1,-1 3 342,1 2 0,-3-9 0,-6 3 0</inkml:trace>
  <inkml:trace contextRef="#ctx0" brushRef="#br0">32588 13548 8432,'-15'14'-118,"1"1"1,5-6 200,-1 1 1,7-6 157,-2 6 1,2-5-790,-2 4 344,4-6 1,-4 4-379,10-7 487,3 0 1,7-2 49,4-3 0,-1 2 161,5-6 1,-4 1-36,5-2 1,-5-2 23,5 2 1,-5-1-81,4 2 0,-4-4 219,5 3 1,-7 3-59,2-3 1,-8 7-15,-1-2-182,-7 4-352,3 1 302,-6 0 1,-1 1-152,-4 4 0,-3 1-285,-6 4 1,5 1 187,-1-6 0,1 6 105,-6-2 1,1-1 211,0 1 1,1-4-10,4 5 0,-2-6 108,6 6 1,-4-5 151,4 4 0,-2-1 55,3 1 1,2 6-66,-3-1 0,2 2 284,-2 7 1,4-1-170,-4 2 1,4 3 43,1-3 1,1-2-216,4 2 0,0-7-213,9 2 0,-6-3 12,11-2 1,-7-1-207,7-4 1,-3-3 127,-2-6 1,-1-1-97,-4-4 1,4-3-127,-3-6 1,2-2 55,2-3 0,-4 2-189,-1-7 0,-4 5 43,5-5 0,-7 7 175,1-2 1,-4-1 95,-4 1 1,1 1-24,-7 9 1,5-2 223,-4 6 26,-1 0 0,-4 5 235,0 0 1,5 7-127,-1 2 1,1 5 132,-6 5 0,1 2-105,0 2 0,1 0-133,4-5 1,-4-2-46,4 3 1,2-3 63,3-2-358,-4-6 145,6-2 1,-4-7 89,6-4 0,6-8-41,4-5 1,2-8-465,2 3 1,1-4 131,-1-2 1,0-4 53,0 0 1,1-7 317,-1 3 0,0-5 0,0 0 0,5-6 0,0 1 0,6 0 0,-1 4 0,1 7 64,-1 2 0,3 11 153,-3 4 1,-4 3 738,-1 2-642,-3 6 0,-7 2 95,1 6 0,-7 1-28,2 4 0,-5 4 66,-5 10 0,2-1-502,-7 5 1,-1 3 138,-8 7 1,-1-3-279,-4 3 1,-1-3 109,6-1 1,0-3-133,5-2 0,1-3 8,4-7 0,-2-5 22,6 1 46,0-7 1,5 2 13,0-10 1,6-5-112,4-9 0,4-3 106,5-6 0,3 0-166,7-1 0,-1 1 117,0-1 0,1 7 292,-1 3 1,1 5-73,-1 4 0,-6 4 105,-3 6 1,0 2 51,-5 2 0,2 11 290,-11 8 1,-2 9 19,-8 1 1,-4 7-159,-10-2 0,-3 3-143,-7 1 0,-4-4 20,0 0 0,-5-5-323,5 5 0,0-6-165,4 1 1,1-8-291,0-1 0,5-7 85,4 2 1,4-8-924,0-1 1390,1-7 0,0 3 0,0-6 0</inkml:trace>
  <inkml:trace contextRef="#ctx0" brushRef="#br0">32900 13662 8432,'29'6'0,"-1"4"0,7 2 1029,3 3 1,9 5-379,5 4 0,-3-2-314,-1 2 0,1-2 76,-2 1-679,0 4 1,-4-5 0,0 7 0</inkml:trace>
  <inkml:trace contextRef="#ctx0" brushRef="#br0">25365 15652 8746,'9'2'-779,"1"3"1,-2 4 1807,1 10 0,2-2-571,-6 7 0,5-5-407,-6 5 48,1-1 1,-5 1-66,0 0 0,0 0 18,0 4 1,0-4-2,0-1 1,-6 3-8,-4 7 1,-4-8-12,-5 3 0,3-4-134,-3 0 0,5-4 94,5-5 1,-4-1 340,3 0-177,4-6 558,0 5-420,6-12 1,1 6-145,4-7 0,5-7-66,9-2 0,-2 1 5,7-2 0,-7 2-57,2-1 0,2-2-285,-3 6 1,6-1-507,-5 1 0,0 4 385,-5-4 0,1 3-1656,-1 2 978,0 0 1051,0 0 0,-6 7 0,-2 0 0</inkml:trace>
  <inkml:trace contextRef="#ctx0" brushRef="#br0">25663 15979 8106,'10'0'137,"-1"0"0,-4 0 212,5 0 0,-1 2-151,5 3 0,1 2-104,-1 8-94,0 5 0,7-4 0,1 5 0</inkml:trace>
  <inkml:trace contextRef="#ctx0" brushRef="#br0">26118 15396 8134,'0'-8'485,"0"2"-129,0 6 124,0 0-301,0 6 1,-6 4-19,-3 9 1,-4 3-201,-1 6 1,0-4 37,-1 0 1,-4 0-172,0 4 0,0-1-1,5-3 0,5-4-263,-1-6 0,7 0 98,-2 1-526,4-7 590,1-2 0,12-25 1,4-5-1</inkml:trace>
  <inkml:trace contextRef="#ctx0" brushRef="#br0">26118 15496 8134,'8'0'-324,"-1"6"0,-7 2 594,0 6 1,0 1 218,0-1 0,-2 0-297,-3 0 0,-3 5-174,-6 0 1,0 6-197,0-1 1,-2 3 138,-3 1 1,3 1-45,-3-1 0,3-1 61,2-3 1,2-4-479,2-5 1,-1-1-40,6 0 539,1-6 0,4-2 0,0-6 0</inkml:trace>
  <inkml:trace contextRef="#ctx0" brushRef="#br0">26090 15652 8134,'8'0'257,"-2"7"-5,-6 2 0,0 4 0,0 1 0,0 6-186,0 4 0,0 8 131,0 1 1,0 2-89,0-2 1,0-3-78,0 3 1,0 0-204,0-4 0,0 2 87,0-7 1,0-4-240,0-1 1,2-4-55,3-6 1,-2-3-746,6-6 438,1 0 684,4-12 0,-6-4 0,-2-12 0</inkml:trace>
  <inkml:trace contextRef="#ctx0" brushRef="#br0">26289 15297 8134,'14'0'-191,"-1"6"-52,-4 4 0,2 4 364,-6 5 0,-2 5-74,-7 9 0,-1 1-154,-9 4 0,1 2 78,-11-7 0,7 5-114,-2-5 0,3 0 80,2-4 1,4-2-99,1-4 1,6-7-40,-2-6-46,4-7 1,1-3 191,0-10 1,0-7 53,0-2 0,0-6 0,0 1 0,1 2 0,4-2 0,-4 7 0,12-4 0,-11 7 0,4 8 160,-6 6 1,0 6 312,0 8 0,0 0-153,0 1 1,0-1-22,0 0 0,2 3 281,2-2-141,-2 2-441,10-9 1,-4 0 25,7-3 0,4-12-64,0-7 0,6-2 20,-2-7 1,4 4-140,2-5 1,-2 7 89,-4-2 1,-2 3 51,-7 2 0,0 4-62,1 1 63,-8 5 0,0 0-182,-7 8 0,-11 9 21,-4 6 1,-10 8-86,-3 1 1,-7 2 117,-8 8 0,5-5 20,1 5 0,7-6 17,1 1 1,2-3 9,8-1 0,2-1 94,7 0 0,-1-5-234,7-5 309,-1-2-55,5-8 0,1-2 54,4-6 1,3-6-72,6-3 1,1-9 3,-1-1 0,5-4 48,0 4 1,1 0 16,-1 5 0,-3-1 76,3 1 1,-5 5 1,-4-1 63,2 7 0,-10-2-35,3 10 1,-5 3-37,-5 6 1,-2 5 2,-2 0 1,-4 6 89,4-1 1,-4 3-121,-1 1 1,0 1-23,0-1 0,-1 1-28,1-1 0,6-4-7,4-1 0,-3-5-180,2 1 0,1-3 45,4-2 0,1-6-61,4-4 1,-2-2 36,7-2 1,-1-11-90,5-3 1,1-5 100,-1 0 1,0-3 1,0-7 1,2 6 34,3-1 0,-5 2-22,0-2 0,1 3 8,-6 7 0,-1-3 86,2 3 26,-7-4 28,3 10 297,-6 0-220,0 2-56,0 19 0,0-7 76,0 13 1,0-6-62,0 6 1,0-2-27,0 2 0,0-2-55,0 7 0,0-7-15,0 2 0,0-3-76,0-2-301,6 1 234,2-1 0,6-6-148,1-4 0,-1-10 56,0-8 0,-4-2-80,-1-8 0,1 1 5,4-6 0,-2-1 111,-2-3 1,-2 3 187,-3-3 0,-4-3 0,12-7 0,-5-8 0</inkml:trace>
  <inkml:trace contextRef="#ctx0" brushRef="#br0">26602 15482 8134,'0'-8'-166,"0"1"340,0 7 0,0 8 155,0 7 1,0 0-237,0 9 0,-2 0-171,-2 4 1,-3 1 172,-2-1 1,-4 0 27,4 1 1,-2-2-194,1-4 0,-1 0 23,6-4 0,1-8-247,4 3 197,0-9 0,0-1-146,0-8 1,1-6 81,4-9 0,3 2-109,6-7 1,0 5 186,0-5 0,-4 7-35,-1-2 1,1 8 453,4 2-3,0 5-128,0-2 1,-1 14-127,-3 6 0,-4 2 186,-6 8 0,0-1-182,0 6 1,-6 4 20,-4 0 0,-3 0-134,-1-4 1,0 4 103,0 0 1,0-1-469,-1-9 1,3 3-347,2-7-262,-2 0 1002,4-5 0,-6-6 0,-1-2 0</inkml:trace>
  <inkml:trace contextRef="#ctx0" brushRef="#br0">26531 15837 8134,'14'-8'-486,"0"2"687,0 6 0,2 3 410,3 7 0,-3-1-377,3 10 0,-3 3-191,-2 2 0,5-4-43,0-1 0,6 3 0,-3 0 0</inkml:trace>
  <inkml:trace contextRef="#ctx0" brushRef="#br0">26829 15354 8253,'8'-14'328,"0"1"39,-3 3-283,3 4 86,6 6 1,-5 8 41,1 6 1,-7 2-207,2 8 0,-10-1-345,-4 6 0,-6-5 1,-4-1 0,2 1 181,-7 4 0,5 1-22,-4-1 0,5-1-19,-1-3 0,4-4-21,0-6 0,6-6 108,-1-3 0,6-3 28,-6-2 1,7-7 64,-2-2 0,4 1 127,1-1 0,6-1 125,4-4 1,4 1-75,5 4 0,-4-2 53,4 6 1,2 0-34,-2 5 1,0 5-45,-5 0 1,0 7 46,1 3 1,-3 0 110,-2 9 1,1 0-96,-7 4 1,6 5 6,-5 0 1,-1 1-187,-4-6 1,0 1 76,0-1 0,-4-1-114,-1-3 1,0 1-41,5-6 1,-5-5-637,1-5 26,-1-5 207,5 2 1,0-12 98,0-4 1,0-9-135,0-5 0,0-9-62,0-5 557,0-3 0,6-8 0,2-1 0</inkml:trace>
  <inkml:trace contextRef="#ctx0" brushRef="#br0">27028 15382 8247,'13'2'-387,"-4"2"0,-1 4 584,-3 7 0,-3 5 13,2 4 1,-2 7 269,-2 3 0,0 4-299,0-5 1,0 6-253,0-1 0,-2 3 32,-2 2 1,2-5 109,-3 0 1,4-7-341,1 2 0,0-9-17,0-5 60,0-3 0,1-8-72,4-4 1,-2-10-134,7-8 0,-6-11 138,6-9 1,-5-5 81,4 1 1,-4-8 210,4-1 0,-5 4 0,0 5 0,3 5 0,-3-5 0,7 7 0,-1-3 0,-2 6 123,1 4 1,-1-1 22,2 6 1,2-5 192,-2 5 0,2-4-53,3 4 1,-6-2 39,1 2 1,-1 2-100,5-7 1,-1 12 95,-4-3 0,4 11-193,-3-1 0,-3 3 49,3 2 1,-7 13-220,2 6 0,1 8 100,-1 6 0,4 3 54,-4 7 0,5 0-47,-6-1 1,7 2-28,-1 4 0,-2 1-14,1 3 0,-1 3-3,2-3 1,1-7-240,-7-3 0,1-4 94,-5 0 1,0-3-102,0-7 1,0-6-80,0-3 0,-1 0-59,-4-5 0,-5 4-13,-9-9 0,4-1-102,-4 2 1,1-7-28,-1 2 503,3-4 0,-10-7 0,4-2 0</inkml:trace>
  <inkml:trace contextRef="#ctx0" brushRef="#br0">27128 15553 8142,'14'-22'0,"0"3"0,1 3-454,-1 2 0,-5-1 163,1 1 452,-1 0 0,1 1-186,-1 4-21,-6 3-201,4 6 163,-7 0 3,0 0 0,-2 6 71,-3 3 0,4 4-37,-4 1 0,2 0 21,-2 1 1,4-6-9,-4 1 1,3-1 30,2 5 1,-1 1 12,-4-1 1,3-5 55,-2 1 0,2-1 347,2 5 152,0 1-427,0-1 0,0-5 119,0 1 47,0-7 30,0 3-238,6-12 1,2-2-10,6-6 0,1 0-37,-1-1 1,0 3-166,0 2-630,1-2 54,-1 10-221,0-4 337,-6 6 575,-2 6 0,-12 2 0,-4 6 0,-2 0 0,-2 1 0,-1-1 0,1 0 0,0 0 0,0 0 0,-1-4 0,1-1 0,5-5 0,-1 0 0,6 3-74,-6-3 507,7 1 20,-3-5 103,6 0-117,0 0 1,4 2-137,1 2 0,1 6-57,-1 9 1,-3-2-336,2 7 0,3-7 130,-3 2 0,1-3-642,-5-2 189,7 1-43,-6-8 250,5 0 0,-1-9-16,0-3 0,0-2-16,-5-8 0,0 0 69,0-4 1,1 1 232,4-6 1,-3 7-118,2-2 0,3 3 165,-3 2 1,3 5 26,-3-1 1,0 7 385,5-2-374,-6 4 0,4 7 53,-7 4 0,0-1-50,0 5 1,0-3-16,0 8 1,0-1-84,0 1 0,-5-4 47,0 4 0,-6-3 90,1-2-162,4 1 13,-6-1-170,10 0-445,-4-6 228,6-2 0,6-7 131,3-4 1,9 2 210,1-7 0,6 1 0,-3-5 0</inkml:trace>
  <inkml:trace contextRef="#ctx0" brushRef="#br0">26815 16918 8367,'-6'7'722,"-1"6"-610,-2-3 1,-4 2 49,4 2 1,-4 2 19,-1 3 1,0-1-1,0 5 1,-1-1-111,1 2 0,0 3-157,0-3 0,4 1 204,1-1 0,6 2 23,-2-2 1,-1-2-180,1 2 1,2-5 86,7 5 1,6-7-78,9 2 1,-3-10 80,3-4 1,3 1-133,1-1 0,11-2 165,3-7 0,5-3 123,0-2 1,-5-4-87,-4 4 1,-3 1 169,-2-2 1,-6 2-67,-3-1 1,-9 1 86,-6 3 0,-2 2-131,-2-6 1,-2 1-123,-2-2 0,-11-2-266,-8 2 0,-4-7-21,-2-2 1,3-5-319,2 5 1,-1-11 94,6 2 0,-3-5-307,7-1 0,0 4 26,10-3 1,0 10-343,5 4 1071,0 3 0,6 2 0,2-1 0</inkml:trace>
  <inkml:trace contextRef="#ctx0" brushRef="#br0">27114 16818 8165,'0'11'-32,"0"3"1,0-3 545,0 8 0,1 5-119,4 4 0,-2 2 124,7 8 0,-6 0-289,6 5 1,-7-7-170,2-3 0,1-3-61,-1-1 0,4-2 138,-4-4 0,5-7-398,-6-6 156,7-7-50,-3 3 0,5-12-58,-4-4 1,2-9-45,-6-4 0,6-4 101,-1-2 0,-2-4-105,1 0 0,-4-5 80,4 5 1,-4-5 88,4 5 0,-4 1 128,5 9 1,-6 2-2,6 7 0,-7 0 207,2-1 1,-2 8-12,2 2 40,-4 3 1,10 13-47,-6 4 0,0 8 158,-5 1 1,1 4-97,4 6 0,-3-3 42,2 7 1,3-5-14,-2 5 1,6-6-105,-2 1 0,-1-8-99,1-1 0,-1-7 138,2 2 0,2-9-25,-2-6 0,-2-2-28,1-2 1,1 0 14,4 0 0,0-11-91,0-3 0,1-12-119,-1-2 1,0-5-243,0-5 1,1-8 147,-1 3 0,0-4-711,0 0 0,-1 7-75,-4-2 1,2 4-451,-6 0 0,0 8 1326,-5 6 0,-6 0 0,-2-4 0</inkml:trace>
  <inkml:trace contextRef="#ctx0" brushRef="#br0">27483 16477 8185,'-14'-19'0,"0"0"0,0 0-139,-1 5 1,1 0-138,0-1 0,-5 3 238,0 2 0,-5-1 128,5 6 1,-6 1-11,1 4 1,-4 1-1,-5 4 1,-2 3 9,-3 6 1,-8 0-11,4 1 1,-4 0-1,3 4 1,1-3-880,-1 3 0,5-2 772,0 2 0,7-1 73,-3 5 0,4-4 851,2 5-577,-1-7 1,-1 15-194,-3-4 1,2 7-37,-7 3 0,0 0-4,-5 9 0,1 9-350,-1 1 0,5 7 331,0-2 0,11 3 42,-1-8 0,14 1-49,-1-11 0,11-1-18,-1-8 0,10 2 30,4-7 0,12 5-1,7-5 0,4 0 35,10-5 0,4-4 97,11 0 0,0-7-145,0 2 0,0-5 56,-1-4 0,8 1-69,2-6 1,-26-3 0,2 0 7,3-1 0,0-2 0,2 1 0,1 0-60,0 0 1,-1 0 0,-3 0 0,-1 0 68,37 0 0,-1-4-36,-38 2 1,-1-1 0,37-10 75,-6-1 1,-8-6-1,-6-9 0,-6-1-2,-8-3 0,-7-5 47,-3-9 1,-4 1-122,-6-6 0,-2 4 75,-7-4 0,-6 0-91,-3-5 1,-4-1 13,-1-4 0,-6-1-155,-4-3 0,-7-2-23,-2 6 1,-5-1-180,5 1 0,-7 12 71,-3 2 0,-6 6 102,-7 9 1,-9 7 206,-6 12 0,-4 6-99,-6 8 0,4 2-180,6 2 1,4 4-166,-4 7 1,8 5 395,-8 4 0,8-2 0,-3 2 0,-2 1 0,-1 2 0</inkml:trace>
  <inkml:trace contextRef="#ctx0" brushRef="#br0">29758 15880 8146,'-8'0'-904,"2"0"1,6 1 1483,0 4-343,6-3 1,-3 10 52,7-2 0,1 1 138,8-2 0,5 2-220,9-6 0,3 0-40,7-5 0,6-6-19,3-4 1,2-4-26,-2-5 1,1-5-139,-5-9 1,-2 1 108,-8-6 1,-4 2-148,-5-2 1,-7 3-34,-3 7 1,1 0 72,-1-1 1,-4 1 13,-6-1 1,-1 1-12,1-1 1,2 4-91,-6-3 0,0 1 113,-5-11 0,0 0-141,0-5 1,0 1 14,0-1 1,0 0 22,0 1 0,0 6 97,0 2 1,0 9 0,0 1 0,0 7 35,0-2 1,-5 8 341,0 2-304,1 5 0,2-7-40,-3 7 1,2-1-172,-6 5 1,-1 5 69,-4-1 0,0 9 38,0 1 1,-7 2 4,-3 8 0,-2 4-24,-3 5 1,-6 11-45,-3-1 1,-1-2-94,1-3 0,3-6-136,7 1 0,1-5 81,3-4 0,8-5-858,7-10 813,6 4 0,3-13 277,9 0 0,10-13 0,3-9 0</inkml:trace>
  <inkml:trace contextRef="#ctx0" brushRef="#br0">30469 14984 8146,'22'-8'0,"5"2"-204,-3 6 0,-2 1 279,2 4 0,-5 3 328,4 6 1,-4 5-62,5 0 0,-7 7-122,2-3 0,-1 9-1322,1 1 1102,-4 0 0,12 2 0,-5 1 0</inkml:trace>
  <inkml:trace contextRef="#ctx0" brushRef="#br0">30256 16022 8113,'1'-13'39,"4"4"1,-2-4 178,7 4 0,-2 1-33,1-2 1,4 2-155,-4-1 1,9 1-85,1 3 70,0 4 0,-1-6 130,1 7 1,5 0-148,-5 0 1,0 0 93,-5 0 0,-1 2-155,-4 3 1,-2-2 26,-7 6 1,0 6 58,0 4 0,-8 6-259,-6-2 0,-7 4-70,-7 2 1,1-1-80,3 1 1,-1-3 226,6-2 1,-5 1-294,5-6 455,0-6 1,10-2-233,-1-6 224,7-7 1,-2-6-107,10-6 0,3 0 235,6 0 0,0 0 16,1-1 1,-1 6 158,0-1 0,0 7-116,1-2 0,-1 5 128,0 5 1,-5 3-136,1 6 0,-7 1 59,2-1 0,-4 6-157,-1 4 1,0 1 92,0-1 0,0 1-296,0-6-13,0 6 1,0-9-270,0 3 71,7-9 75,-6-4 0,7-14 89,-3-6 0,-3 0-108,2-5 1,3-3-183,-3-2 0,1-3-150,-5-1 609,0-1 0,6 1 0,2-1 0</inkml:trace>
  <inkml:trace contextRef="#ctx0" brushRef="#br0">30682 15780 8113,'8'0'-718,"-1"7"646,-7 2 0,-2 5 526,-3 5 0,-3 3-341,-6 7 0,-2-2-72,-3-4 1,-1 4-125,-4-3 0,4-4 89,5-1 0,1-3-161,0-2 246,6-6-156,-5-1 0,13-14 34,0-2 1,8-4-25,11-1 0,-1-5 43,5 0 1,1 0 8,4 5 0,2 4 7,4 1 1,-4 6-4,3-2 1,-5 3 146,-4 2 1,1 2-142,-6 3 0,-5 3 180,-4 6 0,-7 6-91,2 4 1,-10-2-40,-4 2 1,-6 0-47,-4 4 0,-3 5-83,-6 0 1,-2 1-54,-3-6 0,1 0-263,-6 1 1,7-7 57,-3-3 1,9-5-65,1-4 1,12-4 106,-2-6 0,4-6 287,1-4 0,2-9 0,7-5 0,0 2 0,0-1 0,2 5 0,3-1 0,2 4 103,8 0 1,1 7-151,2 4 0,5 2 512,5 2 0,0 2-169,1 2 1,-1 9 136,1 6 0,-1 2-184,1-3 1,-6-2-68,1 3 1,-2-1-143,2 1 0,1-8-312,-6 3 0,0-5-168,-5 1-411,0-4-46,1-6 897,-7-13 0,4-2 0,-4-14 0</inkml:trace>
  <inkml:trace contextRef="#ctx0" brushRef="#br0">30981 15595 8113,'9'7'-167,"1"2"0,-7 4-355,2 1 1,-4 5 461,-1 0 0,0 6 451,0-1 0,-4 4-392,-1 6 1,-6-6-72,1 0 0,-2-1 22,-3-8 0,6 0-2,0-5 136,5-6 1,0-3-12,8-10 0,4-7 105,6-7 1,2 0-149,3 5 1,5-5 158,9 0 0,-1 0-148,6 4 0,0 0 17,4-4 1,1 3-96,-1-3 1,-5 3-34,-4 2 0,-5 4-220,-4 1 1,-5 4-191,-9-4 480,-4 6 0,-6-4 0,0 7 0</inkml:trace>
  <inkml:trace contextRef="#ctx0" brushRef="#br0">31223 15723 8113,'12'7'0,"-2"2"0,1 9-268,-6 0 0,4 1 107,-4-4 1,4 4 411,-4 0 1,0 4-195,-5-4 1,-2 5-366,-3-5 0,4-5-46,-4-4-279,3-1 542,2-1 1,0-3 90,0-10 0,0-3 0,0-6 0,2-5 0,3 0 0,1-6 0,4 1 0,2 2 0,-2-2 0,-2 7 0,1-2-48,1 3 255,4 2-25,0 6 1,-6 8-21,-3 9 0,-4 6 123,-1 4 1,0-2-44,0 7 1,-6-1-380,-4 6 0,-4-2-112,-5-4 0,2 3 249,-7-7 0,0-1 0,-4-3 0</inkml:trace>
  <inkml:trace contextRef="#ctx0" brushRef="#br0">31080 15922 8113,'5'19'-147,"0"0"0,0 7-256,-5-3 0,0-1 461,0 2 0,0 0-34,0 4 0,-5-1-124,0-3 0,0 1 102,5-6 1,0 0 6,0-5 0,0-4-46,0-1 1,0-7 0,0-2 0,2-7-13,3-7 1,3-5 22,6 0 1,0-6-103,0 1 0,2 2 136,3-2 0,-2 6 3,7-6 1,-5 6 47,5-1 1,-5 5 156,4 5 0,-5-2-110,1 6 1,-3 0 114,-2 5 1,0 2 10,0 3 0,-4-2-61,-1 6 0,-6-4-2,2 4 0,-3-4-31,-2 5 0,-2-1-115,-3 5 1,-3-4-14,-6-1 0,-6 1 1,-4 4 1,-3 2-47,-1 3 0,-1-3-189,1 2 0,1-2 26,3-1 1,4-1 123,6 0 1,1-5-421,3 1 295,4-7 1,12 3-1,4-6 1,4-8 116,5-6 1,5-2 7,9-7 1,-1 1 36,5-2 0,-3-1 17,4 6 0,-7-2 95,2 2 0,-4 8-71,-6-3 1,3 4 439,-7 1 0,0 3-119,-5 6 0,-6 1 53,-4 4 1,-2 4-218,-2 10 0,-6 4-21,-4 5 0,-4 0 8,-5 1 1,-3 1-175,-6 3 0,-2-1-270,-4 6 0,0-5 180,-4 5 0,1-8-482,4-2 0,5-3 227,-1-10 1,2 0-505,8-10 875,1 0 0,3-18 0,1-3 0</inkml:trace>
  <inkml:trace contextRef="#ctx0" brushRef="#br0">31194 16207 8113,'29'-7'-685,"-1"6"479,0-4 1,1 4 759,-1 1 1,-4 6-172,0 3 0,-5 9-238,4 1 1,-4 1-143,5-1 1,-7-8-334,2 3 0,2-3-361,-2 4 0,0-7-20,-5-4 711,0-2 0,0-15 0,1-3 0</inkml:trace>
  <inkml:trace contextRef="#ctx0" brushRef="#br0">31592 15610 8113,'10'-5'-29,"-1"0"0,-4 0-53,4 5 0,-4 0 498,5 0-269,-7 0 1,3 2-272,-6 3 0,0 3 82,0 6 1,0 5-50,0 0 1,-6 0 73,-4-5 1,2 5-3,-1 0 1,6 0-74,-2-5 45,-3-6 0,8 3 61,0-6 0,6-2-48,9-8 1,5-1 52,4-4 1,9-2-38,5 2 1,3-2 58,2-3 0,-1 1-8,1 0 1,4-5 84,1 0 0,-7 2-122,-8 7 0,-9-1-6,-5 6-64,-10 1 0,-6 5 90,-12 4 0,-8 8-161,-17 6 0,-2 6 81,-7-1 0,-1 2-61,-3 3 0,3-2 117,-4-4 1,9 3-11,1-7 1,11 4 9,-2-4 0,12 0 110,3-5 1,4 1-49,6-1-50,2-6 1,2-2 105,9-6 1,9-2-85,1-2 1,6-4-6,-1-6 1,7-2-14,3-3 1,3 1-3,-3-5 1,-1 5 50,-5-1 0,-1 0 52,-3 5 238,-4-3-311,-12 9 0,-1 2 97,-7 6 1,-2 6-72,-3 8 1,-4 7 71,-10 2 1,-2 0-124,-2 0 1,-9 1 1,4 4 0,-4 1 24,4-1 0,-1-4-24,1 0 0,4-5 17,0 4 1,7-5-9,-2 1 1,3 1-1293,2-1 580,0 0 690,-1-5 0,1 1 0,0-1 0</inkml:trace>
  <inkml:trace contextRef="#ctx0" brushRef="#br0">31877 16008 8113,'36'-15'-226,"-6"3"-50,-6 2 0,-7-2 199,2 2 1,2 4 198,-3 1 0,-3 2 159,-6-2 1,-4 4 32,4-4-635,-5 3 1,0 4 96,-8 3 1,-6-2-217,-9 6 0,-5 1 150,-9 4 1,-3 0 289,-7 0 0,7 1 0,3-1 0,3 0 0,1 0 0,7 1 0,3-1 0,3 0 122,9 0-30,0 0 1,9-6 218,3-3 1,7-3-101,7-2 1,2-2-31,-2-3 1,-4 4 41,4-4-8,4-3-328,-8 7 203,0-6-270,-9 7 1,-14 2 8,-6 3 1,-2 2 114,-8 8 0,2-1-3,-2 0 0,4 0 10,6 1 0,-1-1 29,1 0 0,5 0 16,-1 0-43,7 1 1,-2-3 31,10-2 0,3-4 125,6-6 1,5-2-54,0-2 0,6-3 6,-1-2 0,5-2 39,4 6 0,-5-4 169,1 4 1,-1 0-54,-4 5 0,-4 2 131,-1 2 0,-9 0-224,-6 5 1,-2 1 29,-2 4 1,-3 0-163,-7 0 0,-1 2 160,-12 3 1,-6-3-261,-4 3 1,-6 1-37,1-1 0,1 0-11,-1-5 0,7 5-814,-2 0 968,3 0 0,1-5 0,1 1 0</inkml:trace>
  <inkml:trace contextRef="#ctx0" brushRef="#br0">32275 15581 7971,'-8'-1'190,"3"-4"-264,-3 3 0,8-4-36,0 6 1,2 0 128,7 0 0,1 6 163,4 4 1,0-2-163,0 1 1,7-4 12,3 4 0,-1-5-375,6 0 1,-9-2 116,9-2 1,-6 0-50,1 0 1,-2-2 79,-3-2 0,-8-4 81,3-7 1,-7 1 94,2 0 0,-6 0-60,2 0 1,-3 4 159,-2 1 1,-7 5 97,-2 0 0,-4 2 263,-1 2 1,0 6-183,0 4 0,-5 3-9,0 1 0,-7 6-128,3 4 0,-4 1-162,-2-1 1,6 1 106,-1-6 1,7 0-35,-2-5 1,8 1-151,1-1 1,5-5-53,-4 1-50,6-7 200,-4 3 0,9-6-19,3 0 0,4-5 17,10 1 1,-1-6 1,5 6 1,6-8-61,4 3 1,5-2-130,-5 1 1,5-2 88,-5 2 0,-1-2-136,-9-3 0,3 6-353,-7 0 606,0-1 0,-5-10 0,0-3 0</inkml:trace>
  <inkml:trace contextRef="#ctx0" brushRef="#br0">32360 15539 7971,'0'20'0,"5"-3"48,0 7 0,-1 1 168,-4 9 0,0 2-289,0 7 0,-1-1 92,-4 1 1,-1 0-88,-4-1 1,-1-5 65,6-4 0,-1-5 18,1-4 0,4 1 75,-4-6 1,3-5-382,2-4-239,0-7 175,0 3 1,0-7-48,0-4 0,5-3 401,0-6 0,0-7 0,-5-1 0</inkml:trace>
  <inkml:trace contextRef="#ctx0" brushRef="#br0">32289 15866 7971,'0'14'0,"-2"2"52,-2 2 0,0-2 109,-5 3 1,4 2-270,-4-2 1,6 0 118,-2-5 0,3-5 66,2 1 1,0-5-224,0 4-172,0-6 0,2 2 187,3-10 1,2-3-80,8-6 0,-1-5 94,0 0 1,0 0-164,1 5 1,-1 1 183,0 4 0,-4-2 95,-1 6 0,-6 2-1,2 8 0,-4 3 67,-1 6 1,-4 2 222,-1 3 0,-6 3-13,1 6 1,-2 1 156,-2-1 1,6-1-133,3-3 0,-1 1-102,1-6 1,0 0-80,5-5 42,0 0 1,0-4-561,0-1 220,6-6 1,2-1-86,7-7 0,-1-6 60,0 2 1,0 1-315,0-2 375,1 1 1,-1 1-75,0 3 302,-6 4-164,-2 1 227,-6 0 0,-1 4 8,-4 1 1,-3 4 35,-6-4 1,0 5-162,-1-6 0,-4 1 14,1-5 1,-6 2-13,5 2 1,0-2 21,5 3-210,-1-4 177,1-7 0,6-2-154,4-6 1,2-5 51,2 0 1,6-8-134,4-1 1,4-2 36,5-8 0,3-2-139,7-7 0,4-4 15,0-5 0,6-6 299,-1 0 0,2 2 29,-2 8 0,1 6-112,-6 13 0,-1 2 670,-8 12 0,1 1-177,-6 9 1,-2 4 21,-7 10 0,-4 4-150,-6 10 0,0 3-65,0 7 1,-8-1-69,-6 1 1,0 4-54,-5 0 0,-2 0-266,2-4 0,0-3 65,5-2 0,0-3-21,0-7 0,4-1-37,1-4 74,6-3 27,-4-6 0,12-6-125,0-3 1,6-4 99,-2-1 1,4 4-25,1 1 1,0 6 144,1-2 1,-1 3-99,0 2 1,-6 11 224,-3 3 1,-4 10-27,-1 0 1,0 3 103,0 1 0,-4 1-115,-1-1 0,-6 0 31,1 1 1,-2-2-110,-3-4 0,-4 0 5,0-4 1,-4-4-374,4 4 1,-6-5 175,1-4 0,-3 3-500,-1-4 1,-1-3 194,1-1 1,-1-3 450,1-2 0,-1 0 0,1 0 0</inkml:trace>
  <inkml:trace contextRef="#ctx0" brushRef="#br0">32218 16079 7971,'20'-7'62,"4"-2"1,5-2 214,4 1 0,5 4-1,9 6 1,8 2 14,7 2 1,0 6 13,-6 9 0,-3 0-1015,-1 9 380,-7-2 1,4 15 0,-6-5 0</inkml:trace>
  <inkml:trace contextRef="#ctx0" brushRef="#br0">24597 12027 8090,'-14'-6'-352,"6"4"648,2-4 257,6 6-161,0 0-107,6 6 1,-3-3-58,7 7 0,-7-1 18,2 6 1,1 3 17,-1 1 1,-1 11-51,-4-1 1,0 9-148,0 0 1,-1 6 101,-4-1 1,2 7-53,-7-7 0,1 3 20,-5-4 1,4-4-104,1 0 1,1-8 29,-2-2 1,4-5 64,6-9-606,0 0 376,0-6 1,6-3-758,4-10 1,2-8 103,3-6 754,-1-6 0,6 3 0,3-6 0</inkml:trace>
  <inkml:trace contextRef="#ctx0" brushRef="#br0">9868 3710 8259,'-43'8'0,"7"0"-565,2-3 1,6-3 55,4 2 0,8-2 1776,7-2-566,6 0-169,-3 0-465,24 6 1,6-4 8,19 3 1,7 1 16,7-1 1,6 1-43,9-1 0,-3-4-229,-3 4 1,-2-2 244,-8 2 0,8-2-269,2 7 0,5-1 40,5 5 0,-10-4 120,1-1 1,-4 1 27,-6 4 0,1-5-39,-11 1 0,12-2 64,-2 1 1,14-2 137,0-7 1,8 0 28,-3 0 1,-2-2-104,-8-3 0,12-1-234,-38 1 1,0 0 0,5-1-1,0 0 230,5 1 0,0 0 1,-3 1-1,-1 0-25,-1-1 0,0 1 0,-3 2 1,0-1-22,0-2 1,1 1-1,1 2 1,1 1-7,4-2 0,1 1 0,-1-2 0,-1 0-167,-3-1 1,0 0-1,0 2 1,0-1 109,-5-1 0,0 0 0,3 1 0,0-1-4,1-2 1,2-1-1,-1 1 1,1 0 26,2 0 1,-1 0 0,-1 0-1,0 0-76,-4 0 1,1-1 0,0 1 0,-1-1 36,1-2 0,0 1 0,1 1 0,2 2 21,-1-2 1,0 1 0,-4 2 0,0 2 5,30 3 0,-3 0-10,-11 0 1,-4 7 99,-10 2 1,0 10 193,-1 5 0,7 3 41,3 1 1,2-4-101,-2 0 0,5-6-186,0 6 0,-5-13 93,5-1 0,5-7-132,9-3 0,-30-3 1,1 0-46,5-1 1,1-2 0,3-3-1,-1-1-63,0-1 0,0-2 0,-1 0 0,-2 0-68,-4-2 1,0 1 0,6 0 0,3 0 2,0-1 1,0 1 0,1 1 0,0-1 155,-5 2 1,-1 1 0,-4 0 0,0 1-36,-2 2 1,-1 2 0,0 1-1,1 0 5,1 0 0,1 1 0,-1 2 1,0 1 31,-2-2 1,0 1 0,41 1-43,-10 1 0,0 1 470,-5 4 0,2-4 36,-28 2 0,1-1 1,1-3-1,1-3-224,2 0 0,0-1 0,2-1 1,-1-1-19,-3 1 0,0-2 0,4-1 0,0-1-279,-2 1 0,0-1 0,6-2 1,1-1 148,3 1 1,-1 0 0,-1 1 0,-2 0-58,-1-1 1,0 0 0,0 3 0,-1 1-3,-1-2 0,-1 1 0,1 3 0,1 1-61,-2 0 0,0 1 0,-1 2 1,-2 0 3,-3-1 0,-1 2 0,31 5 157,-9 6 1,2 3 79,3 1 1,2 5-109,2 0 1,-1 4 40,-4-4-1,-3 2-52,-6-2 0,0-2-42,0 7 0,2-5 20,2 4 1,4-5-140,6 1 0,-1-2 77,-4 2 1,-5-3-22,-8 3 1,-4-5-31,-7-4 1,6 2 456,-1-2 0,2-4-366,-2-1 1,-2-4 247,2-1 1,-4 0-128,-5 0 0,-1 0 421,-8 0 0,1 5-305,-11 0 1,5 1 93,-5-1 0,-1-2-4,-3 7 1,-1-1-356,0 5 0,5 0 65,0 1 0,13-7-498,1-4 1,21-2 453,12-2 0,-26-8 0,2-3 0,5-1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18114 15098 8030,'-14'-14'1112,"6"6"-1007,-5 1 0,12 14 0,-4 2 1,3 5-1,2 4 1076,0 1-971,0 12 1,0-5 224,0 12 1,5-1-57,0 6 1,4 0 117,-4-1 0,4 3-74,-4 2-222,6-3 0,-8 5-153,7-6 0,-5-7 121,4-3 0,-4-4-420,4-6 1,-4-4 136,4-9-354,1-4 1,4-18 95,0-7 0,-4-13-82,-1-6 0,-1-9 85,2-5 1,2-4-52,-2-1 0,-2 2 242,1 3 1,-4 5-10,4 9 0,-5 9 799,0 10-484,4 4 0,-5 8 284,7 7 0,-5 13-28,4 11 1,-4 4 203,4 5 1,1 4-208,4 5 1,0-4 114,0 0 0,1-6-152,-1 1 0,0-8-99,0-1 1,2-12-116,3 3 0,-3-6 100,3 1 0,-3-4-261,-2-6 0,0-6-57,0-4 0,0-4-123,1-5 1,-1-3-93,0-7 0,0 1-270,1-1 0,-3 3 372,-2 2 0,1-1-29,-7 6 0,6 4-164,-5 6-265,-1 6 659,3-3 0,1 18 0,6 4 0</inkml:trace>
  <inkml:trace contextRef="#ctx0" brushRef="#br0">18910 15467 10235,'14'0'1056,"0"0"1,7 0-798,3 0 0,3 5-75,1 0 0,0 0-122,1-5 1,2 0-644,-2 0 0,2 0 454,-7 0 1,-3 4-789,-2 1 0,-8 0-184,-2-5 25,-6 6 0,4 2 155,-7 6 919,-7-6 0,-7 11 0,-8-3 0</inkml:trace>
  <inkml:trace contextRef="#ctx0" brushRef="#br0">19095 15595 8038,'-36'15'0,"2"-6"307,11 1 1,2-6-33,7 6 0,1-5 483,4 4 0,-2-4-257,6 4 0,2-4-84,8 4 1,2-5-138,8 0 0,7-2 0,6-2 0,7 0-483,8 0 0,4-6 231,0-4 0,4-3-992,-8-1 0,7 0 171,-7 0 649,3 6 1,-4-5 0,1 5 0</inkml:trace>
  <inkml:trace contextRef="#ctx0" brushRef="#br0">19834 15254 8038,'-6'-8'829,"4"-4"-78,-4 10-549,6-4 0,0 12 34,0 4 0,2 4 23,2 5 0,-1 3 5,7 6 0,-5 7-19,4 3 0,-1 1-14,2-1 0,2 2-77,-2-7 1,1 5-117,-2-5 0,4-1 9,-4-9 0,-1 3-165,2-7 0,-2 0-57,1-5 1,-1-6 22,-3-4 202,-4-2 1,10-15-41,-6-6 0,1-7-198,-1-8 1,-2-7-91,7-6 0,-5-7-115,4 2 1,-1-2 248,1 2 0,4 5 184,-4 9 1,-2 5 219,-2 9-203,2 4 200,-5 12 0,9 9-61,-6 13 1,1 7 361,-1 7 0,-2 7-55,7 3 1,-1 3 98,5 2 1,0-2-242,1-3 1,-1 0-170,0-10 0,2 2 53,3-11 0,-3 0-1,3-5 1,-4-6 115,0-3-116,5-4 1,-1-7-186,0-3 0,0-6-118,-10-3 1,4-5-105,1-5 0,-4-2-62,-1-3 1,-1 1-368,2-6 0,-4 5-184,-6-5 0,2 5 351,2-5 1,-2 5-1133,3-5 1,-4 13 174,-1 1 1382,0 7 0,7 2 0,0 1 0</inkml:trace>
  <inkml:trace contextRef="#ctx0" brushRef="#br0">20687 15482 8508,'-14'0'1062,"6"0"-2073,2 0 2011,18 0 0,4 0-389,13 0 0,7-5-591,7 0 0,1-7-164,8-3 0,0 1-192,5-5 1,-8-1-32,-6 1 1,-2 0-297,-8 5 1,-6 1-115,-8 3-79,-3 4 856,-9 6 0,0 6 0,-7 2 0</inkml:trace>
  <inkml:trace contextRef="#ctx0" brushRef="#br0">20915 15212 8038,'-5'-15'0,"0"1"817,1 6-417,4 2 1,1 7 166,4 4 0,-2 9-51,6 10 1,-5 3-48,0 1 0,-2 7-196,-2 3 1,0 3-44,0 2 1,0-2-1019,0-3 0,6-3 547,4-7 0,2-1 241,3-3 0,5-4 0,2-6 0</inkml:trace>
  <inkml:trace contextRef="#ctx0" brushRef="#br0">22194 14899 8038,'-14'1'0,"0"4"0,0-2 180,-1 7 0,1 4 349,0 5 0,-5 6-96,0-1 1,-6 4-158,1 6 1,2-3 46,-2 7 0,7-5-78,-2 5 0,3-6 67,2 1 0,0-8-91,0-1 1,6-7-1,3 2 1,-1-3-138,1-2 0,0 0 111,5 1 1,2-6-235,2 1 0,0-7 68,5 1 0,5 3-28,5-2 1,7-1 31,-3-4 0,9-6-76,1-4 1,5-2-10,-5-2 0,0-5 55,-4 0 1,-6-5 95,1 5 1,-11-1 87,1 1 0,-9 1-302,-1-6 0,-2 6 112,-2-6 1,-2 6-338,-2-1 1,-4-1 163,-6 1 0,-2-5-1001,-3 5 1,-2 0 108,-2 5 0,0 0 1068,4 0 0,4 0 0,-6-1 0</inkml:trace>
  <inkml:trace contextRef="#ctx0" brushRef="#br0">22322 14814 8256,'-8'1'578,"4"4"0,2 3 77,2 6 1,0 6-257,0 4 0,0 3-128,0 1 1,5 1 4,0-1 0,6 5-47,-2 1 1,-1 4-176,1-5 0,1 5 16,4-5 0,0 0-181,1-5 1,-6-4 163,1 0 0,-7-12-223,1 3-68,4-11 161,-6 3 1,6-9 80,-3-3 0,-4-9 5,4-9 1,-4-11-268,-1-4 0,2-7-85,3-3 1,1-4-101,4 5 0,2-4 163,-2 9 0,2-3 64,3 12 1,-3 6 402,-2 8 0,2 5-119,-2 5 193,2 2 0,3 14-103,-1 2 1,-5 10 494,1 5 0,-1 7-104,6 2 0,-1 7 115,0-2 0,0 3-164,0 2 0,1-1-190,-1 1 0,0-7 40,0-3 1,4-4 186,-4-5-345,10-4 0,-15-12-9,10-3 0,-3-5-137,-2-5 1,0-9 55,0-10 1,-1-14-92,-3-4 0,2-4-109,-2 3 0,-2-6-410,1-3 0,-4-2-685,4 2 0,-6-3 538,2 3 1,1-8 654,-1-2 0,0 0 0,-5 6 0</inkml:trace>
  <inkml:trace contextRef="#ctx0" brushRef="#br0">17531 16363 8436,'-14'-6'0,"4"4"508,1-3-327,6 4 1,1 2 1,7 4 1,11 2-138,-2 2 1,11 4-289,3-4 1,9-3 200,10-1 0,12-3-88,12-2 0,6-2 8,-34 0 1,-1-1 0,-1 2 0,-1-1 147,0-2 1,1-1-1,-1 1 1,0 0 75,2-1 0,1 0 0,5 0 0,1-1-57,0 4 1,1 0 0,2-4 0,-1 1 0,-1 0 0,0 0 1,1 1-1,0 0-19,3 0 1,1-1 0,5 0 0,0 0-330,7-1 1,-1-2 0,-4 0 0,-1 0 271,-2-1 1,1-1 0,2 2 0,1 0 42,5-1 0,1 0 1,0-2-1,1-1 22,-2 0 0,1 1 1,7 0-1,0 0-23,0-1 1,0 0 0,-2 1-1,0 0 61,-5-1 1,0 0-1,-16 3 1,2 1-1,-1 0-297,0 1 0,0 1 1,-1 0-1,1-2 0,0 0 1,0 0 265,21-1 0,1-1 0,-21 2 0,1 0 1,-1 1-36,0 0 0,1 1 1,-1 0-1,1-2 1,-1-1-1,0 0-48,23-2 1,0-1 0,-24 2 0,0-1-1,1 0-20,2 0 0,0 0 0,0 0 1,-3-1-1,-1 1 0,1-1 40,24-4 0,0-1 1,-2 0-1,0-1 48,-23 6 0,1-1 1,0 0-1,24-5 1,-1 1-35,-8 3 0,-1 0 1,2 0-1,1 0 46,0-1 1,0 1 0,-9 2 0,-1 1-304,-4-2 0,0 2 0,-2 2 0,-1 0 3,-2 0 0,0-1 260,-3 2 0,0 1 0,0 1 0,-1 1 0,-3-2 0,0-1 0,0 0 0,0-1 0</inkml:trace>
  <inkml:trace contextRef="#ctx0" brushRef="#br0">22976 14160 8030,'-4'-15'-251,"-1"1"77,-6 0 1,4 0 117,-2-1 1,-2 1 761,6 0 0,-6 1-237,2 4 0,-4-4-114,-1 4 1,-5 1-176,0-2 0,-5 1 14,5-5 0,-4 4 18,4 1 1,-7-1-23,3-4 0,0 0 179,0 0 1,5 4-119,-1 1 1,2-1-220,-2-4 0,3 5 47,-3-1 0,4 7 49,0-2 1,1 2-29,0-2 0,-5 4-162,0-4 0,0 3 47,5 2 0,-7 7 65,-2 2 0,0-1-17,0 2 1,1-3 42,-2 3 1,-3 6-150,3-7 0,2 12 51,-1-7 1,4 3-9,-5-2 0,7 3 92,-2 1 0,-2 2-1,2-2 1,0-3 73,5 3 1,0 1-104,0-1 1,-1 5 161,1-5 0,-3 5-126,2-6 1,-7 8-35,8-3 1,-3 0-1,3 0 0,4-1-6,1 2 0,-1 3-7,-4-3 1,0 2-17,-1 3 1,1 1-23,0 3 0,0 2 38,0 3 1,-5-4 87,0-5 1,1-1-80,9 1 1,-4-2 201,4-4 0,-2 4-50,1-3 1,-1 1 70,6-1 1,-4 4-100,4 1 0,-4-1 37,4 5 1,-5-1-148,6 1 1,-6-1 98,5 6 1,1-1-220,4 6 0,-2-5 99,-3 0 0,4-2 47,-4 2 1,5 2-88,5-7 1,-2 0-177,6-5 1,1-1 211,4-3 1,-4 1 146,-1-6 1,1 5-20,4-5 0,0 5-94,0-5 1,5 4 141,0-4 1,2 2-103,-2-2 1,-4-2-74,4 7 1,2-7 34,-2 2 1,6 2-23,-1-2 1,3 0-4,1-5 1,5 5-14,1 0 0,5 0-81,-1-5 0,5-5 92,4 1 1,-3-5-55,4 4 1,-4-6 44,-1 2 1,-1-4 39,1-1 0,-1-1-55,1-4 0,6 2-7,3-6 1,2 4-12,-2-5 0,3 1 2,-3-5 1,-3-1-158,-1 1 0,-10-2 109,-5-3 0,-3-3-80,-2-6 0,1-2 77,-1-3 0,2-4-222,3-5 1,-3-1 34,4 0 1,-9-4 153,-1 0 0,-7-7-145,2 2 0,-10-10 172,-4-4 0,-3 0 191,-2-6 0,-8 5-127,-6-9 0,-2 3 127,-8 2 0,5 0-80,-5 0 0,1 0 291,-6 0 0,1 7-77,-1 8 0,-1-1-13,-3 5 0,0 1-269,-10-1 0,2 6-286,-11-1 0,0 6-124,-5-2 0,0 10 210,1-5 1,5 8-304,4 6 1,4 5 173,5 10 1,-1 2-630,5 7 0,-4 4 222,5 5 1,-11 8-507,1 17 1268,-2 2 0,0 8 0,-2 4 0,-4 2 0</inkml:trace>
  <inkml:trace contextRef="#ctx0" brushRef="#br0">22038 12582 8405,'-2'-23'-55,"-1"4"0,-3 5-610,-2 5 714,5 2 1,-3 11-21,6 5 0,0 10 359,0 19-182,0 19 1,0 20-466,0-33 1,0 2 0,-3 4 0,1 1 184,-1-1 0,1 0 0,-1 0 0,0-1-55,0 1 1,1 0 60,1-5 0,0 0 0,-2 0 0,0-2-395,3 24 0,0-17 203,0-17 0,0-14 260,0-4 0</inkml:trace>
  <inkml:trace contextRef="#ctx0" brushRef="#br0">21853 13051 8405,'0'-8'69,"0"20"1,0 14 213,0 21 1,0-1 56,0 6 0,6 6-73,4 9 0,-2-6-227,1-4 0,1-3 80,4-11 0,2-9-108,3-10 0,-3-13 255,2-1 0,3-15-47,-2-9 1,8-15-242,1-13 0,2-20 71,-11 25 0,0-2 0,-1-1 0,1 0-638,-1 0 0,1-1 0,2-6 0,0-1 430,-2 1 1,-1-1-1,0-2 1,-1-2 157,0 0 0,-1 0 0,2 0 0,-1 1 0,0-3 0,-1-1 0,1 0 0,-1 1 0</inkml:trace>
  <inkml:trace contextRef="#ctx0" brushRef="#br0">24981 13804 8583,'-8'-6'230,"0"0"428,3-4-381,-2-3 1,-8 12 12,1-4 1,-5 10-1,0 4 0,-8 6-17,-1 3 0,-5 5 35,-5 5-66,-3 7 0,6 0-58,-3 2 1,8-2-138,6-6 1,13-1 76,2 0 0,6-1-311,3-3 1,3 1 30,6-6 0,1 2 111,9-2 1,3-3 5,2 2 1,2 3 70,3-2 1,-1 0 7,1-5 1,-6 0-3,1 1 0,-6-1 9,0 0 0,-2 2-119,-2 3 0,-6-2 128,-3 7 1,-3-2 63,-2 2 0,-2 7-72,-3-2 0,-3 2 83,-6-2 0,-5 4-42,0 0 0,-4-5 17,4-4 0,-5 0-4,5 4 1,0-4 135,5 0 1,0-7-124,-1 2 1,6 2-12,-1-2 0,7 6-45,-1-2 1,0 4 65,0 2 1,2 1-15,-3 3 0,4 5-23,1 9 0,0 2-2,0 3 1,-2 4 12,-3-4 0,4 3-145,-4 2 1,4 1 273,1 4 1,0-2-99,0 6 0,0-1-29,0 1 1,0-2 16,0-8 0,-5-3-76,0-1 1,0-6-86,5 1 0,0-8-250,0-1 1,0-6-306,0 1 0,0-4-602,0-6 0,2 2 1200,3-6 0,-4 0 0,6-4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2574 6284 8446,'-14'-15'608,"-1"1"0,8 6-214,0-4 80,7 10-320,0 2 0,0 10-31,0 9 0,0-2 56,0 7 0,5-1-175,0 6 1,4-1-137,-4 1 148,0-1 1,-4 0 3,4 1 1,-3-2 39,2-4 0,3 0-170,-3-4 160,7-4 1,-3 4-145,7-9 0,-1-2 78,0-4 0,2-2-26,3 3 1,3-8 112,6-2 0,1-6 2,-1 1 1,1 2-34,-1-1 1,0 4 1,1-4 0,-1 4-24,1-5 15,-1 7 1,1-3-30,-1 6 1,7 0-6,3 0 1,-2 0 57,2 0 0,3 0-9,2 0 0,7 0 17,-7 0 1,1 0 0,-6 0 1,2 0 208,-7 0-122,6 6 0,-2-4-68,5 3 0,2-2 63,4 2-79,2-4 1,7 5 44,0-6 0,-5 0-60,0 0 0,-1 0-153,1 0 0,-1 0 108,-4 0 0,4 0-12,5 0 1,8 0 147,2 0-1503,10 0 1463,-10 0 1,7 0 26,-16 0 0,7 0-294,-7 0 1,11 0 217,3 0 0,2 0-57,8 0 1,-7 5-12,2 0 0,-4 0 24,-1-5 0,-30 0 0,1 0-9,0 0 1,1 0-1,3 0 1,1 0 158,-2 0 0,0 0-765,0-3 0,0-1 654,34 3 0,-36-5 0,-1-1 40,1 2 0,0 1 1,2 0-1,1 0-192,4-1 1,0 0 0,-2 1 0,0 0 155,-3 0 1,0-1 0,1-1 0,0-1-19,-3 2 0,-1 1 0,3 0 0,0 0-2,2-1 0,1 0 1,3 3-1,-1 1-21,-2-1 1,-1-1 0,-2 0 0,0 0-61,-4 1 0,-1-1 0,0 1 0,2 0-72,2 1 0,2 2-27,0-1 0,1 0 117,3 0 0,-1 0 1,-4 0-1,-3 0-19,39 0 0,-40 0 1,0 0 37,2 0 1,-1 0 0,2 0 0,-1 0-7,5-1 0,-1 2 1,-1 1-1,0 0 19,-1 1 0,0-1 0,-4 1 0,-2-1 301,32-2 0,5 5-160,-31-3 0,0 0-138,-1 1 1,-1-1-2,0-2 1,-1 0-1,0 1 1,-1 0 58,34 3-20,1-2-28,-5 4 1,7-6 3,2 0 0,-39 0 1,0 0-24,40 0 1,-40 1 0,0 0-7,35 4 0,-5-4 47,-5 4 89,7-3-121,6 4 0,-37-5 1,0-1 1,-2 3 1,0-1-350,38 0 363,-13-2 1,-2 5-81,-6-1 85,6 1-2,2 1-37,6-4 30,0 4 0,-5-1 15,0 0-11,-5-1 180,2-4 0,-6 0-179,-1 0 108,1 0-78,7 0 1,2 5-40,10 0-211,-4 0 218,-1-5 1,-7-5 112,-7 0 217,-1-6-325,1 10 112,6-12 1,-3 10-64,7-7-36,-1 7 132,-7-3-143,2-1 1,-17 6 36,4-4-113,-10 4 89,3-6 1,-11 6 193,3-4-182,-9 3 615,3 2 0,-12 0-553,4 0 391,-9-6 1,1 3-116,-6-7 0,-1 1 569,-4-5-1006,0-13 0,0-3-147,0-13 0,2-11 272,3-2-377,9-11 1,21-4 0,-13 32 0,0-1 0</inkml:trace>
  <inkml:trace contextRef="#ctx0" brushRef="#br0">8673 10023 8173,'-16'6'414,"5"-5"534,16 4-607,3-3 0,14-1-54,7 4 0,2-3-133,12 2 0,1-4-134,8-4 0,-1-1 133,-4-9 0,-1 3-141,6-8 0,0-2-133,5 2 1,-3 0-586,-7 5 1,-1 5-1066,-13-1 901,0 7 870,-17-3 0,3 12 0,-11 2 0</inkml:trace>
  <inkml:trace contextRef="#ctx0" brushRef="#br0">9142 9724 8173,'15'-13'-259,"-1"4"1,6 3 712,4 6 0,9 0-50,5 0 1,3 6-38,2 3 0,0 4-129,-1 1 0,-1 0-110,-3 1 1,2-3-12,-7-2 1,0 2-91,-4-2 0,-3 1 92,-2-2 1,-8 3 64,-7-8 1,-7 12-40,-2-2 1,-14 16 22,-15 3 0,-9 10-343,-14 9 0,22-22 0,-1 2-1153,-9 7 1,-1 2 1327,-5 2 0,-1 1 0,-2 5 0,0 0 0,-3-1 0,0-1 0,-1-1 0</inkml:trace>
  <inkml:trace contextRef="#ctx0" brushRef="#br0">8801 12709 8040,'-14'0'0,"0"0"1290,0 0-509,6 0-279,1 7-194,7-6 1,2 7 64,3-3 0,7-3-66,7 2 0,13-2 44,1-2 0,2 0-120,3 0 0,0 0-122,4 0 1,3-6 70,2-4 1,3 2-626,7-1 1,0-1-204,0-4 0,-6 0-461,-4 0 1,-9 6-32,-5 3 1,-14 3 1139,-5 2 0,-3-6 0,4-2 0</inkml:trace>
  <inkml:trace contextRef="#ctx0" brushRef="#br0">9299 12553 8040,'14'0'-397,"0"0"248,0 0 0,7 0 436,3 0 0,-2 0 600,2 0 0,-1 0-40,6 0-538,-1 6 0,-1 2-69,-3 7 1,1-1 4,-6 0 0,5 0 81,-5 0-153,0 1 0,-7 4 129,-2 0 1,1-1 57,-7-3 0,6-1-177,-5 0 1,-2 2-65,-8 3 0,-4-2-348,-10 7 155,-10 0-235,-13 10 1,-12 4 222,22-14 0,-3 0 0,-4 1 0,-2 2-1035,-9 3 0,0 1 1121,7 1 0,-1 1 0,-6 5 0,-1 2 0,8-1 0,1 2 0,-2 1 0,0 0 0</inkml:trace>
  <inkml:trace contextRef="#ctx0" brushRef="#br0">18811 11387 8102,'-5'-22'0,"0"3"0,0-1 947,5 1-533,0 0 1,-1 11 857,-4 3-846,-3 4 1,-6 2-308,0 4 0,-8 6 144,-7 13-148,1-1 0,-18 18-66,3-3 1,-3-1 216,4 1 1,1-2-30,3 2 0,9-5-528,10-9 227,4 3 0,7-12-38,3 4 0,3-3-124,2-2 101,7-6 0,5 3 129,7-6 1,8 5 18,2-6 0,-1 3-10,5-3 0,-3-2-117,-1 3 1,-7 3-220,-3 1 1,-4-1-355,0 1 377,-7 7 123,-2 6 0,-8 7-253,-2-1 321,-4 1 36,-13 5 0,4-4-55,-7 4 0,7-9 71,-2-2 1,3-5 249,2 1 1,1-3 6,4-2 80,-4 0 0,11-4 180,-2-1-302,2-6 0,2 10 16,0-4 142,0 4-249,6 1 6,2 0 1,5 5 24,-4 0 1,4 7-21,-3-3 1,1 4-21,-2 2 0,2 5 96,-6 4 0,1 3 113,-1 2 1,-4 0 247,4-1-220,-3 7-24,-2-5 0,0 5 55,0-6 1,0-2-173,0-3 1,0-8-51,0-6 0,0-7-52,0 2 0,0-3-287,0-2 1,-2-6-479,-3-3-46,4-4 0,-5-4-1561,6-6 1525,0-1 1,0-12 794,0 3 0,6-9 0,2-9 0</inkml:trace>
  <inkml:trace contextRef="#ctx0" brushRef="#br0">19308 10904 8023,'0'-8'1633,"0"2"-1175,0 18 1,2 6-43,2 15 0,-2 3-125,3 7 0,-4 4 229,-1 1 1,2 5-134,3 0 0,-4-4 96,4-2 1,-3-3-74,-2-1 1,0-5-110,0 0 1,4-7-118,1 2 1,0-7-62,-5-3 0,0-5-589,0 1 461,0-4-2760,0 0 1529,0-7 1236,0-2 0,-7 0 0,0 2 0</inkml:trace>
  <inkml:trace contextRef="#ctx0" brushRef="#br0">19848 11188 7966,'-7'0'59,"0"7"0,7 1-287,0 6 0,0-5-83,0 1 311,7-1 0,0 5 0,8 1 0</inkml:trace>
  <inkml:trace contextRef="#ctx0" brushRef="#br0">19848 11430 7966,'0'14'128,"0"0"1,7-4-6,2-1 1,-1-5 127,2 0 1,-1 3-252,5-3 0,0 7 0,1-3 0</inkml:trace>
  <inkml:trace contextRef="#ctx0" brushRef="#br0">20517 10634 8041,'0'-14'124,"0"4"247,0 1-19,0 6 1,1-2-61,4 10 1,-2 4 26,7 10 0,-7-2-135,2 7 1,-4-5-702,-1 5 0,0-5-231,0 4 342,0-5 1,0 2-221,0-6 1,0-4 66,0-1 559,-6-5 0,-8 2 0,-9-6 0</inkml:trace>
  <inkml:trace contextRef="#ctx0" brushRef="#br0">20360 10790 8041,'-8'7'460,"2"0"-215,6 8 0,5 4 118,0 0 0,4 11-118,-4-2 1,4 8-195,-4-2 1,0 5 62,-5-1 1,0-3-65,0-2 1,0-3-144,0-2 1,0-6-759,0-3-257,0-3 785,0-8 0,4-8-267,1-9 1,1-9 265,-1-1 1,-2-11 323,7 2 0,-2-8 0,1 2 0,5-4 0,1 5 0,0 0 0,9 5 0,-5-1 0,5 1 0,-2 6 85,2 3 0,1 3 19,-6 2 0,6 1 488,-1 4 1,-4 2-198,-1 7 1,-3 0 9,-2 0 0,-1 7-69,-4 2 1,-2 4-225,-7 1 0,-2 6-117,-3 4 0,-7 3-336,-7 1 0,0 1-446,5-1 1,-5 1 111,0-1 675,0-6 0,-2-1 0,-1-7 0</inkml:trace>
  <inkml:trace contextRef="#ctx0" brushRef="#br0">20488 11018 8041,'2'9'-121,"3"1"0,-2-6 192,6 6 0,-6-1-50,2 6 0,1-1 300,-1 0 1,0 0-345,-5 0-500,6 1 1,-4-1 62,3 0 1,-4-4-112,-1-1 527,0-6 1,-2 8-56,-2-6 0,1 1 71,-7-1 28,7-3 442,-3 10-235,6-10 1,1 4 90,4-6 1,-2 0-101,7 0 0,-1 0-99,5 0 1,1-5-400,-1 1 193,0-1-112,-6 5 134,-2 0 1,-6 2-122,0 2 0,-8 4 221,-6 6 1,0 7 71,-5 3 0,-3-2 149,-2 1 1,4-5-79,1 1 1,3-5 235,2-5 0,6 4-129,1-11 0,10 4-63,7-6 0,1-8-216,13-6 1,1 0-96,8-5 0,-3-2-198,3 2 1,-3-4-268,-1 4 0,-5-2 97,-1 2 477,-5 10 0,2-17 0,-6 11 0</inkml:trace>
  <inkml:trace contextRef="#ctx0" brushRef="#br0">20602 11032 8041,'9'0'-706,"1"0"0,-5 2 841,4 2 0,-4 6 707,4 9 1,-5 1-422,0 4 1,-2 8-197,-2-4 0,0 8-59,0-3 0,-6 7 22,-4-2 1,-3 3-412,-1 2 0,-5-1-101,0 1 1,0-7-288,5-3 1,1-4 205,4-6 0,-4-2 405,4-7 0,-4-6 0,-1-2 0</inkml:trace>
  <inkml:trace contextRef="#ctx0" brushRef="#br0">20645 11387 8041,'19'2'0,"0"3"0,1-2 184,-1 6 1,-3-4-124,3 5 1,-2-1-236,2 5 1,-3-1 30,3-4 143,3 4 0,-6-5 0,4 6 0</inkml:trace>
  <inkml:trace contextRef="#ctx0" brushRef="#br0">21256 10648 8025,'-8'0'-456,"-5"6"869,4 4 1,-4 4 0,-2 7 642,-4 7 1,-4 2-996,-5 8 1,0-2 59,-1 2 1,1 3-610,-1-3 0,1 2 163,-1-2 0,7-8-27,3-7 1,4-5-429,0 1 780,1-10 0,0 4 0,0-5 0</inkml:trace>
  <inkml:trace contextRef="#ctx0" brushRef="#br0">20986 10947 8025,'24'0'0,"-1"0"0,-5 6 400,1 3 1,-4 6-35,0 4 1,-3 3-246,-2 6 1,-2 5 107,-4 1 0,-2-1-207,3-5 0,-4 1-256,-1-1 1,0-4-371,0-1 0,0-4 604,0 5 0,0-7 0,0 4 0</inkml:trace>
  <inkml:trace contextRef="#ctx0" brushRef="#br0">21156 11103 8025,'23'-38'0,"-4"0"0,3 2-37,1-2 0,4 2 24,2 2 0,-1 9 162,0-3 1,-4 9-108,0 0 0,-7 3-124,2 2 0,-8 1-248,-1 4-428,-1-4-31,-1 11 789,-2-4 0,-12 0 0,-2-2 0</inkml:trace>
  <inkml:trace contextRef="#ctx0" brushRef="#br0">21384 10492 8025,'8'6'98,"-2"2"145,-6 6 1,5 2 53,0 3 0,-1 9-68,-4 10 0,0 8 250,0 1 1,5 12 9,0-2 1,1 14-322,-1 0 0,-2 8-39,7-3 0,-1-2-261,5-8 0,-4-3-699,-1-6 1,1-11 576,4-3 1,-5-16-433,1-4 232,-7-5-32,10-10 1,-13-10 36,0-12 0,-7-7 264,-7-7 1,-6-2-37,-4-3 1,-3 1 220,-1-6 0,-1-1 0,1-9 0,4 2 0,0-6 0,-1-1 0,-2-3 0</inkml:trace>
  <inkml:trace contextRef="#ctx0" brushRef="#br0">21270 10918 8025,'0'-14'-315,"7"6"1,-4 3 547,6 10 1,-6 3 437,2 6 1,-3 7-284,-2 2 0,0 4-130,0 2 0,-7 5-65,-2 4 0,-4 2 36,-1-2 1,0 1-209,0-6 0,-1 1-322,1-6 1,1-1-397,4-3 1,-2-4-1142,6-6 1838,0-6 0,5-1 0,0-7 0</inkml:trace>
  <inkml:trace contextRef="#ctx0" brushRef="#br0">21341 11032 8025,'21'-14'-40,"3"0"0,2-1 40,3 1 0,-2 1 837,-4 4 0,3 3-275,-7 6 0,0 0-526,-5 0 1,-5 1-362,1 4 1,-7 3-390,2 6 1,-4 2 387,-1 3 0,0-2 326,0 7 0,-12 0 0,-4 4 0</inkml:trace>
  <inkml:trace contextRef="#ctx0" brushRef="#br0">21270 11302 8025,'-6'8'567,"4"-2"102,-4-6 0,8 0-163,2 0 1,6-1-424,9-4 0,4 0 91,11-9 0,4 3-797,9-8 0,3-2 131,7 2 246,-6-6 0,4 9 0,-4-4 0</inkml:trace>
  <inkml:trace contextRef="#ctx0" brushRef="#br0">19365 12525 8014,'-14'0'0,"4"0"341,1 0 1,4 1 29,-4 4 1,-1 8 18,-4 6 1,0 7-271,-1 3 0,3 6 108,2 7 0,-1 1 53,7 0 0,-1-1-53,5 1 0,1-5-17,4 0 0,8-7 45,6 2 1,1-9-297,-1-5 1,-1-9-64,5-6 1,1-4-71,4-4 0,-4-12 148,0-13 1,0-7 55,4-11 0,-1-4-34,-3-6 0,-1 5 35,-9 0 0,4 1 57,-9-1 1,-2 3-40,-3 7 1,-4 4-7,-4 0 0,-6 6 39,-9-1 0,-3 11 18,-6 8 1,-1 1-122,1 8 0,-2 4 77,-3 10 0,3 7-438,-4 13 0,6-1 182,4 0 1,4-1-347,5-3 0,8 3 57,2-4 488,3-2 0,15 6 0,3-5 0</inkml:trace>
  <inkml:trace contextRef="#ctx0" brushRef="#br0">19905 12525 10075,'5'14'29,"0"0"0,-1-4-29,-4-1 0,0 7 0,0 6 0</inkml:trace>
  <inkml:trace contextRef="#ctx0" brushRef="#br0">19905 12795 8516,'0'9'2130,"0"1"-2064,0-7 1,0 10-272,0-4 1,5-1 204,0 1 0,12 7 0,-1 6 0</inkml:trace>
  <inkml:trace contextRef="#ctx0" brushRef="#br0">20460 12311 7955,'-14'-7'-189,"6"-6"0,1 10 1,9-5 90,3 2 0,7 1 419,7 5 0,7-5 634,-3 0 0,9-6-604,1 2 1,6-9-175,-1-1 1,-1 0-253,1 5 0,-2 0 113,2 0 0,-5 4-21,-9 1 1,-4 6 345,-5-2-473,-8 3 0,0 10 49,-7 7 0,-13 5 91,-6 8 0,-8 12 7,-6 3 1,3 7 0,-3-2 1,-2 1-137,2-2 0,0-3 146,4 4 1,3-6-209,2-4 1,-1 2 67,6-7 0,0-6-1332,4-8 148,8-4 520,-6-7 0,13-5 756,0-12 0,6-7 0,8-12 0</inkml:trace>
  <inkml:trace contextRef="#ctx0" brushRef="#br0">20645 12525 7956,'14'0'-141,"0"1"710,0 4 0,-1 9-139,-4 10 1,2 4-350,-6 5 1,0 4 80,-5 5 0,-5 1-106,0 0 1,-1-1 70,1 1 1,2-7-261,-6-2 1,6-4-464,-2-2-413,3-6-546,2-1 1555,0-13 0,0-15 0,0-9 0</inkml:trace>
  <inkml:trace contextRef="#ctx0" brushRef="#br0">20730 12582 7962,'14'0'1038,"0"0"-626,1 0 0,-1 1-112,0 4 1,-1 3-270,-4 6 1,4 0-420,-4 0 85,4 1 0,1-3-1032,0-2 1335,1 2 0,-1-10 0,0 4 0</inkml:trace>
  <inkml:trace contextRef="#ctx0" brushRef="#br0">21171 11956 7971,'0'14'280,"0"0"1,4 5 29,1 0 0,0 11 376,-5-1 0,0 9-507,0 0 0,0 3-11,0 1 1,0-1-342,0-3 1,0-3 131,0-6 0,0-7-579,0-3 0,0-8-418,0-2 368,6-6 0,-3-7 295,7-11 1,-7-10 374,2-3 0,-4-7 0,-1-8 0,0 1 0,0-1 0,0 2 0,0 3 0,0-2 0,0 7 0,5 0-178,0 5 1,4 1 492,-4 3 1,4 4 266,-4 5 1,5 1-228,-6 0 0,8 6 85,-3 3 0,-1 4 19,1 1 1,-1 6-169,2 4 1,1 8-336,-6 6 0,-1 5 134,-4 4 0,0-2-530,0 7 0,0 0-3,0 5 0,0-2-227,0-3 0,0-3 288,0-7 1,0-1-385,0-3 766,0 2 0,-12-10 0,-4 5 0</inkml:trace>
  <inkml:trace contextRef="#ctx0" brushRef="#br0">21142 12255 7971,'8'-15'0,"5"6"252,-4-1 0,4 2-51,1-1 0,0 1 46,1 3 0,-1 4-130,0-4 1,2-1-140,3 1 1,-8 0-28,3 5-205,-3 0 0,-3 2-263,-3 3 0,-5 2 267,-5 8 0,-3 4-44,-6 0 0,-2 6 30,-3-1 1,2-2 325,-7 1 0,7-5-154,-2 1 0,4-3 254,6-2 288,-4 0 342,12-6-433,-6-2 1,15-7-106,7-4 1,0-3-236,9-6 1,-2 0 76,2-1 1,3 3-224,-4 2 0,0-1-109,0 6 187,-5-6-18,2 10 1,-12-4-7,-3 10 1,-12 3 54,-7 6 1,-2 5-5,-7 0 0,-1 9 44,-4-4 0,-1 6-31,1-6 1,-1 2-32,1 3 0,-1-7 50,1-3 1,6-5-8,3-4 179,3 2 0,7-10-61,-1 3 1,9-5 36,1-5 0,7-3-62,12-6 0,4-2-163,5-3 0,-1 2 96,-3-7 1,4 5-187,0-5 0,1 5 131,4-4 0,2 5-900,-2-1 926,0 4 0,2-6 0,1-1 0</inkml:trace>
  <inkml:trace contextRef="#ctx0" brushRef="#br0">21455 12553 7971,'9'-1'206,"1"-4"0,-2-3-91,1-6 0,4-2-27,-4-3 1,4-2-280,1-2 0,1 1 86,-1 3 1,-6 8-797,-4-4 901,-2 4 0,4-3 0,2 0 0</inkml:trace>
  <inkml:trace contextRef="#ctx0" brushRef="#br0">21398 12326 7971,'0'14'741,"0"5"-450,0 0 0,0 6 148,0-1 0,0 4-153,0 5 0,-5-1-275,1 6 0,-6-7-30,5 3 0,-4-4-84,4-2 0,0-1-138,5-3 0,0-4-988,0-6 213,0-6 666,0-1 1,-4-18-505,-1-4 854,0-8 0,-1 0 0,-2-5 0</inkml:trace>
  <inkml:trace contextRef="#ctx0" brushRef="#br0">21256 12539 7971,'-10'1'276,"1"4"0,4 5-16,-4 9 0,4 3 46,-4 6 1,1 1-84,-2-1 1,-2 0-550,2 1 1,2-1 34,-1 1 1,1-2-197,-2-4 0,-1-2 134,7-7 0,-1 0-484,5 1 837,0-8 0,-7 0 0,0-7 0</inkml:trace>
  <inkml:trace contextRef="#ctx0" brushRef="#br0">21156 12781 7971,'15'-8'229,"-1"1"171,0 7 0,7 2-53,2 3 0,4 7 163,2 7 1,5 7-441,4-3 0,3-1 98,2 2 1,4-7-1422,1 2 1253,-1-9 0,-4 2 0,-1-4 0</inkml:trace>
  <inkml:trace contextRef="#ctx0" brushRef="#br0">22152 11771 7923,'-15'-19'-150,"1"0"0,5 5 483,-1 5 832,7 5-382,-10-2-438,12 6 1,-5 6-161,6 4 0,4 4 47,1 5 1,0 2-563,-5 2 1,0 4 246,0-3 0,0 1-995,0-1 0,0 3 244,0-4 834,-7-2 0,-7 6 0,-8-5 0</inkml:trace>
  <inkml:trace contextRef="#ctx0" brushRef="#br0">21796 12027 7923,'-8'2'0,"4"2"0,2 11 217,2 8 1,0 4 366,0 2 0,0 5-458,0 4 0,0-1 75,0 1 1,0-12-645,0 3 231,0-4 1,0-3-486,0-3 509,6-9 0,-3-6-45,7-8 1,-7-6-432,2-9 0,1-3 384,-1-6 1,1-7 279,-1-3 0,-2 2 0,7-2 0,-1 1-23,5-1 1,2 4 22,3 5 0,3 6 374,7-1 0,4 8-54,0 2 1,5 1 108,-5 9 0,0-1 277,-4 5 0,-1 0-236,1 0 1,-7 1-314,-3 4 1,-8 5 88,-2 9 1,-6 3-367,2 6 1,-7 1 134,-7-1 1,-5 7-157,-10 3 0,-8-2-254,4 2 1,-5-5-408,0 5 0,3-13 231,-3-1 1,-2-7 570,2-3 0,-1 1 0,6-1 0</inkml:trace>
  <inkml:trace contextRef="#ctx0" brushRef="#br0">21825 12311 7923,'4'-9'0,"1"-1"0,6 6-12,-1-6 0,2 7 7,3-2 1,-6 4-12,1 1 1,-6 5 140,6-1 0,-7 7-248,2-1 0,-4 2 67,-1 3 0,-1-3-57,-4-2 1,-1 2-12,-4-2 1,-3-2-126,4 1 1,-2-4-69,1 4 152,-2-5 591,4 2-217,0-6 11,2 0-168,6 6 0,6-4 179,3 3 0,6-4-105,4-1 0,-4 5-20,4 0 0,-3-1-229,-2-4 140,1 7 0,-6-4-155,1 6 0,-7-4 85,1 5 1,-8-6-60,-6 6 0,-4-1 47,-5 5 0,3 1-218,-3-1 1,-3 0 82,-1 0 1,-3 1 122,3-1 0,2 0 120,7 0 1,0 0 509,-1 1 368,7-7-679,2-2 0,8-6-7,2 0 0,11-6 10,8-4 1,4-3-150,2-1 0,4-6-143,0-4 0,7 2-220,-3-2 1,8 2-351,-3-2 0,3 4 315,-12 6 0,-2 1 302,-7 3 0,-3-2 0,-7 4 0</inkml:trace>
  <inkml:trace contextRef="#ctx0" brushRef="#br0">22010 12283 7923,'6'-8'0,"-3"-3"101,6 6 1,-4 1 270,5 4 0,-7 11 33,2 3 1,-4 10-83,-1-1 0,0 6-13,0 4 0,-8 3-78,-6 7 1,-2 4-215,-7 1 1,0 4 107,0-5 0,2 0-660,7-4 1,0-2-16,0-3 1,1-8-347,3-6 1,-1-12 241,7 3 1,-3-11 652,3 1 0,-4-10 0,-7-2 0</inkml:trace>
  <inkml:trace contextRef="#ctx0" brushRef="#br0">21924 12582 7923,'25'-10'63,"4"1"0,-2 4 126,11-5 0,-2 7 725,2-2 0,-2 10-370,-3 5 0,-3 2-380,4 3 1,-4-1 81,-2 0 0,-1 5-1770,-3 0 1524,2 0 0,-3-5 0,5 0 0</inkml:trace>
  <inkml:trace contextRef="#ctx0" brushRef="#br0">22507 11970 6093,'0'21'-178,"0"-4"193,0 7 1,-6 6 43,-4 8 0,-7-2-137,-2 2 0,0-2 78,5 2 0,-5-3 0,0-7 0,-6 1 0,9-7 0,-3-3 0,3-10 0,2 2 0,0-6 0,6-6 0,-5-7 0,5-6 0</inkml:trace>
  <inkml:trace contextRef="#ctx0" brushRef="#br0">22351 12269 8034,'14'0'0,"0"0"-288,0 0 1,1 0-360,-1 0 0,-2 8 723,-2 6 1,1 2-15,-6 7 1,1-4 165,-1 5 0,-4 0-135,4 4 1,-3-4-271,-2 0 0,0-7 8,0 2-228,0-3 230,0-2 1,1-6 166,4-3 0,-3-5 0,2-5 0,-2-9 0,-2-9 0</inkml:trace>
  <inkml:trace contextRef="#ctx0" brushRef="#br0">22536 12240 8034,'20'-28'-575,"1"-1"-72,2 1 0,9-4 647,-4 4 0,9-4 0,-4 9 0,0 1-215,-5-2 0,-1 7 215,-3-2 0,-3 3-1,-7 2 1,0-1 0,-1 6 0,-4-1 0,-3 7 0,-6-3 0,-6 6 0,-2 0 0</inkml:trace>
  <inkml:trace contextRef="#ctx0" brushRef="#br0">22791 11672 8034,'0'14'-1438,"5"2"1150,0 3 1,0 3 287,-5 6 0,4 1 0,1-1 0,0 5 186,-5 0 1,5 7 264,-1-2 1,3 6 130,-3 8 0,-2 2-135,3 12 1,1 1-260,-1 4 0,1-5-105,-1 0 0,-2-2 120,7-3 1,-7 1-428,1-10 1,3-3 177,-3-2 0,3-9-431,-2-5 1,-4-9 50,4-5 0,-4-8-182,-1-2 0,-1-7 109,-4-2 1,-3-6 498,-6-8 0,0-9 163,0-5 1,-1-4-164,1-10 0,-6 2 0,-3-15 0,-5 4 0</inkml:trace>
  <inkml:trace contextRef="#ctx0" brushRef="#br0">22791 12084 6013,'0'25'417,"0"4"0,-1-2 3,-4 10 1,-4 3-91,-10 7 1,3-2-117,-3 2 1,3-3-266,2-1 1,1-1 82,4 1 1,-4-5-867,4 0 1,2-11 1,3 1 479,2-9 353,2-5 0,-6-7 0,-2-7 0</inkml:trace>
  <inkml:trace contextRef="#ctx0" brushRef="#br0">22777 12354 7967,'29'-14'0,"-1"0"-279,1-1 0,-1 1-349,0 0 0,-5 6 628,-4 3 0,-4 4 0,-2 2 0,-4 4 0,-2 3 0,-7 6 0,-2 2 0,-3 3 0,-4-2 0,-10 7 0,3-7 0,-17 10 0,3-5 0</inkml:trace>
  <inkml:trace contextRef="#ctx0" brushRef="#br0">22720 12582 7967,'-20'14'-1396,"4"0"1117,2 0 0,11-8 406,12-6 1,9-7-46,15-12 0,5 1-470,9-5 388,4-1 0,5-11 0,1-1 0</inkml:trace>
  <inkml:trace contextRef="#ctx0" brushRef="#br0">3100 16121 8456,'-14'0'1201,"6"0"-827,1 7 1,7 2-75,0 10 0,0-3-353,0 3 1,0 1 138,0-1 1,0 5-87,0-5 1,5 5 118,0-5 0,8 4 31,1-4 0,-3 2-34,8-2 0,-5-3-119,10 3 0,-5-4 108,4 0 1,-2-3-26,7-2 0,-2 1 54,7-6 1,2-1 1,-2-4 1,6 0 74,-1 0 1,3-1-99,2-4 0,11-1 89,2-4 0,19-2-350,-35 6 0,0 2 0,2 0 0,0 0 210,3-1 1,0 1 0,-1 1 0,-1 1 3,-1-3 0,1 0 0,6 1 1,0 1-15,3-2 1,0 0-1,1 1 1,0 0 123,2 1 0,-1 1 0,-6 2 0,-1-1-57,3-2 1,0 1-1,-3 1 1,0 1 13,8-1 0,-1 2 0,-3-1 0,-2 1-60,-1 1 1,-1 1 0,-2 0 0,-2 0-136,28 7 0,2 1-134,-11-7 0,5 1 434,0-5 1,-4-8-74,-1-6 0,-6-2-161,-3-7 0,-4-3-143,-7-7 1,-7-3 123,-7-7 1,-1 1-476,-8-1 1,0-1 243,-5-4 1,-6 2 193,-3-6 0,-3 5-132,-2-5 184,0 12 0,0-10 0,0 12 0,0 3 0,0 3 0,0 4 0</inkml:trace>
  <inkml:trace contextRef="#ctx0" brushRef="#br0">14446 8103 8408,'-8'-45'0,"3"2"0,-1 5-610,1 14 0,0-1 321,5 6 1,-6 5 236,-4 4 1,3 2 111,-3-1 0,2-4-47,-1 4 0,-2 1 486,6-1 0,-1 1 182,1-2 392,3 4-694,-4 6 0,12 3-310,4 6 1,2 10 73,3 19 1,-3 14 21,-2 20 1,-4 0-482,-6 9 0,0-5 424,0 4 0,-5-6-324,1 2 0,-1-9-45,5-6 1,0-6-244,0-7 0,0-2 207,0-13 0,0-6-999,0-8 843,0-10 1,0-4 92,0-10 1,-2-4 708,-3-10 0,2-10-349,-6-9 0,-1-3 0,-4-1 0</inkml:trace>
  <inkml:trace contextRef="#ctx0" brushRef="#br0">14289 8501 8408,'-8'-14'-293,"0"6"-44,4 4 1,2 15 529,-3 8 0,4 12 476,1 7 1,6 9-43,4 6 0,-2 0-171,1-1 0,0 1-120,6-11 0,4-5-69,0-19 1,0 0-182,-5-13 0,6-2 20,4-8 1,-2-9-118,2-10 1,-5-17 20,4-11 0,1-10-164,5-9 0,-13 33 0,1 0-1655,-1 0 1,1 1 1808,3-1 0,-1 0 0,0-1 0,-1 0 0,3 0 0,0-1 0</inkml:trace>
  <inkml:trace contextRef="#ctx0" brushRef="#br0">13408 13833 8000,'-8'6'237,"2"-3"-96,6 7 1,0-1-10,0 5 0,0 0 0,0 2 105,0 3 0,-2 3-45,-3 7 1,4-1-36,-4 1 1,2 1 14,-2 3 0,3-3-71,-2 3 1,2 2 43,2-2 0,0 6-125,0-1 0,0 2 125,0-2 1,0 8-113,0-4 0,0 9 22,0-4 1,0 7-14,0-2 1,0-2 33,0 3 0,0-3 9,0 2 1,0 2 67,0-7 0,0 7-69,0-2 1,0 3-58,0 2 0,0 0 73,0 0 0,0-5-112,0 0 0,0-1 48,0 1 0,2 3-123,2-3 0,-2 4-39,3 1 1,-4-1 120,-1 1 1,2-1 8,3-4 1,-4 1 4,4-5 1,-3 4 9,-2-5 0,0 2 0,0-1 1,0-3 92,0 8 1,0-8-97,0 3 0,0-4-9,0-1 0,0-1-10,0 1 1,0-2-3,0-3 1,0 3 27,0-3 1,1 3-5,4 2 0,-4-1 260,4 1 1,-3 0-211,-2-1 1,0 6-33,0-1 0,0 0 10,0-4 1,0 0 24,0-1 1,0 1-9,0 0 1,-5-1 8,0 1 0,1 1 90,4 4 1,-2-6-102,-3 1 0,4 0 24,-4-6 1,3 0-20,2 1 1,0-5-118,0 5 1,0-7 70,0 3 1,0 0-118,0-1 0,0 7 88,0-2 0,0 3-121,0 2 1,0-1 94,0 1 0,0 0 10,0-1 0,0 1 36,0-1 0,0-2-37,0 3 0,0-4 349,0 8 1,-1-1-296,-4 2 1,2-7-439,-7 6 0,7-11-315,-2 7 0,-1-10 309,1 0 0,1-9-990,4-5 718,-7-3 687,6-15 0,-6-15 0,7-16 0</inkml:trace>
  <inkml:trace contextRef="#ctx0" brushRef="#br0">13493 13747 8246,'0'-8'-663,"0"2"974,0 6-136,0 0 1,6 2-44,4 2 1,3-2-20,1 3 1,2 1-17,2-1 0,3-1 18,3-4 1,7 0-8,-2 0 0,2 0-93,-2 0 0,-6 0 97,1 0 1,-2 5-160,2 0 1,-3 0 132,-7-5 0,0 4-138,0 1 0,-4 5 109,-1-6 1,-4 3-64,4-3 0,-5 0 43,0 5 0,-2 1-3,-2 4 0,0 2 32,0 3 0,0-2-28,0 7 1,0-1 11,0 6 1,1-1-4,4 1 0,-3-6 26,2 1 0,-2-2-23,-2 2 0,2 3 4,2-4 1,-2-1 12,3 2 1,-4 0-1,-1 4 0,0 1 28,0-1 0,0 1-3,0-1 1,0 0 39,0 1 0,0 6-54,0 3 0,0 3 30,0 1 0,0 1-26,0 0 1,0-2-3,0-3 0,0 3-9,0-3 0,0-4-6,0-1 0,0 2 77,0-2 1,0 7-65,0-2 1,0 3-71,0 1 0,0 6 77,0-1 1,0 5-165,0-4 0,0 4 141,0-5 0,0 1-80,0-6 1,0 1 0,0 0 0,0 1-16,0 3 0,0-3 89,0 4 0,0-7 113,0 2 1,0-4 23,0 8 1,0-1-80,0 2 0,0-4 0,0 3 0,-1 2-14,-4-1 1,3 4-107,-2-5 0,-3 5 62,3-4 1,-1-1-106,5-4 1,-2-1 38,-2 1 1,2 0-21,-3-1 0,4-4-6,1 0 1,0 0 50,0 5 0,-2 1-14,-3 3 1,4-4 10,-4 0 1,3-1 47,2-4 0,0-2-18,0 2 1,0-6 4,0 1 1,0-3 10,0-1 0,0-1-27,0 0 0,0 1-29,0-1 1,0 1 33,0-1 1,0 5-42,0 1 0,0 5 37,0-1 1,-1-3-86,-4-2 1,3-2 54,-2 3 1,2-9-3,2 3 1,0-2-6,0 2 0,0 0-5,0 1 0,0-1 26,0 1 1,0-1-13,0 1 1,0 1-4,0 3 0,0-2 5,0 7 0,0-1-49,0 1 0,0-4-35,0-5 0,0-1-172,0 1 1,0-6 135,0 1 1,0-7-154,0 2 1,0-1-27,0 1 0,0-4 160,0 4 1,0-1-195,0 1 0,0-2 22,0 7 0,0-7-998,0 2 573,0 3 0,0-6 730,0 3 0,-6-10 0,-2-2 0</inkml:trace>
  <inkml:trace contextRef="#ctx0" brushRef="#br0">13337 18894 8237,'-15'0'0,"1"0"0,5 0 478,-1 0-89,7 0 1,-2 0 422,10 0 1,3-2-439,6-3 0,5 2-124,0-6 1,13 4 22,1-5 1,6 3-8,4-3 0,6-7-463,3 2 0,-3-2 222,-1 3 0,-6-5-1034,-4 0 0,-3 0 205,-7 5 804,-6 0 0,-1-1 0,-7 1 0</inkml:trace>
  <inkml:trace contextRef="#ctx0" brushRef="#br0">13692 14088 8237,'-8'-6'0,"0"5"321,4-4 205,2 3-183,-4 2-188,6 0 1,0 7-639,0 2 0,0 1 249,0 4 1,6-3-166,3 8 1,-1-3 398,2-2 0,-1 6 0,6 2 0</inkml:trace>
  <inkml:trace contextRef="#ctx0" brushRef="#br0">13721 14430 8237,'0'14'0,"-5"0"-325,0 0 1,0 1-400,5-1 0,-4-5 539,-1 1 0,0-1 169,5 5 1,0 1 15,0-1 0,0 0 0,0 0 0,0 0 0,0 1 0,0-1 0,0 0 0,0-6 0,0 5 0,0-5 0</inkml:trace>
  <inkml:trace contextRef="#ctx0" brushRef="#br0">13649 14870 8237,'-6'15'-425,"5"-1"-532,-4 0 800,3 0 182,2 0 1,0-4-641,0-1 615,0-5 0,7 2 0,0-6 0</inkml:trace>
  <inkml:trace contextRef="#ctx0" brushRef="#br0">13607 15354 8237,'6'8'-2070,"-3"0"2025,7-4 1,-7-1 55,2 7 1,-2-5-12,2 4 0,-4 1 0,5 4 0</inkml:trace>
  <inkml:trace contextRef="#ctx0" brushRef="#br0">13664 15922 8237,'-10'0'0,"1"0"-861,-1 7 1,1 1 860,-1 6 0,7 2 0,-2 3 0,4-4 0,1 6 0,0-7 0</inkml:trace>
  <inkml:trace contextRef="#ctx0" brushRef="#br0">13678 16320 8237,'-14'8'-1466,"-1"-1"1892,8-7-33,-6 0-1411,11 0 1018,2 0 0,8 6 0,6 2 0</inkml:trace>
  <inkml:trace contextRef="#ctx0" brushRef="#br0">13692 16676 8237,'0'14'-1445,"-5"0"1089,1 1 0,-1-6 245,5 0 0,0 1 111,0 4 0,-6 7 0,-2 1 0</inkml:trace>
  <inkml:trace contextRef="#ctx0" brushRef="#br0">13649 17259 8237,'-6'14'0,"5"5"-802,-4 0 1,-1 0 483,1-5 0,0 0 318,5 0 0,0 1 0,0-1 0,0 0 0,0 0 0,0-6 0,0-1 0,0-7 0,0 6 0,0 2 0</inkml:trace>
  <inkml:trace contextRef="#ctx0" brushRef="#br0">13593 17884 8237,'0'10'-626,"0"-1"0,0-4 0,0 4 501,0-5-13,6 8 138,-5-4 0,6 6 0,-7 1 0</inkml:trace>
  <inkml:trace contextRef="#ctx0" brushRef="#br0">13593 18424 8237,'0'15'-1104,"0"-1"1104,-7-6 0,6 4 0,-6-4 0</inkml:trace>
  <inkml:trace contextRef="#ctx0" brushRef="#br0">13749 15595 8237,'-9'-7'0,"-1"2"-133,1-3 1,-1 0-82,1-6 0,5 4 547,0 1 1,2 4-56,2-4 1,-1 4 754,-4-5-613,3 7 0,-4-5 480,6 4-299,0 2-367,0-4 0,1 7-57,4 4 1,-3 8-131,3 6 1,-4 12-9,-1 2 1,0 7 112,0 2 0,-5 6-232,1-1 0,-1-1 53,5-8 0,0 0-225,0-10 1,0-2 151,0-12 0,0-5-369,0 1 237,0-7 0,0 2-8,0-10 1,0-5 20,0-8 0,0-6 53,0-9 1,0-4-88,0-5 1,0 4 70,0 0 1,1 6 156,4-1 1,-3 8-103,3 1 0,-4 11 240,-1-1 0,0 8 136,0-4 77,0 7-160,0 10 1,0 7-26,0 10 1,0 2 145,0-2 0,-5 5-56,1 4 1,-1-3-100,5 3 1,0-5-5,0-4 0,0 1-41,0-6 0,0 0-12,0-5-239,0-6-424,0 5 393,0-11 1,0-4-172,0-12 0,0-7 108,0-7 0,0-5 1,0-1 0,0 0-5,0 0 1,0 9 267,0-3 1,0 9 99,0 0 331,0 3 348,0 8-364,0 2-134,0 18 1,0 0-23,0 11 0,0 1 69,0 4 1,0 1-83,0-1 0,0-1-127,0-3 1,0 1-7,0-6 1,-2 0-113,-2-5-435,2 0 316,-4-6 1,4-1-71,-3-7 0,4-7 18,-4-2 1,3-10-521,2-5 0,0-3 263,0-1 0,0 1-254,0 3 0,0 4-530,0 6 1205,-6 6 0,-2 8 0,-6 8 0</inkml:trace>
  <inkml:trace contextRef="#ctx0" brushRef="#br0">13934 15723 6934,'0'0'0</inkml:trace>
  <inkml:trace contextRef="#ctx0" brushRef="#br0">13962 15766 8237,'0'8'0,"7"-2"-282,0-6 0,8 0 238,-1 0 0,2 0-323,3 0 0,-2 0 168,7 0 0,-1 0-174,6 0 373,-7 0 0,5 0 0,-5 0 0</inkml:trace>
  <inkml:trace contextRef="#ctx0" brushRef="#br0">14332 15794 8237,'8'2'-861,"-3"3"0,-2-4 791,1 4 183,4-3 1,7-2 188,-1 0 1,0 0-233,0 0 0,0 0 21,1 0 1,-6 0 121,1 0-48,-1 0-104,5 0-121,1 0 1,-6-5-403,0 0 462,-5 0 0,8-1 0,-4-2 0</inkml:trace>
  <inkml:trace contextRef="#ctx0" brushRef="#br0">14901 15510 8237,'-8'-14'1012,"8"1"-968,9 4 1,9-2 49,1 6 1,6-4-106,-1 4 1,2-6 80,3 1 1,-1-4-165,1-5 1,-2 3-257,-4-3 224,4-3 1,-11 6-145,3-3 0,-3 8-938,-2 2 1208,-6 6 0,-2-4 0,-6 7 0</inkml:trace>
  <inkml:trace contextRef="#ctx0" brushRef="#br0">15100 15197 8237,'0'-9'-686,"0"-1"293,0 7 1038,6 3 1,-3 14-210,7 10 1,-7 5-166,2 4 0,-4 0-188,-1 10 0,0-4-202,0 8 1,0-2-19,0-3 0,0-4 125,0 0 0,0-6-630,0 1 1,0-9 294,0-5 1,0-8-834,0-2 1180,0-6 0,0-15 0,0-6 0,0-17 0</inkml:trace>
  <inkml:trace contextRef="#ctx0" brushRef="#br0">15100 15524 8237,'-8'-8'-133,"-5"2"1,10 6 219,-6 0 1,5 6 205,0 4 0,-4 9-178,-2 5 1,2 2-169,-1 3 1,-1 4 224,-4 0 0,5 0-19,-1-4 0,2-2-968,-1-4 1,3-2 435,6-7 0,0-4 379,0-1 0,-7-6 0,-1 4 0</inkml:trace>
  <inkml:trace contextRef="#ctx0" brushRef="#br0">15100 15539 8237,'22'-8'-129,"-3"3"0,-2 2-209,2-2 1,-3 3 361,3-2 0,1 2 566,-1 2-1154,0 0 351,-4 0 0,-8 2 213,-2 2 0,-3 4 0,-2 7 0</inkml:trace>
  <inkml:trace contextRef="#ctx0" brushRef="#br0">15029 15837 8237,'-8'0'-566,"3"-5"433,10 1 1,3-3 329,6 3 0,-2 0-5,-2-5 1,3 6-94,-4-2 1,4 3-365,1 2 1,-6 2 93,-3 3 0,-4-2-73,-1 6 1,0 6 68,0 4 0,0 1 17,0-1 0,-1-3 93,-4 3 1,3-3-28,-3-2 1,-1-5-50,1 1 283,1-1 0,4 1 406,0-1-379,0-6 0,1 8 105,4-6 0,3 1 98,6-1-257,0-3 54,1 10-86,-1-4 0,-6 2 224,-4-1-17,-2-6-127,-2 10-83,-6-5 0,-2 5-102,-6-4 1,-1 2 201,1-6 41,0 0-167,0-5 1,4-5-14,1 0 1,6-7-270,-2-3 0,8 0 83,2-9 0,6 5-478,-2-5 1,5 5 33,5-4 589,-3 5 0,5-9 0,-7 5 0</inkml:trace>
  <inkml:trace contextRef="#ctx0" brushRef="#br0">15683 15140 8237,'-8'2'0,"3"3"0,-1 3-412,1 6 1,-1 6 305,1 4 0,2 5 649,-7 4 0,5-2-442,-4 7 0,4-6-321,-4 1 0,6-8-22,-2-1 1,-1-5-32,1 5-246,0-7 369,5 4 0,0-12-251,0 1 378,0-7 687,0 3-154,6-12 0,-4 10-260,3 1 0,-4 8 114,-1 6 1,0 3-50,0 6 1,5 2 38,0 3 0,0-3-85,-5 4 0,0-3-257,0 2 1,0-4 83,0-1 0,0-6-241,0-7-41,6-1 157,-5-6 0,7-4-481,-3-8 1,-2-10-31,7-10 1,-6-5-237,6-4 1,-2-3 201,1-7 574,-2 1 0,-1-7 0,2-2 0</inkml:trace>
  <inkml:trace contextRef="#ctx0" brushRef="#br0">15853 15183 8237,'8'-8'511,"-2"2"0,-7 12-145,-4 4 0,-3 9-418,-6 4 1,-2 6 147,-3 4 0,3-1-297,-3 5 1,-1-7 99,1-1 0,5-2-223,4-8 0,7 0-184,-2-5 0,4 0-760,1 0 1268,0-6 0,6 5 0,2-5 0</inkml:trace>
  <inkml:trace contextRef="#ctx0" brushRef="#br0">15853 15539 8237,'14'0'-888,"-4"-2"484,-1-3 0,6-3 1202,4-6 0,4-2-491,-4-3 1,6 4-495,-1-4 1,-3 3 23,-2 2 1,-4-1-267,0 1 1,-6 6 428,1 4 0,-7-4 0,3 0 0</inkml:trace>
  <inkml:trace contextRef="#ctx0" brushRef="#br0">15839 15411 7529,'8'7'43,"-3"8"0,-4 5 182,-1 9 1,0 5 337,0 4 1,0-1-761,0 1 1,0-2 64,0 2 0,5-3-426,0-7 0,1-1-47,-1-3 605,-4-4 0,6-6 0,-7 1 0</inkml:trace>
  <inkml:trace contextRef="#ctx0" brushRef="#br0">15796 15539 8237,'-4'19'-279,"-1"-1"0,0 9 326,5 2 0,-5 1-35,1 8 0,-1-2 148,5 2 0,0 0-107,0-10 0,0 2 124,0-11 0,6-5-113,4-4 0,-2-7 0,1 2 1,2-12-63,8-7 1,-2-6-6,7-9 0,-5 1-211,5-1 0,-7 6 69,2-1 1,-3 2-282,-2-2 1,-1 4-126,-4 5-60,-2 1 611,-7 0 0,-7 0 0,-1 0 0</inkml:trace>
  <inkml:trace contextRef="#ctx0" brushRef="#br0">15612 15425 7722,'4'14'42,"1"0"0,4 0-159,-4 1 0,6-6-89,-1 1 1,-4-1-306,-1 5 1,1-4 145,-1-1 365,0 1 0,1 4 0,2 0 0</inkml:trace>
  <inkml:trace contextRef="#ctx0" brushRef="#br0">15654 15638 8237,'-5'10'-109,"1"-1"1,-1-4-292,5 4 480,0-6 0,0 5 59,0-3 0,2-3-220,2 2 0,4-2 126,6-2 1,-4 0-40,-1 0 191,1 0-207,4 0 0,-1 6 118,-4 4 0,-3 2-7,-6 3 0,0 5 3,0 4 0,0-2-37,0 2 0,-1-2-4,-4 1 1,2 3 29,-6-7 0,4 4-156,-5-4 0,2-4 87,-1-6 1,-4-6-288,4 2 0,1-4-39,-2-1 0,1 0-410,-5 0 355,0 0 210,-1-6 1,6 0 98,-1-4-240,7 4 729,-3 6-85,12 0 0,2 2 148,6 2 0,5 0-126,0 5 1,5-6 67,-5 2 1,6 1 28,-1-1 0,4 0-88,5-5 1,4 0-62,5 0 0,7 0-44,4 0 0,5-2-232,-1-3 1,6-3 137,-11-6 1,5 5-806,-10-1 1,1 1-253,-6-5 0,1-2 869,0-3 0,6-3 0,1-7 0</inkml:trace>
  <inkml:trace contextRef="#ctx0" brushRef="#br0">18484 13548 7435,'0'-8'-491,"-7"2"508,6 6 2,-6 0 375,1 0 0,4 6-105,-2 4 0,2-2-184,2 1 0,0 1-41,0 4 1,0 2 52,0 3 0,0-2-113,0 7 1,0-1 96,0 6 1,0 1-69,0 3 0,0 3 39,0 7 0,0 6-69,0 3 0,-5 10-116,1 4 1,-1 2 132,5-2 0,-5 10-448,0 0 0,1 1 468,4 4 1,0-7-102,0 2 0,4-5 84,1-5 1,5-2-55,-6-8 1,6 1 83,-5 0 0,-1 2 108,-4 2 0,0-2-61,0 2 1,0-2 18,0-2 1,0-1-69,0 1 0,0 0 31,0 0 0,0 2-37,0 2 0,-4-7 28,-1 3 1,0-8-66,5 3 1,-5-6 43,1 1 1,-1 2 18,5-2 0,0 1-64,0-6 1,-5 7-4,0 3 0,1-1-47,4 1 1,0-8 82,0-1 1,0 0-25,0-5 1,0 1 135,0-1 0,0 3-169,0-3 1,0 3 363,0 2 0,0-1-353,0 1 1,0-2 130,0-3 1,0 3-72,0-3 1,0-2-6,0 2 0,0-5-22,0 5 0,0-5 60,0 5 0,0 0-52,0 5 0,0 0 46,0-1 0,4 6-64,1-1 1,5 5 2,-6-5 1,1 1-25,-5-5 1,5-1-123,0 1 1,-1-1-67,-4 1 1,0-5 114,0 0 0,0-6-98,0 1 1,0-8 115,0-1 1,0-7-318,0 2 1,0-3-106,0-2 0,-4 0-113,-1 0 0,0 1 594,5-1 0,-6 0 0,-2 0 0</inkml:trace>
  <inkml:trace contextRef="#ctx0" brushRef="#br0">18611 13506 8009,'-7'-8'-1069,"0"-5"1358,7 11 0,7-4-152,2 6 1,4 0-43,1 0 1,5 5 44,0 0 0,6 4-29,-1-4 1,-2 6-147,2-2 0,-1-1 89,6 2 1,-6-5-126,1 4 1,-7-4 25,2 4 1,-3 1 24,-2 4 1,-1 2-4,-3 3 1,-4-2 1,-6 7 0,0-1 158,0 6 1,0 4-126,0 0 0,-2 4 150,-2 0 1,2-3-71,-3 8 1,4-2 94,1 2 0,0 6-93,0-1 1,0 1 20,0-6 1,0 6-157,0-1 1,1 7 122,4-2 1,-3 3-140,2 2 1,-2-5 63,-2 0 0,5-1 24,-1 1 1,1 2 4,-5-7 0,2 0 45,2-4 0,-2 1-30,3 4 1,1-3 10,-1 8 0,0-1-51,-5 5 1,4-5 2,1 0 0,0-2-83,-5 2 1,0 2 104,0-6 0,0 5-138,0-1 0,0-1 65,0 1 1,0-1 8,0 1 1,0 1 8,0-5 0,0-2 5,0-8 1,0 3 28,0-3 1,0-2-27,0 2 0,0-5 111,0 5 1,-2 0-98,-3 4 1,4 1 99,-4 0 1,4-1-80,1 1 0,-5-2 13,0-3 1,0 3-33,5-3 1,-4-2-2,-1 2 1,-5-1-35,6 0 0,-1 3 51,5-7 0,-2 7 37,-2-2 0,2-2-47,-3 2 0,4-2 120,1 2 0,0 2-104,0-7 0,0 6 89,0-1 1,0-2-80,0 2 0,0-1 7,0 1 1,0 3-62,0-3 0,0 3-138,0 1 0,0-1 13,0-3 0,0 3 137,0-3 0,0-1-27,0 0 1,0-5-19,0 1 0,0 4 63,0 0 1,0 0-4,0 1 0,0 0 8,0 4 1,-2-1-20,-3-3 0,4 2 14,-4-7 0,3 0-59,2-4 0,-4-6 42,-1 1 0,0-7-99,5 2 1,0 2 83,0-2 1,0 1-303,0-1 0,0-3-630,0 3-141,0 3 1092,0-6 0,-6 4 0,-2-5 0</inkml:trace>
  <inkml:trace contextRef="#ctx0" brushRef="#br0">18526 18567 8009,'-12'-2'564,"2"-3"-254,4 4 0,17-6-49,3 7 1,10-4 13,-1-1 1,6-5-236,4 6 1,-1-7 119,6 1 1,-7-1-572,2 2 1,2-7 173,-2 6 237,0-5 0,2 0 0,1-7 0</inkml:trace>
  <inkml:trace contextRef="#ctx0" brushRef="#br0">18754 13747 8059,'-8'2'-124,"3"3"1,3-2 75,2 6 0,0 5 351,0 5 1,2 2-177,3-2 0,1 5-356,4 9 1,1-2 228,-7 7 0,7 0 0,-3 5 0</inkml:trace>
  <inkml:trace contextRef="#ctx0" brushRef="#br0">18725 14458 8059,'0'14'169,"0"1"63,0-1 1,0-5-168,0 1 0,0-1-93,0 5 0,0 2-216,0 3 0,0-1 144,0 5 0,5 1-119,0 4 0,-1 6-792,-4-1 1011,0 0 0,0 2 0,0 1 0</inkml:trace>
  <inkml:trace contextRef="#ctx0" brushRef="#br0">18725 15098 8059,'0'14'0,"0"0"-480,0 0 1,0-4-1,0-1 457,0 1 1,0 4 28,0 0 1,0 1-470,0-1 463,0 0 0,-6 7 0,-2 1 0</inkml:trace>
  <inkml:trace contextRef="#ctx0" brushRef="#br0">18725 15382 8059,'0'-14'-589,"0"0"0,0 4 140,0 1 526,0 6-441,0-4 296,0 7 0,0 7 68,0 2 0,-6 4 0,-2 1 0</inkml:trace>
  <inkml:trace contextRef="#ctx0" brushRef="#br0">18683 15794 8172,'-15'0'652,"6"0"-430,-1 0-311,7 0 0,-5 0 132,4 0-258,2 0 0,-4 7-88,6 2 0,0 5-894,0 5 1197,0-3 0,6 11 0,2-5 0</inkml:trace>
  <inkml:trace contextRef="#ctx0" brushRef="#br0">18668 16121 8172,'0'15'-210,"0"-1"81,0 0 1,-1 0-117,-4 1 0,3-1 140,-2 0 0,1 5 34,-2 0 0,3 5 102,-3-6 1,4 1-32,1-4 0,0-1 0,0 0 0</inkml:trace>
  <inkml:trace contextRef="#ctx0" brushRef="#br0">18668 16463 8172,'-1'15'0,"-4"4"0,3-1-516,-2 5 0,-3-5 319,3 1 1,-1 1 228,5-1 1,0 0-422,0-5 389,0 1 0,6-1 0,2 0 0</inkml:trace>
  <inkml:trace contextRef="#ctx0" brushRef="#br0">18711 17173 8172,'0'-14'0,"0"5"-68,0-1-88,0 7 696,0-3 538,0 6-165,0 0 0,0 6-880,0 4 0,0 4 105,0 5 1,-2 0-313,-2 9 1,1-1 66,-7 11 0,2-5-113,-1 5 1,-2-2-208,6 2 1,-5-5-986,6-9 1412,-1-3 0,11-7 0,2 0 0</inkml:trace>
  <inkml:trace contextRef="#ctx0" brushRef="#br0">18668 17771 8172,'-8'0'-382,"2"0"-663,6 6 455,0 2 590,0 6 0,5 0 0,0 0 0,6 1 0,-3-1 0</inkml:trace>
  <inkml:trace contextRef="#ctx0" brushRef="#br0">18683 18012 8172,'0'8'56,"0"5"1,0-5 155,0 6 0,0 0 32,0 0 0,0 1 15,0-1 0,0 0 0,0 0 0,4 0-259,1 1 0,6-1 0,-3 0 0</inkml:trace>
  <inkml:trace contextRef="#ctx0" brushRef="#br0">19123 17344 8172,'-14'0'272,"0"6"669,0-4-678,6 4 1,9-4 10,14 3 0,5-4-286,9 4 0,-1-4 102,0-1 0,2 0-633,4 0 0,-4 0 152,3 0 0,-3-1 391,-2-4 0,1-3 0,-1-6 0</inkml:trace>
  <inkml:trace contextRef="#ctx0" brushRef="#br0">19465 17216 8172,'14'0'-1058,"-5"0"606,1 0 1,4 2 751,5 2 0,5-2-84,-5 3 1,4-4 75,-4-1 0,0 2-109,-5 3 1,1-4-138,-1 4 0,-6-2 3,-4 2 0,-2 3-34,-2 6 1,-2 0-94,-2 0 0,-4 7 110,-6 3 1,-2-4-226,-3-1 1,3 2-139,-3-2 0,2 0-482,-2-5 813,9-6 0,-15-2 0,9-6 0</inkml:trace>
  <inkml:trace contextRef="#ctx0" brushRef="#br0">19649 17287 8172,'29'-6'0,"-1"-4"0,5-2 23,1-2 1,0-7 83,0-3 1,-3-3 104,7-1 1,-6 0-73,1-1 0,-5 5-453,-4 1 0,-4 5 178,-5-1 1,-1 0 134,0 5 0,-6-9 0,-2 7 0</inkml:trace>
  <inkml:trace contextRef="#ctx0" brushRef="#br0">20033 16889 8172,'0'14'297,"0"5"168,0 0 0,0 2-192,0-2 0,-4 3-74,-1 6 1,-5 1-265,6-1 0,-8-1 85,3-3 1,1 6-40,-1-7 1,1 6 102,-2-10 1,-1 0-637,6-5-48,1 0 295,4-6 1,6-2 102,4-6 1,2 0 107,2 0 1,2-6 76,3-3 0,-3-4-71,3-1 0,1-5 65,-1 0 1,0 0-51,-4 5 1,-1 1 253,0 4-132,-6-4-58,-2 11 0,-6-1-37,0 13 0,-6 1-11,-4 12 1,-7 1 51,-2 5 0,0-1-23,5 0 0,0-1 162,-1-3 0,6 1-103,0-6 0,5 0 240,0-5-337,2-6 44,2-1 0,6-11-29,4-5 1,4-1-160,5-9 0,-2-1 19,7 1 1,0-5 81,4 5 1,-4 0 108,0 5 0,-7 0 0,4 0 0</inkml:trace>
  <inkml:trace contextRef="#ctx0" brushRef="#br0">20076 17131 8172,'-5'16'355,"0"3"1,1 3-124,4 6 1,0 1-63,0-1 0,0 5 7,0 0 1,0 0-359,0-4 1,0-1 105,0 1 0,1-2-573,4-4 1,-2-4 129,7-9 518,-7 2 0,9-10 0,-4 4 0</inkml:trace>
  <inkml:trace contextRef="#ctx0" brushRef="#br0">20261 17074 8172,'6'-8'0,"0"-5"-391,4 4 1,2-4 21,-2-1 1,4-2 994,5-3 1,-3 7-265,3-7 0,-8 11-861,-2-6-26,-5 3 338,2 3 0,-6 3 87,0 10 0,-6 4-103,-4 10 1,-3 3 98,-1 7 0,-5 4 5,0 0 0,-4 2 256,4-2 0,0-5-112,5 1 1,6-7 359,3-8 0,3-4-146,2-1 1,2-6-121,3 2 1,4-7-291,10-7 1,2-2 179,2-13 1,4 0-372,-3-4 0,1 0 164,-1-1 0,-4-4 178,-5 0 0,-1 0 0,0 4 0</inkml:trace>
  <inkml:trace contextRef="#ctx0" brushRef="#br0">20431 16861 8172,'-4'14'-127,"-1"0"0,-1 0-211,1 1 0,2 5 466,-7 4 1,1 7 466,-6 3 0,1 5-662,0-1 1,-2 1 4,-3-1 1,3-3-34,-2-6 1,2-3 129,2-2 0,6 1-73,3-6 17,3 0-101,2-5 1,2-6 67,3-3 0,3-3 40,6-2 1,0-5 31,0 0 1,2-6-34,3 2 0,-2-4 16,7-1 0,-7 0-13,2-1 0,-3 7 123,-2 4 1,-6-4 46,-1 6 0,-7 2-184,0 10 1,-2 2 58,-3 3 0,-3 4-284,-6 0 1,-5 4 92,0-4 1,0 0-42,5-5 1,-2 4-23,-3-4 1,3 3-115,-2-7 1,6 1 197,3-2 137,0-2 30,1-7 0,3 0 43,10 0 1,4 0 286,10 0 1,3 0-144,7 0 1,-1-2-59,0-3 0,1 4-73,-1-4 0,1 2-78,-1-2 0,-6 2-147,-3-7 1,2 1 138,-2-5 0,0-7 0,-5-1 0</inkml:trace>
  <inkml:trace contextRef="#ctx0" brushRef="#br0">20630 16676 8172,'-4'14'-110,"-1"0"0,-1 2 102,1 3 0,2 3 364,-7 7 1,2 4-226,-1 0 0,-4 5 39,4-5 1,2 5-19,3-5 0,2 0-82,2-4 1,0-7-159,0-3 0,2-10 110,2-4 1,4-3-18,7-2 0,-1-2 48,0-3 0,2-4 61,3-10 0,1-3-172,4-7 1,3-1 7,-4-3 1,4 8-378,2-4 1,-7 6 184,-3-1 1,-3 3-449,-2 7 426,-6 0 0,-2 5-570,-6-1 834,0 7 0,-13-3 0,-2 6 0</inkml:trace>
  <inkml:trace contextRef="#ctx0" brushRef="#br0">20744 16761 8172,'0'14'-304,"0"1"485,0-1 0,-5 8 461,1 6 0,-6 7-265,5 8 1,-6 4-144,2 1 1,1 4-114,-1-5 1,1 0 136,-2-4 1,-1-5-617,6 0 1,-1-8 253,1-2 0,4-1-1405,-4-8 412,3 0 415,2-5 0,0-7 401,0-7 1,0-7 280,0-7 0,0-6 0,0-4 0,0-1 0,0 1 0,5-8 0,0 4 0,6-4 0,-2 4 0,4 4 64,1 0 1,5 2 260,0-1 0,5 2 194,-5 7 0,0 6 221,-5 3-407,0 4 1,-4 2 36,-1 4 0,-6 8-93,2 6 0,-8 6-279,-2-1 1,-6 2 124,2 3 1,-4-1-418,-1 1 1,0-2-38,-1-4 1,1-1-234,0-3 0,1-8-13,4 4-188,-4-4 261,5-3 0,0-4 504,4-8 0,2-4 0,2-7 0,0 1 0,6 5-13,4-1 0,7 7 228,2-2 0,8 4 317,1 1 0,6 0-274,4 0 0,1 1 87,-6 4 1,5-3-112,-5 2 0,0 3 3,-4-2 0,-2 4-711,-4-4 1,-2 4 131,-7-4-876,-6 6 1218,-2-9 0,-6 4 0,0-6 0</inkml:trace>
  <inkml:trace contextRef="#ctx0" brushRef="#br0">20801 16562 8172,'8'-8'1083,"0"3"-849,-3 10 1,-2 5 76,6 9 1,4-2-312,11 7 0,-1-1 0,12 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28621 9155,'-24'-14,"5"6,25-4,15 10,12-3,8-1,7 1,8-4,11 4,2-4,2 4,1-5,-1 6,-28-1,2 0,2 3,1-1,4-2,2-1,-2 2,0-1,0-1,0 1,-2 0,0 0,5-1,2 0,2 1,0 0,-4 1,-2 0,-1-1,0 1,-6 2,0-1,-1-2,0 1,-1 1,0 1,1-3,0 0,-4 3,-1 0,0-3,0 0,33 0,-7-4,-4 4,-10-4,-3 1,-6-2,-1-2,7 4,2-6,-7 6,-15 1,-17 7,-62 0,18 5,-34 0,15 6,9-2,-7 6,-4 4,-3-4,-6 4,-11-1,31-9,-1 1,3-2,-1-1,-1 3,-1-1,1 2,0-1,-2-1,-2 1,-1 2,-2 1,-5-1,-1 0,1-1,1 0,-4 1,0 0,2-1,1 0,2 1,0-1,-1 2,0-2,-2-3,1-2,5 3,1 0,7-4,2-1,-31 4,18 2,3-7,0 9,11-4,4 7,26-1,31-6,20-4,9-2,0-2,13-6,-26 1,3 0,2-1,2-2,1-1,0-1,0 2,0-1,0-3,0 0,3-2,0 0,6-3,2 0,-4 0,1 1,4 1,0 2,-5 1,-2 0,-2 0,0 0,3 1,1-1,5-3,0 1,-4 2,-2 1,-3-2,-1 2,-6 2,-2 2,0 0,-1 0,31-6,-10 8,-1 1,-12 4,-7 0,0 0,-24 12,-23 9,-32 12,-14-5,-10-4,-4 0,29-10,-2 0,-8 1,-2-1,-5 0,-1 0,-6 0,-1 1,3-1,-1 0,-7 0,0 0,3 0,0 1,-8 1,-1 1,-1 0,1-1,-3 1,0-2,5-3,0 0,0 0,0 1,1-3,2-1,5 0,3 1,11-3,3 0,4-1,0 1,-29 2,13 4,3-12,23 12,-1-12,83 4,17-10,-24 2,1-1,17-11,-21 8,1-1,1-2,1 1,5 1,0 0,4-1,1-1,-3 0,-1-1,0 2,2-1,7-2,1 1,0 1,0 1,5-4,0 0,0 1,0 1,-3 0,0 0,2-2,2 2,-2 2,2 1,8-2,1 1,-8 0,0 2,-1 0,-2 0,-1 0,-1 1,1 1,0 0,-4 0,-1-1,-6 4,-3 0,-2-1,-3 1,23 2,-9 5,-9-1,-17 7,-4 4,-25 13,-31 5,-18 0,-21-4,1-10,27-11,-3 0,-6 1,-2 1,-1 0,0 0,-2 0,-1-1,-2 1,-1 1,-1-2,-1 1,-4 0,-1 0,-4 2,0 0,-5 1,0 1,5-2,0-1,-7 3,-1-1,1 1,0 1,3-2,1 1,5-3,1 1,-1 2,-2-1,0-1,1 0,9-1,3 0,3 1,1 0,7-4,0 1,5 0,0 1,-33 6,7-2,12 0,2 0,12-6,-1-1,24-7,17-13,28-6,18-2,11-2,11-1,-31 10,2 0,6-1,3 1,3 0,2 0,6-3,2 1,10-1,1 0,1-2,1 0,3 3,2-1,-26 6,0 0,0 0,5 1,1 1,0 0,-2-2,0 0,1 0,2-1,0 1,0 0,-3 0,0 0,0 0,1 1,1 1,-1 0,0 1,0 0,-2 0,23-4,-1 0,-7 1,-2 0,1-1,-2 1,-9 0,-1 1,-10 2,-2 2,-3 1,-2 0,30-4,-12 6,-4-10,-30 11,-25-4,-38 6,-19 0,-9 0,-11 0,35 0,-2 0,-4 0,-3 0,-5 0,-2 0,-1 0,0 0,-3 0,0 0,-1 0,-2 0,2 1,-2-2,-3-1,-1-2,-2-1,0 0,7 1,1 0,8 0,1-1,5 0,1-1,0-3,1-1,5 2,2 0,-1-2,1 1,-28 0,5-10,19 9,9-4,35 3,19 6,22-6,21 2,15-4,-30 6,1 0,0-3,0-1,4 0,0-1,6-4,1 0,9 0,2-1,-1-2,-1 0,-1 2,-1 1,2-2,0 1,-2 0,0 1,-2 1,0 1,3 0,-1 0,-9 0,-2 1,-4 3,-2 1,-7 0,-1 1,0 3,-1 0,26-1,-9 6,-12 0,-22 14,-18 10,-33 4,-34 10,26-22,-2 0,-7 4,-2 1,0-3,1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25976 18424,'37'0,"13"0,-2 0,2-6,-7-3,6 1,3-2,-2 2,3-1,-8-4,17 5,-16-6,3 0,-21 0,-14 6,-7 2,-33 6,6 1,-23 4,-1 3,-3 6,-7 0,2 0,-4-4,0-1,5 1,4 4,2-6,-10 5,3-6,1 8,17-7,19 4,41-4,1 0,25-3,-10-4,1-1,3-6,11-3,11-4,3-1,3-2,-3-3,-12 3,-7-3,-7 3,-2 2,-13 6,3-4,-17 4,-2 0,-41 13,-15 9,-10-2,9-2,-6-1,-3 6,-3-3,-2-2,1 2,4-2,3-4,7-1,5 3,-4-7,11 12,2-11,14 4,45-6,-2 0,28 0,1-2,-1-2,4 0,1-5,0-1,-1-4,-5 2,-14 2,-5-2,10 4,-22 0,8 1,-25 7,-39 5,-17 0,-15 4,11-4,-5 6,-4-1,1-2,-7 1,9-6,1 2,6-4,2 6,11-6,10 6,15-7,51 0,10 0,15 0,-13-7,7-1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28763 8345,'-44'0,"3"0,12 0,7-6,8 4,8-4,43-7,-7 8,32-9,0 5,4-1,2-2,-2 2,4-2,-4-3,-25 6,2-1,4 1,1-1,1 1,1-1,5 3,-1 0,-2 0,0 0,3 0,-1 0,4 0,1 0,5-1,0 1,-1 2,-1 1,-1-1,1 0,5 3,1 0,-2-3,0 0,-1 3,-2-1,0-1,-2-1,-7 3,-3 1,-9-2,-3 1,35 0,-12 2,-7 0,-12 0,-13 0,-3 0,-29 5,-12 0,-19 6,-19-1,-4 1,-1-2,-22 4,38-8,-3-1,-9 2,-1 1,1 0,1 0,0 0,0-1,7-2,0 1,-3 1,0-1,3-2,0-1,-3 3,-1 1,0-1,-1-1,1 2,1 1,3 0,0 0,0 0,0 1,5-1,0 0,-1 0,0 0,0 0,1 0,-36 11,10-4,15 3,4-15,30 10,17-10,28 3,18-10,11-5,9-4,-26 5,1-1,36-7,-33 5,2 0,4 3,3-1,5-2,2 1,0 2,0 0,1 0,1-1,6-1,2 0,5-1,2 0,-3 2,0 0,2 0,0 1,-7-1,-1-1,1 2,0-1,-7 1,-1-1,1 3,-1 0,-10 3,-2 0,22 0,-13 2,-9 2,-25 6,-24 9,-29 8,-24-1,-18 2,26-13,-2 0,-9 1,-2 0,4 1,1-1,-1-2,-1-1,-5 3,-2 0,-2-2,0-1,-2 1,-1-1,4-2,-2 0,-4 0,-1 0,4 0,0 0,-5 1,0-1,-3 0,1 0,3 0,1 0,2 0,1 0,1-2,-1 0,-6-1,2 1,8 0,4 0,7 2,2 0,2-2,1-1,5 1,1 0,-29 0,7 4,10-4,9 4,13-6,-3 10,17-5,15 0,28-2,25-6,13-1,1-4,5-3,5-6,-31 4,3 1,6-1,1 1,6-3,1 0,4 2,1 1,4-1,0 1,2 2,1 0,1 0,0 0,-22 2,2 0,-2 1,25-3,1 1,-26 3,1 0,0-1,22-1,-1-1,4 4,-1 0,-8-1,-3 1,-7 2,-1 0,-3 0,-2 0,-3 0,-2 0,-7 0,-2 0,17 0,-13 0,-9 0,-19 6,-73 2,0 2,2-5,-4-1,8 0,-1 0,1 1,-2 0,-4 1,-3 0,-5-1,-2 0,-2 1,-1 0,-4 1,1 0,-2 1,1-1,3 0,0 0,-1 0,0 0,1 0,0 0,3 0,2 1,6-1,1 0,5 0,1 0,0 0,2 0,9 0,3-1,-23 3,17 4,10-11,19 16,16-8,33 14,19-10,16-3,8-11,2-2,-36 0,1 0,5-2,2-2,-1-3,1-1,10 0,2-2,4-2,1 0,0-1,0 0,1-2,1 0,7 2,2 0,-25 4,1 0,0 0,0 1,0-1,0 1,0-1,0-1,0 2,24-5,2 1,-25 4,1 1,-2 0,16-3,-4 2,-10 2,-3 1,-5 1,-2 0,29-4,-11 4,-22 6,-34 6,-22 4,-27 2,-16 3,-17 0,34-5,-1-1,-9-1,-3 0,-5 2,-2-1,-1-1,0 0,2-1,0 0,-6-2,-1 0,2 0,0-1,-3-2,-1-1,2 2,0-1,-4-1,1-1,2 1,1-2,-2 1,-1 0,-1 0,2 0,6 0,1 0,4 0,0 0,3 0,-1 0,0 0,1 0,5 0,0 0,6 0,1 0,-29 0,14 0,6 0,15 0,8 0,13 0,47-12,6 1,38-13,-33 12,1 0,5-2,1 0,3 0,0 0,-4 0,2-1,8-2,2-1,-2-1,0 0,3 2,1 0,-3 0,-2 1,-4 0,-2 1,-6 1,-2 0,-3 3,-1 0,36-8,-10 10,-3 2,-31 32,-21 35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27896 18240,'-30'-22,"-4"1,19 7,-12 0,17-1,-9 7,18 2,26 0,7 4,25-2,-4 2,-1 2,2-2,12-2,-2 0,7-5,-14 4,4-4,-6-1,1 1,-4-1,-16 7,-3-3,-23 6,3 0,-39 6,6 0,-23 4,2 3,-6-4,-6 2,-8-1,1 1,-7-7,7 6,-1-5,9 4,4-4,9 1,1-1,6-4,-9 12,18-5,2 6,34-6,15 3,19-6,4 0,1-5,2-7,12-2,5-4,5-1,-2-5,-7 0,-6 0,-9 5,-3 0,-6 0,0-1,-1 1,-5 6,-15 2,-52 17,-22 3,-11 5,15 0,-2-3,-7 3,-6-3,-4-2,-1 0,2 0,9-1,10-4,7 2,2-6,13 6,-8-9,23 4,-2-6,37 0,-5 0,23 0,1-6,4-4,5 2,0-1,-4 6,6-10,-5 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5247 4507 8269,'-7'-29'94,"0"7"329,-8 2-126,7 12 0,2 3 84,6 10 1,2 14-72,2 9 1,4 12 31,7 2 0,-1 7-263,0 8 111,7 0 0,-4 0-271,7 0 0,-2 1 261,1 4 1,4 1-768,-3 3 1,-2-3 456,2-6 0,-7-8-611,2-6 0,-5-2 370,-4-8 1,-4-6-1079,-6-8 956,0-3 1,-6-8 177,-4-4 0,-4-13 434,-5-5 0,2-10-119,-7 0 0,0-4 225,-4-5 1,0 3-226,-1-4 0,7 9-306,3 1 725,3 13 47,2-1 0,8 24-187,6 7 0,6 13 128,8 6 1,5 3 233,0 2 1,6 4-175,-1 0 1,3 12-164,1-2 0,1 1-16,-1-6 0,-4-9-156,0-10 1,-2-4 120,1-6 1,-2-7 855,-7-7-611,0-5 1,-1 0-37,-3-8 0,-4-11-158,-6-8 0,5-12-51,-1-8 1,7-7-648,-1-12 0,-2-3 81,1-6 1,1-8-179,-3 37 1,0-1 0,0-3 0,0-1 27,0-5 1,0 0-1,1 1 1,-1 0-324,0-1 0,0 0 1,0 3-1,0 0 786,0 0 0,0-1 0,1 0 0,0 0 0,0-3 0,0-1 0,-1 2 0,0 0 0,-1-1 0</inkml:trace>
  <inkml:trace contextRef="#ctx0" brushRef="#br0">12185 13108 8464,'-14'0'-301,"0"0"0,4 7 755,1 8 0,4 0 25,-5 9 0,3 6 6,-3 8 0,-4 3-439,0 2 0,-1-1 98,-4 1 1,4 0-550,0-1 0,-4-4 263,1 0 0,-1-6-230,4 1 1,1-9-9,0-5 380,-7-4 0,6 0 0,-6-1 0</inkml:trace>
  <inkml:trace contextRef="#ctx0" brushRef="#br0">12313 13278 8291,'33'-13'-155,"0"4"1,1 3 483,-6 6 1,-1 0-66,-3 0 0,-4 6-370,-6 3 1,-6 4 76,-3 1 1,1 2-712,-1 3 1,0-2 739,-5 7 0,-7 0 0,-1 4 0</inkml:trace>
  <inkml:trace contextRef="#ctx0" brushRef="#br0">12270 13335 8291,'7'14'-95,"-6"0"-30,4 1 0,-2 4 759,2 0 0,-4 11-143,4-2 0,2 10 8,-3 0 0,3 9-66,-3 5 1,-2 5 105,3 5 0,3 3-329,1 6 1,-1 0 136,1 0 0,1-2-227,4-2 0,0-6-241,1-9 1,-1-4 29,0-10 1,-1-5 141,-4-9 1,4 1-734,-4-6 1,-2-5-48,-3-5-1398,4-5 2263,-6 2 0,10 0 0,-4 2 1</inkml:trace>
  <inkml:trace contextRef="#ctx0" brushRef="#br0">28407 5886 8483,'0'14'-531,"0"0"1,-1 7 923,-4 2 1,4 10-97,-4 5 1,-3 3 25,-2 2 0,3 6-96,-3 3 1,7 3 110,-2 2 0,4 0-40,1 0 1,0 1-100,0 4 0,0-2 213,0 6 0,4-4-70,1 4 0,5 1-118,-6 4 0,6-5-24,-5 1 0,4-6-92,-4 5 0,4 9-16,-6-33 0,-1 1 0,1 0 0,-1-1-49,-2 3 0,0 0 1,0-1-1,0-1 29,0 0 0,0 0 0,0 2 0,0 1-149,0 2 0,0-1 1,-3-1-1,-1 0 229,0-1 1,-1 0-1,1-2 1,0-1-68,-1-2 1,1 0 0,2 2 0,0-1-41,-2 34 0,0 4 152,2-38 0,0-1 1,0 34 37,0-34 1,-1 1-1,2 38 1,1-3 0,0 1-63,0-1 1,2-36-1,1 0-87,-1 5 1,0 0-1,1-3 1,-1-2 28,-2 3 0,0 0 1,0 37-31,0 1 1,2-39 0,1 0 13,-1-2 1,1 0-1,1 38-207,-4-3 1,5-2 52,0-2 1,4-11 8,-4-3 1,0-3 69,-5 3 0,4-7 54,1-2 1,0-3 95,-5 3 1,0-9-171,0 4 1,0-10 23,0 0 0,0-8-206,0-1 1,0-6-361,0 1 1,0-8-1381,0-2-761,0-6 1630,0-15 0,2-9 1049,2-22 0,4-15 0,6-15 0</inkml:trace>
  <inkml:trace contextRef="#ctx0" brushRef="#br0">28621 5488 8121,'14'1'-144,"0"4"0,2 3 799,3 6 0,3 2-306,6 3 1,9-5-146,5 0 1,3-1-228,7-8 0,-5 1 99,5-1 0,2-5 45,8 0 1,4-4-254,10-10 0,-35 11 1,2 0 231,1-4 1,2 0 0,-2 2-1,0 0 88,-3 1 0,-1-1 0,39-6-67,-4 6 1,-33 0 0,0 0-17,3 3 1,0 0-1,3-1 1,1-1-17,-2 2 1,0 0 0,-3 1 0,-2 0-89,-2-1 1,0-1 0,1 0 0,-1 0 32,0 1 1,0-1 0,7 1 0,0 0-39,0 2 1,0 0 0,1-3 0,-1 1 18,-4-1 1,0 1-1,35-3-116,-2 5 0,2 0-31,-2 0 0,-7 2-122,-7 3 1,-5-4 176,-5 4 1,-5 3 17,-9 1 1,-3 4 158,-7 1 0,-6 0-66,-3 1 0,-3-1-27,-2 0 1,-4 0 104,-1 0 1,1-1 496,4-3 0,5-4-650,0-6 1,1 0 166,-1 0 0,-1 0-285,5 0 0,-5 0 89,1 0 1,-3 0 21,-2 0 58,-6 0-36,4 0 11,-10 0 1,4 1 122,-6 4 0,-1 2 158,-4 2-227,3 4 0,-4-5 98,6 6-90,0 0 1,0 0-56,0 0 0,0 1 12,0-1 1,0 0-14,0 0 1,0 5 50,0 0 0,0 6-4,0-1 1,0 3 177,0 1 1,0 1-106,0-1 1,0 5 43,0 1 1,0 5-75,0-1 0,2 5-28,2 4 1,-1-1-25,7 6 0,-1-5-150,6 6 1,-6-6 104,1 5 0,-6-1-35,6 1 1,-5 5 259,4-1 1,-1 1-135,1 5 1,4-4 118,-3-1 1,-3-1-86,3-4 1,-1 1 6,6-5 1,-1 5-31,0 0 1,0 7-219,0 1 0,1 6 197,-1-6 1,-1-2-153,-4-3 0,4-2-7,-4 8 1,-3 1 83,-1-1 0,-3 6-16,-2-2 1,0 3 29,0 2 0,-2-6 104,-3-3 0,2-5-10,-6-5 1,1 3 162,-2-3 1,-1 4-103,7 0 1,-1-4-95,5 1 1,0-6-86,0 5 0,1-6 139,4 1 1,-2-1-142,7 2 1,-5-1 105,4 10 0,-4-4-302,4 9 1,-6-3 7,2-3 0,-3 1-64,-2 0 1,-2 0 73,-3 0 1,2 1 63,-6 4 1,-1-4 8,-4 4 1,0-5 11,0-5 1,-2-3-177,-3-6 0,3-2 123,-3-3 1,3-1-747,2-8 0,2 1-7,2-11 921,4 0 0,-1-5 0,-1 0 0</inkml:trace>
  <inkml:trace contextRef="#ctx0" brushRef="#br0">28550 10662 8122,'-15'0'-433,"1"0"1,5 0 1254,-1 0 393,7 0-762,-3-6-287,6 4 0,6-4 119,4 6 0,7 0-21,2 0 1,6 0-36,-1 0 1,4 0 28,6 0 1,2 0-188,6 0 0,6 0 26,-1 0 0,2 0-81,-1 0 0,-4-5 59,3 1 0,-2-1 35,-3 5 0,7-6 9,3-4 1,5 2-15,5-1 1,-2 4-317,6-5 0,-11 7 201,2-1 0,-8 0-85,3 0 1,-6 2 97,2-3 1,-3 2 2,3-2 0,2 4 25,7-4 1,0-1-22,0 1 1,-5-1 74,0 1 0,-4 2-61,4-7 0,-5 1 42,5-5 1,0 0-14,5-1 0,6 6-114,4-1 0,-4 1-54,-1-5 1,-9 1 127,-1 4 0,-10-3 3,0 8 1,-9-3-13,1 3 0,0 2 201,-1-3 0,7 4-5,-2 1 0,3 0-91,2 0 0,-1 0-46,1 0 0,-5-5 46,0 0 0,-2-4-82,2 4 0,-2-6 7,-3 2 0,-6 2 57,7 2 0,-8-1-11,8 1 0,-4-4 104,-2 4 0,2 0-132,3 5 0,-3-1 25,3-4 1,-3 4 8,-1-4 0,-1 3-15,1 2 0,-2 0-17,-4 0 0,4 0-8,-3 0 1,-4 0-46,-1 0 1,2-4-4,-2-1 0,0 0-1014,-5 5 467,0 0-2381,-6 0 2930,-2 0 0,-6 6 0,0 2 0</inkml:trace>
  <inkml:trace contextRef="#ctx0" brushRef="#br0">30057 11203 8122,'8'-15'-169,"0"6"-96,-4-1 0,-1 7 320,7-2 1,-5 4 180,4 1 1,-1 8-93,2 6 0,1 7 135,-7 7 0,1 7 21,-5 3 1,5 3-71,0 1 0,-1 6 395,-4-1 1,0 7-266,0-2 1,0 2-127,0-2 0,-1-8-80,-4-6 1,3-11-439,-2 1 282,2-9-225,2-5 188,0-7 0,0-15 46,0-6 0,6-7-274,4-7 1,-1-7-20,6-3 0,-4-3-25,8-2 0,-4 5 213,0 0 0,-3 12 40,-2-3 1,2 5 21,-2 1 1,2 7 64,3 6 0,-6 7 36,1-1 1,-6 4-124,6 4 1,-5 6 301,4 9 0,-6 3 98,2 6 1,1 1 62,-1-1 0,0 5-88,-5 1 1,1 3 41,4-3 1,-3-1-106,2-5 0,-2-4 95,-2 0 1,2-12-50,2 2 168,-2-3-230,4-3 1,-1-8-95,0-9 0,4-10-139,-4-5 0,6-9-92,-2-5 0,4-4-426,1-6 0,0 4 185,1-3 0,-6 4-261,1 5 0,-1-2-2310,5 7 2899,-6 0 0,5 5 0,-5-1 0</inkml:trace>
  <inkml:trace contextRef="#ctx0" brushRef="#br0">28564 6440 8335,'-10'-2'0,"1"-2"0,6 1-597,-2-7 359,3 7 0,7-5 179,0 3 0,8 4 189,1-4 0,3-1 141,12 1 1,2-5-137,12 6 1,7-6 128,7 5 1,6-6-24,9 2 1,-1 1-147,0-1 1,3-1-35,-34 3 1,1 0 0,1 0 0,1 0-181,4 0 0,1-1 0,-1 1 0,0 0 233,-4 0 1,0 0-1,-1 2 1,-1 1 24,35-6 1,-34 6 0,0-1-238,3-2 1,0-1 0,2 2 0,-1 0 47,-3 1 1,0 0 0,-1-1 0,-1 1-3,35 0 1,-3-4 160,3 4 1,3-4 82,-39 6 0,0 1 1,38-7-142,-3 4 1,-5-5 10,-8 6 1,-2-3-2,-13 3 0,-4 2-218,-5-3 0,-13 4-633,-2 1 822,-5 0 0,-10 1-360,-3 4 1,-12 1 258,-7 4 0,-3 7-628,-12-3 1,4 4 696,-8-4 0,3 0 0,1 0 0</inkml:trace>
  <inkml:trace contextRef="#ctx0" brushRef="#br0">28436 7321 8273,'2'-12'-2035,"2"2"1884,-2-2 1,9 9 271,-6-7 0,6 7 98,-2-2 1,-1 4-15,2 1 0,-1 0 88,5 0 1,2-5-89,3 0 0,3 0 16,7 5 1,12-1-65,6-4 1,13-1 14,6-4 1,4-2-386,1 2 0,6-2 281,-37 4 0,1 1 1,5 0-1,1 0-64,5 0 1,0 0 0,1-2 0,0-1 40,4 0 1,0 1 0,1-1 0,-1-1-407,0 2 1,0-1-1,3 0 1,0 0 347,4-2 0,0 0 0,-4-1 0,-1 1-45,-5 2 1,1 1 0,1-3-1,1 0 77,-2 3 1,-1-1 0,-1-1 0,0-1-143,2 2 0,-1 1 0,-6-3 0,-1 0 157,-4 2 0,-1 1 0,0-1 1,0 1 30,34-5 0,0 0 139,-5-1 0,-2 3-210,-2 2 1,-6-1 120,-9 7 0,-3-6 120,-6 5 1,-5-4-479,0 4 0,-7 0 419,3 5 0,-11 0-1947,-4 0 1771,-3 0 0,-2-6 0,0-2 0</inkml:trace>
  <inkml:trace contextRef="#ctx0" brushRef="#br0">28535 8046 8343,'-14'0'-9,"0"0"-572,0 7 176,0-6 450,6 6 1,1-6 242,7 4 1,4-3-310,5 2 1,0-2 42,10-2 0,4 0-112,0 0 0,12 0 131,8 0 0,7 0-11,12 0 1,3-6 39,6-4 0,0-3-215,0-1 0,-3 0 365,3 0 1,-32 5 0,2-1-323,6 0 1,1 1 0,1-1 0,0 1 285,1 2 1,0 0-1,-3 0 1,0 0-31,1 0 1,-1-1 0,2-1-1,0-1-61,6 1 0,-1-1 0,-3 1 0,-1-1-11,2 3 1,1 0-1,-3 0 1,1 0-60,-4 0 1,0 0-1,2 2 1,0 0-1,1 1 1,0-1 0,-1 0-1,0 0-143,-1-2 0,-1 0 0,-2 2 0,0 1-50,-4-1 0,-2 0 1,34-3-95,-7-1 1,-6-2 172,2 6 0,0-4 43,-6 4 1,3-1 78,-12 1 1,-4 3-112,-5-3 0,-7 4-94,3 1 0,-9-5 139,-1 0 1,-5 1-477,4 4 0,-5-2 38,1-3 473,-10 4 0,4-6 0,-5 7 0</inkml:trace>
  <inkml:trace contextRef="#ctx0" brushRef="#br0">28436 8843 8071,'-14'0'-422,"-1"0"1,3 1 184,2 4 406,4-3 0,12 5 11,4-2 0,4-3-105,5 2 0,3-2 62,7-2 0,1 0-62,3 0 0,6 0 192,13 0 1,2-5-68,12 1 0,6-3-204,3 3 1,0-3 172,-9-2 1,5-4-76,0 4 1,-30 3-1,2 1 6,4 0 1,1 0-1,3-3 1,0-1-190,2 2 1,-1-1 0,-4 0-1,0-1 161,-1 2 1,1 0 0,2-2 0,2-1-282,7 0 1,1 1-1,-3-1 1,0-1 269,-2 2 0,-1-1 1,-4 3-1,-1-1-31,3-2 1,0 1 0,2 0-1,0 2-72,3 0 0,0 0 0,-3 0 0,-1 0-88,-7-1 1,-2 1 0,0 0 0,-1 0 2,-2 0 0,-1 0 0,39-7 53,-37 7 1,1-1-1,36-6 76,-8 0 0,-6 0 133,-4 0 0,-9 4 98,-4 1 1,-6 1-199,-4-2 1,2-1 47,-7 6 0,-5 1-1195,-4 4 1837,-6 0-725,-4 0 0,-14 12 0,-8 4 0</inkml:trace>
  <inkml:trace contextRef="#ctx0" brushRef="#br0">28464 9754 7911,'-8'3'-48,"-18"2"-330,2 4 0,2 1 519,-2 4 10,0 0 1,2-4-35,3-1 0,4-1 181,0 2-208,7 2 1,2-9-1,6 7 1,6-7 195,4 2 1,4-4-121,5-1 0,5 0 95,9 0 1,3 0-90,7 0 1,1-1-148,4-4 0,5-1 135,14-4 1,7-2-251,-30 7 1,2 0 0,-1-3 0,0-1 166,0-1 1</inkml:trace>
  <inkml:trace contextRef="#ctx0" brushRef="#br0">29089 9780 10617,'37'-6'60,"6"-1"8,7-3 0,3 1 38,3-1 0,1 1 1,-2-1-1,-1 1-39,-4 2 1,0 0 0,3-3 0,1 1-241,1-1 1,-49 9 152</inkml:trace>
  <inkml:trace contextRef="#ctx0" brushRef="#br0">29800 9660 11023,'10'-2'-31,"46"-8"-141,0 1 239,-48 8-59</inkml:trace>
  <inkml:trace contextRef="#ctx0" brushRef="#br0">29999 9629 10973,'42'-4'49,"12"-3"18,-1 1 3,-33 4-43</inkml:trace>
  <inkml:trace contextRef="#ctx0" brushRef="#br0">30169 9610 11188,'29'-3'41,"21"-2"29,3 0 1,1-1 6,1 4 1,-1 0 0,1-3 0,1 0-3,1 2 1,0 1 0,-4 0 0,-1 0-238,-4 2 1,-1 0 0,4-2 0,1-1 119,-2 1 1,-1-1 0,5 0-1,0 1-44,-1 2 0,-2 0 1,-4 0-1,-2-1 19,-5-2 1,0 1-1,39 1-719,-3-4 1,-2 3 463,-7 2 0,-6 0-201,-8 0 1,-5 0-48,-5 0 0,-8 0 334,-7 0 236,-6 0 0,-14-1 0,-3 5 0,-3 7 0</inkml:trace>
  <inkml:trace contextRef="#ctx0" brushRef="#br0">31024 6170 8340,'-10'0'68,"1"0"201,5 0 101,-2 0-326,6 0 0,6 0-36,4 0 1,4 0 111,5 0 1,5 0-39,9 0 0,10 0 56,9 0 1,3-2-23,2-2 1,0 2-84,0-3 0,-7 4-228,-2 1 0,-6 0-368,-4 0 1,3 0 298,-3 0 1,-2 4-142,2 1 0,-6 2 405,1-3 0,-3-2 0,-1 4 0</inkml:trace>
  <inkml:trace contextRef="#ctx0" brushRef="#br0">31550 6824 8306,'8'-2'-31,"-4"-2"1,4 2 81,2-3 1,-2-1-112,1 1 111,7-6 0,6 10-22,6-4 0,2-2-253,4 3 0,2-1 151,7 5 1,-2 0 72,-3 0 0,3-6 0,-5-2 0</inkml:trace>
  <inkml:trace contextRef="#ctx0" brushRef="#br0">31578 7705 8270,'14'0'495,"0"0"1,7 0-306,3 0 0,4 0-532,5 0 1,5-6-16,10-3 1,-4 1-198,3-2 1,-3 2 207,-1-1 346,-7-4 0,-1 5 0,-6-6 0</inkml:trace>
  <inkml:trace contextRef="#ctx0" brushRef="#br0">31720 8345 8079,'10'-8'556,"-1"3"1,1-1-192,4 1 0,0-1-73,0 1 1,5 2-184,0-6 1,7 1 44,-3-2 1,6-2-107,4 2 1,-3-1-73,3 2 1,-3-2-294,-2 6 1,2-5-691,4 6 1,-6-6 1006,1 5 0,5 1 0,-4 4 0</inkml:trace>
  <inkml:trace contextRef="#ctx0" brushRef="#br0">25536 15055 8353,'7'0'-141,"1"7"290,-3 2 0,-2 5-23,7 5 0,-6 5 91,6 9 1,-5 3-3,4 7 1,-4 0-83,4-1 0,-4 3 50,5 2 0,-6-3 196,6 4 0,-5-3-156,4 3 0,-4-4-44,4 3 1,-1 2-26,2-1 1,1-6 40,-7-4 0,1-6-101,-5 1 1,5-5-217,0-4 1,-1 1-560,-4-6 517,0 0 1,0-9-1095,0-1 751,0-6 1,0 2-107,0-10 1,0-6 612,0-12 0,13-7 0,3-13 0</inkml:trace>
  <inkml:trace contextRef="#ctx0" brushRef="#br0">25990 14927 8353,'29'-19'-12,"-1"0"0,2 0 204,4 5 1,2 5-150,7-1 1,10 2-65,4-1 0,6-2-154,-6 6 0,3-1 252,-8 1 1,-3-1 54,-1-4 1,-9 2 23,-1 4 0,-6 2 5,1-3 1,-3 4-97,-2 1 0,-1 0-68,-3 0 1,1 0 46,-6 0 1,0 0 22,-5 0 0,-4 1-9,-1 4 1,-4-3-16,4 2-58,-5-2 26,2-2 17,-6 0 73,0 0 54,6 0-95,-4 0-32,10 0 1,-8 0-17,5 0-9,-6 0-65,10 0 113,-12 6-133,6-4 110,-7 4-57,0-6-2531,0 0 2560,-7 0 0,-7 0 0,-8 0 0</inkml:trace>
  <inkml:trace contextRef="#ctx0" brushRef="#br0">26957 14828 8278,'0'8'-1749,"0"4"1749,0-2 0,2 2-219,3 3 0,-4 5 440,4 4 0,-4 9 246,-1 5 0,0 16-181,0 7 1,0 7-213,0 3 1,0 5-31,0 0 1,-1 0 131,-4-5 1,4-5-226,-4 0 0,8-12-81,2-2 0,4-7-278,-4-8 1,4-3 71,-4-11 0,0-2-588,-5-7 924,-6 0 0,4 0 0,-4 1 0</inkml:trace>
  <inkml:trace contextRef="#ctx0" brushRef="#br0">26047 15922 8163,'15'0'0,"0"2"36,4 3 0,3-2 129,7 6 1,2-4-180,7 5 0,7-7 5,11 1 0,12-2-320,4-2 1,3-5-70,1 1 0,-3-14 0,4 2 0</inkml:trace>
  <inkml:trace contextRef="#ctx0" brushRef="#br0">27768 14899 7340,'9'6'-142,"1"4"1,-6 10 561,6 9 1,-5 5-104,4 9 0,-6 6-1,2 3 1,-2-1-86,2 1 1,-4 0 120,4 5 0,-3-7-170,-2-2 1,5-4-142,-1-1 0,3-7 103,-3-3 1,3-3-138,2-2 0,4-1-372,-4-3 1,-1-3 54,2-7-334,-7 0 0,5-6-353,-4-3 466,-2-4 0,4-9-56,-6-6 587,0-6 0,-6-9 0,-2 1 0</inkml:trace>
  <inkml:trace contextRef="#ctx0" brushRef="#br0">28052 14856 8319,'21'-16'0,"2"-3"0,4 4-107,2-4 1,5 3 217,4 2 0,3 1-263,2 4 0,0-4 42,-1 3 1,-5 3 80,-4-3 1,-2 7 189,3-2 0,-4 2-4,3-2 0,-3 4-59,-2-4 1,1 3 6,-1 2 0,-4 0-190,-1 0 0,-5 5 128,1 0 1,-8 1-19,-2-1 1,-4-4 13,5 4 1,-7-2 3,1 2 17,4-3 0,-6 6 90,3-4-139,3-2 1,-5 9 40,6-6 0,-6 6-69,2-2 1,-3 4 73,-2 1 0,0 7-34,0 2 0,-2 6-19,-3 4 0,-3 3-6,-6 7 0,0 7 61,0 7 0,1 2-87,4 7 0,-2-6-129,6 2 1,0-5 111,5-5 1,0-3-352,0-7 1,0-5 157,0-4 0,0 0-70,0-5 0,-3 2-66,-6-11 1,-3 4 45,-11-9 0,-3 2 328,-7-12 0,3 7 0,-4-3 0</inkml:trace>
  <inkml:trace contextRef="#ctx0" brushRef="#br0">27953 15780 8260,'-5'10'-294,"0"-1"0,7-6 780,7 2 1,10-3-54,5-2 1,9 0-21,5 0 1,14 0-94,5 0 1,9-2-602,1-3 0,2-3-367,2-6 1,2 0 647,3 0 0,-34 4 0,1-1 0,4 0 0,-1 0 0</inkml:trace>
  <inkml:trace contextRef="#ctx0" brushRef="#br0">29630 14600 7142,'0'21'366,"7"1"0,0 8-104,8 3 0,-6 3 0,-1 7 295,-2 0 0,4-1-197,-5 1 1,1 1-131,-1 4 1,-4-4-31,4 3 1,1 4-82,-1 1 1,0-5-157,-5-4 0,4 0-24,1-5 0,2-4 78,-3-1 0,-1-3-541,7-1 1,-5-7 8,4-3 1,-6-3-205,2-2 1,-3-5-267,-2 1 54,0-7 931,0 3 0,-7-18 0,-1-4 0</inkml:trace>
  <inkml:trace contextRef="#ctx0" brushRef="#br0">29986 14671 8173,'20'-14'0,"2"0"-224,7 0 1,-1 6-331,1 3 1,-1-1 452,0 1 1,1 0 467,-1 5 0,4 0-295,-4 0 0,4 0-66,-8 0 1,-2 0 84,1 0 0,-5 7-70,1 2 1,-3 4 193,-2 1 0,-2 2-46,-2 3 0,-2 1-31,-3 4 0,-4 3-83,4-4 1,-4 4-11,-1 2 0,5 1 3,0 3 1,4-2-1,-4 7 0,5 2-172,-6 7 0,6 4 40,-5 6 1,-1 0-207,-4-1 1,0-3-29,0-1 1,-1-7-41,-4 3 0,-3-5 152,-6-6 0,-5 3 79,0-7 1,-6 0 126,1-4 0,-3-2 0,-1-4 0,-1-2 0,1-7 0,-1-1 0,1-4 0,-7-3 0,-3-6 0,-3 0-10,-1 0 0,-1-6-29,0-3 1,7 2 80,3 3 0,4-3 162,6 3 1,7-1 160,6 5 511,7 0-479,16 0 0,6 0-40,19 0 0,6 5-407,8-1 1,0 1-165,5-5 0,-5-5-789,5 1 882,0-8 1,-13 5-1,5-8 1</inkml:trace>
  <inkml:trace contextRef="#ctx0" brushRef="#br0">26844 15482 8410,'-13'-15'-482,"3"1"1,4 5 344,6-1 137,0 7 0,2-5 140,2 3 1,7 4 252,13-4 0,9 4-223,19 1 1,2 0-72,13 0 1,-3-2-486,3-3 1,2 2 334,-2-6 0,-3 4-248,3-5 0,-7 7-61,1-1 360,-9-4 0,-3 0 0,-6-6 0</inkml:trace>
  <inkml:trace contextRef="#ctx0" brushRef="#br0">27398 15183 8299,'14'10'-275,"0"-1"0,5-4 124,0 4 0,0 1 389,-4 4 0,-1 0-104,0 0 1,-1 5-202,-4 0 0,-3 2 2,-6-2 1,-1 3 31,-4 6 0,-9-4 65,-10 0 0,0-1-11,-4 6 1,3-1-12,-8 1 0,7-2-15,3-4 0,7 3-219,2-7 0,6-5 224,8-5 0,0-6 0,0 4 0</inkml:trace>
  <inkml:trace contextRef="#ctx0" brushRef="#br0">28806 15212 8155,'-37'0'0,"9"0"-581,9 0 120,3 0 412,8 0 1,2 1 87,6 4 1,8-4 38,6 4 1,6 2-69,9-3 1,10 1 218,4-5 1,9-2-66,0-2 1,-1-4-107,1-6 1,-5-1-162,6 1 1,-3 0-250,2 0 1,-4 4 183,-10 1 1,-5 6-456,-10-2 623,-2 3 0,-7 2 0,0 0 0</inkml:trace>
  <inkml:trace contextRef="#ctx0" brushRef="#br0">29189 15112 8155,'15'0'-948,"0"0"849,4 0 1,2 0 252,3 0 1,7 2-110,-2 2 1,2 0 2,-2 5 0,-6-4-32,1 4 0,-6-4-125,0 4 1,-2-1 188,-2 2 1,-6 2 6,-3-2 0,-3 3 5,-2 1 0,-13 5-104,-6 0 0,-6 6-12,-4-1 0,1 3-15,0 1 1,1-4-341,3-1 379,3-5 0,7 2 0,0-6 0</inkml:trace>
  <inkml:trace contextRef="#ctx0" brushRef="#br0">31052 14657 8262,'0'14'9,"0"1"1,5 0 82,-1 4 0,6 3 127,-5 7 1,1-1-1,-1 1 1,-4 5-4,4 4 1,-2 3 15,2 2 0,-3 0-169,2-1 0,-2 1 113,-2 0 0,0-1-169,0 1 1,0-7-9,0-2 0,0-6-217,0-4 0,0-4-44,0-6 85,0-6 1,-2-1-44,-2-7 1,2-7-144,-3-2 0,4-5-328,1-5 0,6-10 55,3-9 636,4-3 0,1-8 0,1-1 0</inkml:trace>
  <inkml:trace contextRef="#ctx0" brushRef="#br0">31407 14657 8216,'15'-6'0,"-1"3"-153,0-7 0,0 2-175,1-1 1,-1-2 326,0 6 1,2-6 292,3 1 1,-3 3-337,2-3 1,-2 7 128,-2-2 0,1 4 107,-1 1-113,0 0 0,-1 1 16,-4 4 0,-2 3-8,-7 6 0,1 0-3,4 0 0,-4 1-35,4-1 1,-3 5 3,-2 0 1,0 1-30,0-1 1,0-1 48,0 5 0,0-4 73,0 5 0,5 0 16,-1 4 1,1 1 169,-5-1 0,0 7-101,0 3 0,0 3 92,0 1 0,-2 12-278,-2 3 0,1-2-297,-7-3 0,-1 1 107,-8 3 0,3-5-223,-3-4 0,2-7 118,-2-2 1,-3-7 48,-7 2 0,6-9-78,-1-5 1,2-5-10,-2-4 1,-3 1-92,4-6 0,1-1 6,-2-4 0,5-1-345,-5-4 718,0-3 0,-4-6 0,0 0 0</inkml:trace>
  <inkml:trace contextRef="#ctx0" brushRef="#br0">31208 15652 8175,'0'-8'-759,"7"2"723,2 6 1,5 0 585,5 0 1,3 0-428,7 0 0,-1 0-378,1 0 0,4-2 0,0-2 1,-1-4 151,-9-6 1,-2 4-952,-7 1 1054,-6-1 0,-8-4 0,-8 0 0</inkml:trace>
  <inkml:trace contextRef="#ctx0" brushRef="#br0">30298 15226 8109,'16'0'319,"3"0"1,0 0-83,10 0 1,-3 0-602,12 0 0,8-2 20,11-3 1,6-2-605,8-8 528,-12 1 0,9-6 1,-10-3-1</inkml:trace>
  <inkml:trace contextRef="#ctx0" brushRef="#br0">30739 15055 8109,'14'0'0,"1"0"-239,-1 0 0,6 0 268,4 0 0,-2 0 318,2 0 1,-7 5-225,2 0 1,-8 6-59,-1-2 0,-7 4-58,2 1 1,-12 2 64,-7 3 0,-8 8-183,-11 6 0,-10 6 115,-9-1 1,-8-1-2207,-2 0 2202,-6-5 0,16 9 0,-3-5 0</inkml:trace>
  <inkml:trace contextRef="#ctx0" brushRef="#br0">26531 16107 8089,'-8'14'-439,"0"9"663,3 5 0,-3 2-105,-6 8 0,0 1-323,0 9 1,-2-6 21,-3 1 1,3-2 12,-3-8 1,8-1 45,2-8 1,1-4-486,-2-6 283,4 1 325,0-8 0,10-7 0,-2-7 0</inkml:trace>
  <inkml:trace contextRef="#ctx0" brushRef="#br0">26559 16349 8235,'33'-22'0,"1"3"0,-6 9-220,-4 6 0,-2-3-276,1 3 1,-4 0 210,-9 9 1,-4 3 284,-6 6 0,0 7 0,0 1 0</inkml:trace>
  <inkml:trace contextRef="#ctx0" brushRef="#br0">26431 16434 8235,'0'-14'15,"2"6"70,3 3 0,2 10 221,8 5 1,-1 4 81,0 5 0,0 9-164,1 10 0,-8 3 15,-2 2 1,-3-2-90,-2-3 1,0 8 99,0-4 1,-7 4-296,-2-3 0,-2-1-182,1 1 1,4-7-259,6-3 1,0-4 15,0-5 1,2-4 468,2-6 0,17-6 0,9-1 0</inkml:trace>
  <inkml:trace contextRef="#ctx0" brushRef="#br0">28422 16050 7971,'-8'7'-223,"-3"1"-116,6 6 147,-6 0 1,3 5 111,-6 0 0,-7 6 19,-2-1 1,0 3-47,0 1 0,1-1-109,-2-3 0,-1 1 54,6-6 0,0 0 162,5-5 0,1-4 0,3-1 0,-2-6 0,10 4 0,-4-7 0</inkml:trace>
  <inkml:trace contextRef="#ctx0" brushRef="#br0">28521 16207 8045,'22'-7'0,"-1"0"0,-13-1 0,-2-5 0,-6 5 0</inkml:trace>
  <inkml:trace contextRef="#ctx0" brushRef="#br0">28294 16292 8045,'0'9'-307,"0"1"1,0-1 519,0 6 0,4 5 491,1 4 0,5 4-215,-6 5 1,1-1-133,-5 6 1,5 0-311,0 5 1,-1-2-236,-4-3 1,0 1-281,0-6 0,0 7 256,0-2 1,0-2-40,0 2 0,0-7 90,0 3 161,0-4 0,13-8 0,3-2 0</inkml:trace>
  <inkml:trace contextRef="#ctx0" brushRef="#br0">30355 15851 8076,'-9'2'8,"-1"3"1,6 3 83,-6 6 0,1 6 155,-6 4 0,-4 8-187,1 1 0,-9 0 25,-2-5 1,2 4-141,-1-4 1,-5 4-20,4-8 0,-1-2-112,7 1 1,-3-5-16,7 1 1,-3-3-239,8-2 1,-3-2-386,7-2 824,4-4 0,0 1 0,6 0 0</inkml:trace>
  <inkml:trace contextRef="#ctx0" brushRef="#br0">30213 16207 8076,'36'-8'-396,"4"-5"-50,-7 4 0,2-4 638,-2-1 0,-4 1-22,-1 4 1,-6 1 6,-8 3-251,0 4-222,-6-6 0,-8 12 124,-9 0 1,-10 1-175,-5-1 0,-1-2 172,1 6 174,-3-5 0,5 8 0,-6-4 0</inkml:trace>
  <inkml:trace contextRef="#ctx0" brushRef="#br0">30170 16178 8076,'10'10'3,"-1"-1"0,-4 1 50,5 4 1,-6 5 299,6 0 0,-5 12 227,4 3 0,-6 5-329,2 4 0,-3-1 12,-2 1 1,0 1-135,0 4 1,0-9 27,0 4 1,0-4-87,0 4 1,0-5-159,0 0 1,0-2-361,0 2 1,4-3 62,1-7 0,1-1-1261,-1-3 568,3-4 1077,6-6 0,7-6 0,1-1 0</inkml:trace>
  <inkml:trace contextRef="#ctx0" brushRef="#br0">31365 15894 8125,'-10'0'-52,"1"0"0,4 5-93,-4-1 1,4 7 406,-5-1 0,1 7-103,-5 2 0,-5 0-308,0-5 1,0 2-85,5 3 0,-1-3-245,1 3 1,-5-8 213,0-1 0,-1-1-145,1 5 409,3 0 0,-5 1 0,7-1 0</inkml:trace>
  <inkml:trace contextRef="#ctx0" brushRef="#br0">31379 16050 8125,'33'-17'-229,"0"3"1,-1-4-800,-8 9 686,-4-4 185,-6 5 157,-6 2 0,-1 6 0</inkml:trace>
  <inkml:trace contextRef="#ctx0" brushRef="#br0">31180 16121 8112,'14'8'0,"0"-3"0,-1 3 0,-3 1 0,1 6 0,-7 4 0,1 3 0,-5 6 0,0 7 0,0 3 0,-5 4 212,1 6 1,-7 1 254,1 3 1,-3 2-449,-1-7 1,0 5-243,0-4 0,0 1 223,-1-2 0,-5 3 0,-2 7 0</inkml:trace>
  <inkml:trace contextRef="#ctx0" brushRef="#br0">25948 17472 8238,'0'14'-518,"0"0"0,0 2 235,0 3 0,1 3 276,4 7 1,-3-4-13,2 3 0,0-2 311,0 7 1,-2-3 7,3-2 1,-4-1 19,-1-3 1,5-4-226,0-5 0,1-3 114,-1-2-322,-4 2 173,12-10 1,-10 1-78,7-12 1,-2-2 82,1-13 0,4-1-351,-4-9 1,4 0 36,1-4 1,0-8-35,0 3 1,-1 4 250,-3 6 0,1 4 163,-7 6 0,3 4 183,-3 9-286,-2 4 0,6 14 307,-3 6 1,-2 13-74,6 11 0,-4-2 119,4 2 1,1-5-7,4 5 0,-4-6-21,-1 1 1,2-10-150,8-4 1,-3-8-4,3-1 0,-2-7-5,2 2 1,-3-10 16,3-4 1,2-9-187,-3-1 0,1-11-198,-4 2 0,-6-4-336,1 4 1,-2-5-63,1-1 0,-3 6-423,-6 4 1,0 7 375,0-2 614,0 3 0,-6 8 0,-2 2 0</inkml:trace>
  <inkml:trace contextRef="#ctx0" brushRef="#br0">26588 17643 8238,'8'1'-153,"-4"4"0,3 3 435,-3 6 1,1 2 591,-5 3 1,0 1-624,0 4 0,0 8-522,0-4 1,0-1 80,0-3 0,2-1-472,2 6 662,-2-7 0,17-2 0,-3-5 0</inkml:trace>
  <inkml:trace contextRef="#ctx0" brushRef="#br0">27768 17330 7917,'14'6'73,"0"4"1,-1 9 212,-4 4 0,2 6-270,-6 4 1,5-3 159,-6 3 0,1 2 8,-5-2 0,2-1-51,2-9 0,-2 3-14,3-8 1,-4 1-197,-1-4 0,0-6 140,0 1 1,2-7-167,3 2 0,-4-5 34,4-5 0,-4-3-153,-1-6 0,5-7 70,0-3 0,1-7-85,-1-2 1,3-1 41,6 6 0,-4 1-80,-1 4 1,-1-3 385,1 7 0,4 7-110,-3 7 1,2 3 255,2 2 0,1 7-103,-1 2 0,-2 9 64,-2 0 0,3 8 107,-4-3 0,-1 4 162,1 2 1,-1-6-138,2 1 1,2-7 189,-2 2-450,3-9 107,1-4 1,0-7-239,0-4 0,0-5 67,1-9 0,4 2-310,0-7 1,-2 2-277,-8-1 0,4 0-503,-3 5 1,-4 6 1062,-1-2 0,3 3 0,-1-3 0</inkml:trace>
  <inkml:trace contextRef="#ctx0" brushRef="#br0">28407 17600 8106,'15'0'578,"-1"0"-344,0 0 0,0 5 334,1-1 0,-8 7-252,-2-1 0,-3 3-157,-2 1 1,0 2-6,0 3 0,-2-2-119,-3 7 0,-1-7 102,-3 2 1,-4-3-24,4-2 1,2 0-166,3 0 0,2-4 33,2-1-35,0-5 1,6 2-19,4-6 0,7 0-120,2 0 1,6-5-181,-1 0 1,8-6-979,1 2 1349,6-4 0,-2-1 0,5 0 0</inkml:trace>
  <inkml:trace contextRef="#ctx0" brushRef="#br0">29886 17287 7858,'5'14'0,"0"1"0,-1 0 236,-4 4 1,0 5 380,0 9 0,0 2-593,0 3-45,-6 3 1,3-6 18,-7 3 0,7-5-103,-2-10 0,4-2 80,1-7-155,0 0 46,0-6 0,6-8 51,4-9 1,-2-10-53,1-5 1,5-7 40,5-3 0,0-3-89,-5 3 0,1 1 189,-1 5 1,-5 1-5,1 3 1,-1 5 2,6 10 3,-1-4 0,-5 13 157,1 0 0,-7 8-106,2 11 1,-4 3 307,-1 7 1,0 1-30,0 3 1,0-2-34,0 7 1,0-6-173,0 1 0,0-8 97,0-1-129,0-7 1,2 2 106,3-9 91,-4-4 0,12-14-136,-4-6 1,4-2-334,1-8 1,0-4-115,0-5 1,1 0-141,-1 4 1,0 1 138,0-1 1,1 7-64,-1 3 1,-5 8-219,1 2 1,-6 6 565,6-2 0,-7-3 0,3 0 0</inkml:trace>
  <inkml:trace contextRef="#ctx0" brushRef="#br0">30298 17643 8061,'2'12'0,"3"-2"0,-4-2-350,4-4 396,3-2 1,-5 4 554,7-6-478,-7 7 1,3-4 36,-6 6-236,0 1 0,-5 4 212,1 0-112,-7 0 0,9 1 37,-3-1 0,4-5-139,1 1 0,0-6 127,0 6 1,1-5-12,4 4 0,-2-6 38,7 2 1,-1-3 270,5-2-226,1 0 0,-1 0 146,0 0 1,-5 4 89,1 1-140,-7 0-302,3 1 1,-7 2 59,-4 6 1,-3-1-104,-6-4 1,-5 4-109,0-4 0,0 3-927,5-3 1163,0-3 0,-1-6 0,1 0 0</inkml:trace>
  <inkml:trace contextRef="#ctx0" brushRef="#br0">31194 17202 7983,'-14'-8'0,"0"-3"954,0 6-646,-1 0 1,1 5-407,0 0 0,4 0 47,1 0-367,6 0 216,-10 0 1,10 5 126,-7 0 1,7 6 292,-1-2 0,2 4-40,2 1 1,0 2-28,0 3 0,0 2-67,0 2 1,0 3-21,0-7 0,2 6-12,2-2 0,-2 0-155,3 0 1,1-5 24,-1 1 0,-1 1 69,-4-1 1,2-5-208,3-4 266,-4-1 72,6-1-32,-7-2 68,0-6 1,4-11-175,1-3 1,6-9-154,-1-1 0,4-3-8,5-1 1,1-1 51,4 1 1,1-1-190,-6 1 1,5 1 13,-5 3 414,0 4-410,-5 6 145,0 6 1,-6 8 743,-3 9 1,-3 5-261,-2 5 0,0 3-107,0 7 1,4-5-90,1-1 1,0 1-146,-5 4 0,1-1 40,4-3 1,-2 1-124,7-6 1,-6 0 43,6-5 0,-5-4 6,4-1 0,-4-6 158,4 2 0,-4-5-104,5-5 1,-6-3-17,6-6 1,-5-2 21,4-2 0,-1 0-370,1-6 0,4 6 52,-3-6 299,-4 6 0,13-8 0,-3 3 0</inkml:trace>
  <inkml:trace contextRef="#ctx0" brushRef="#br0">31749 17486 8013,'-15'0'0,"1"0"-3,0 7 1,0 0-184,0 8 0,6 4 219,3 0 1,-3 4-145,-1-4 1,1 2-313,-2-2 0,5-4 246,-4 4 0,1-3 43,-1-2 0,1-1 503,3-3 194,3 2 507,-4-10-734,6 4 1,8-6-15,6 0 0,7 0-253,7 0 1,8-5-312,7 1 0,1-3 106,8 3 1,-4 0-210,4-5 0,-12 4 345,-3-4 0,-5-1 0,-4-4 0</inkml:trace>
  <inkml:trace contextRef="#ctx0" brushRef="#br0">31621 17685 7959,'0'14'0,"-7"7"17,-2 3 0,-4 10-119,-1 9 0,0 12-177,0 12-121,-1 9 1,8-32 0,0 3 0,0 4 0,0-1 0</inkml:trace>
  <inkml:trace contextRef="#ctx0" brushRef="#br0">24412 6312 8037,'5'14'-491,"0"1"1,1 0 778,-1 4 1,-4 2-289,4 3 0,1 1-14,-1-6 0,5 0-102,-6-5 0,6-5 96,-5 1 1,1-7-477,-1 2 259,-4-4 0,6-2 237,-7-4 0,6-3 0,2-6 0</inkml:trace>
  <inkml:trace contextRef="#ctx0" brushRef="#br0">24682 6198 8426,'15'0'-271,"-1"0"1,2 0-437,3 0 0,-2-1 625,7-4 0,-1 2 658,6-7 1,6 3-339,3-3 1,9-3-111,5 4 0,10-4-177,4-1 1,-1 5 184,1-1 1,-3 7 12,-1-2 0,6 4-39,-7 1 0,11 0 16,8 0 0,-4 0-286,-33 0 0,-1 0 1,32 0 122,-2 0 1,-1 1 32,-5 4 0,5-3 73,5 2 0,-2-2-20,7-2 0,-12 0 48,2 0 0,-9 0 29,0 0 1,-10 5-78,-5-1 0,-3 3 4,-1-3 1,-7 4-3,-3 6 1,-3-1 153,-1-3 0,-7 2-290,-3-2 1,-3 1 388,-2-2 0,0-2-468,0-7 1,1 4 134,-1 1 0,-5 0-130,1-5 136,-1-7 1,1 1 4,-1-3 0,-6 1-9,2 3 1,-3 3 272,-2-4-236,0 6 0,-2 2 11,-3 2 1,2 4-65,-6 7 0,1 4-122,-2-1 1,-1 8-25,7-3 1,-7 0-260,1 0 1,4 1 102,1 4 0,-3-1 345,-1-3 0,-10 3 0,-3-5 0</inkml:trace>
  <inkml:trace contextRef="#ctx0" brushRef="#br0">24881 6554 8425,'0'-10'-1084,"0"1"1154,7 6 0,1-4 348,6 7 1,6 0-173,4 0 1,5-4-58,4-1 1,5 0 81,9 5-137,4-6 1,4 4 104,-3-3 1,3 2-5,-3-1 0,-1 2 36,1-3 0,0-1 14,5 1 0,11-1-299,3 1 0,3-1 235,-2-4 0,-6-1-148,0 7 0,-6-6 13,2 5 0,-2-1-72,1 1 0,3 4 58,2-4 1,-8 3-193,-5 2 0,-8 0 33,3 0 1,-10 2 150,-5 3 0,-3-4 66,-2 4 0,1 1-47,-1-1 0,5 5-140,1-6 1,0 1 365,0-5 0,-3 0-272,7 0 0,-6-2 52,1-2 1,-3-4-312,-2-6 1,-6 4-310,-3 1 169,-3-1 60,-2-4 0,-7 6-65,-7 3 0,-7 4-12,-7 1 1,-8 6-173,-6 4 1,-2 2-1114,-8 2 1664,0 1 0,-11 5 0,-2 2 0</inkml:trace>
  <inkml:trace contextRef="#ctx0" brushRef="#br0">26374 6241 8089,'-6'-8'-602,"-3"3"1,1 5 375,-2 5 0,1 3 262,-6 6 0,3 0 40,2 1 0,-1 4 107,7 0 1,-3 0-55,3-5 0,2 0 15,-3 0 1,10-1-40,4-4 1,6 2-23,4-6 0,-2 0 7,7-5 0,-5 0 9,4 0 1,-1-2-31,2-2 1,1-4 0,-6-7 1,-1 1-9,-9 0 0,2 0 20,-6 0 0,0 4 14,-5 1 1,0 4-243,0-5 0,-7 2 73,-2-1 0,-8-4-176,-2 4 1,0-4-163,4-1 0,6-2 411,-1-3 0,7-3 0,-3-6 0</inkml:trace>
  <inkml:trace contextRef="#ctx0" brushRef="#br0">27796 6184 8284,'-5'-19'0,"1"0"0,-1 5 101,5 5 152,0-1 0,1 2 15,4 3 0,3 5-70,6 5 1,2 3-82,3 6 0,-3 2-241,3 3 0,1-3 119,-1 3 1,5-3-288,-5-2 0,6-2 192,-1-2 1,1 1-187,-1-6 1,1-1-47,-6-4 0,0 0-682,-5 0 386,-6 0 628,-1 0 0,-14-6 0,-1-2 0</inkml:trace>
  <inkml:trace contextRef="#ctx0" brushRef="#br0">28080 6085 8284,'0'-10'-318,"0"1"379,0 6 0,-6-4-25,-3 7 0,-4 2 61,-1 3 0,-2 7-42,-3 7 1,2 6-7,-7-1 0,2 9-264,-2 5 0,4-3 91,5-2 1,1-3-224,0-1 0,6-7-505,3-3 852,4-10 0,1 4 0,0-5 0</inkml:trace>
  <inkml:trace contextRef="#ctx0" brushRef="#br0">27753 6326 8284,'-6'-14'-298,"5"0"1,-1 0 656,7-1 1,7 6-76,3-1 0,5 6-181,9-6 1,1 2-125,3-1 1,5 1 20,9 3 0,4-3 0,5-6 0</inkml:trace>
  <inkml:trace contextRef="#ctx0" brushRef="#br1">31904 9070 6896,'1'0'0,"40"0"27,-17 0 1,-5 2 315,-10 2 1,-17 0-487,-15 5 1,-25 1 114,33-7 21</inkml:trace>
  <inkml:trace contextRef="#ctx0" brushRef="#br0">14005 14344 8388,'-5'-22'-321,"0"3"0,1 4 144,4 0 433,0 7 399,0-4 1140,0 10-578,6-4-608,-4 6-260,4 6 1,-1-3 346,-1 7-214,7-1-267,-9 6 0,9 0 99,-6 4 1,6-1 0,-2 5 0,2 7 0,-1 8 0,3 6 66,-4 9 0,-1 0-33,1 14 0,-5-6-1373,0 6 1040,-2-7 217,-2 9 1,0-15-997,0 3-1,0-16 295,6 0-301,-4-13 369,4-6 0,-4-9-326,2-13 0,-2-13-7,3-10 1,-4-10 272,-1-5 0,0 0-1103,0-5 805,0 4 585,-6-10 0,0 4-684,-4-2 859,-2-10 0,-3-8 0,-7-6 0</inkml:trace>
  <inkml:trace contextRef="#ctx0" brushRef="#br0">14232 14216 8349,'29'-20'0,"4"-2"-281,0-7 0,7 7 545,-4-11 0,5 11 416,-3-6 1,9-1-249,1 5 1,5-1-110,4 1 1,-5 5 10,1 10 1,-3-2 96,2 6 1,-3 0-216,-6 5 111,0 0-131,-7 7 0,3-4-103,-5 6 169,-1-5-156,2 8 1,-7-4-122,0 6 0,1 1 63,-5-1 0,1 0-83,-2 0 0,-2 5 25,-7 0 0,-1 5-74,-4-5 0,2 6-20,-6-1 0,0 4 35,-5 5 0,0-1 55,0 6 0,-2 0 90,-2 4 1,2 1-11,-3 0 0,4 6-126,1 3 0,4 3-182,1 2 0,6 0-69,-1 0 1,-2-5-392,1 0 0,-4-11 119,4 2 0,-6-10 141,2 0 0,-3 2-652,-2-2 503,0-6 198,0-7 1,-13-4 392,-6 3 0,-12-3 0,-6 4 0</inkml:trace>
  <inkml:trace contextRef="#ctx0" brushRef="#br0">14446 15283 8193,'-15'8'424,"1"-2"199,6-6 1,5 0 199,13 0-213,5 0-374,14 0 1,1-6 60,3-4 1,11-4 4,13-5 1,11-2-286,8-2 1,-36 10 0,1 0 46,34-6 0,0-3-196,-9 8 0,-3-2-685,-6 12 0,-3 0 817,3 9 0,-10-3 0,8 4 0</inkml:trace>
  <inkml:trace contextRef="#ctx0" brushRef="#br0">15555 14501 8295,'-13'-10'123,"4"1"131,2 6 0,10-4 106,7 7-104,6 0-64,18 0 0,7 2-63,7 3 127,12-4-402,11 6 1,-28-10 0,1-1 111,5 0 0,1-1 1,2-2-1,-1 0 69,-1-3 1,0 1 0,-4 1 0,-1 0-44,-4-2 1,-1 1 0,28-2-105,-2 1 1,-12 7-434,-7-2 0,-15 4-780,-9 1 608,-5 0 717,-10 0 0,-2 6 0,-6 2 0</inkml:trace>
  <inkml:trace contextRef="#ctx0" brushRef="#br0">16507 14216 8295,'29'-6'-156,"1"5"116,3-4 1,2 3-20,3 2 0,3 7 231,-3 2 0,-4-1 328,-1 1 1,-3-1 162,-1 2-207,-7 2-329,-1-4 1,-9 2 411,-2-1 0,-4 1-118,-6 4 0,-2 0-539,-2 0 168,-11 7-157,-13 7 1,-15 4-64,-9 6 1,-11 4-203,27-18 1,1 0 0,-28 23-517,1-4 1,12-2 887,12-3 0,-2-3 0,7-7 0,0 1 0</inkml:trace>
  <inkml:trace contextRef="#ctx0" brushRef="#br0">17474 13690 8168,'-2'-12'0,"-2"2"-251,2 4-362,-4 6 716,6 0 0,0 2 342,0 2 1,5 6 128,-1 9-185,7 3-257,-3 6 0,2 2 757,-1 3-398,1 4-118,4 5 0,-5 7 70,1 4 0,-2 2-96,1 2 0,-1 0-30,-3-1 0,-4 0-3,4-4-954,3 3 853,-6-4 0,4 6-36,-6-1 66,0-5-171,0 4 1,5-15-164,-1 2 95,1-8-52,-5-6 1,0-7-602,0-7-18,0 0 51,0-6 1,0-3-17,0-10 1,0-11-70,0-12 1,0-6-766,0-13 1466,0 0 0,7-17 0,0 8 0</inkml:trace>
  <inkml:trace contextRef="#ctx0" brushRef="#br0">17801 13733 8168,'28'-14'0,"7"0"75,3-1 1,5 6 73,4-1 0,-1 7 123,6-1 0,-9 2 274,4 2 0,1 0-269,8 0 0,1 0-67,0 0 1,8 0-309,-3 0 1,1 0 314,-16 0 1,-1 0-105,-8 0-129,-3 6 94,-13 2 1,-2 8-47,-5 3 0,-3 1 29,-2 4 1,-4 8-177,-6-4 0,0 10 107,0 0 1,0 5 14,0 4 1,0-1-69,0 6-570,0-6 606,0 3 1,0-7-7,0 1 0,0 0-118,0-1 1,0 1-239,0 0 0,0-2-10,0-3 1,-2 7-209,-2-2 0,-11-2 141,-8-3 0,-4-6-27,-2 1 1,-7-3-156,-7-2 264,-6-6 382,-14-1 0,5-5 0,-7 0 0,-3-2 0,-5-3 0</inkml:trace>
  <inkml:trace contextRef="#ctx0" brushRef="#br0">18000 14913 8163,'-22'0'0,"-5"0"878,11 0-317,2-6-245,14 4 1,14-9 193,10 6 1,4-1-208,6 1 1,4-3-246,9-6 0,0 5 100,10-1 0,3 1-166,11-5 0,0 1-3298,1 3 2443,-1-2 863,-7 10 0,6-10 0,-5 4 0</inkml:trace>
  <inkml:trace contextRef="#ctx0" brushRef="#br0">19294 14288 8044,'-22'-8'-45,"8"0"92,9 3 44,3 3 128,2-4-58,0 6 1,7 2 44,2 2 1,10-2 164,5 3 1,3-4 275,1-1-454,7 0-48,7-6 0,9 0-374,6-4 1,0-2-147,0 2 1,-7 2-398,-2-1 1,-15 6 62,-5-2-141,-9 3 850,-5 2 0,-1-6 0,-5-2 0</inkml:trace>
  <inkml:trace contextRef="#ctx0" brushRef="#br0">19706 14060 8044,'21'6'0,"1"-2"14,6 5 0,1 0 2,-1 6 0,1-1 441,-1 0 0,0 0-134,1 1 1,-1-1-227,1 0 1,-1-6 184,1-3 0,-2 1 238,-4-1 1,-2-1 92,-7-4-264,-6 7 1,-5 1-410,-12 6 1,-9 5 115,-15 0 0,-5 11-1010,-9-2 0,-5 10 954,-10 0 0,-3 9 0,30-21 0,-1-1 0</inkml:trace>
  <inkml:trace contextRef="#ctx0" brushRef="#br0">20559 13761 8276,'-1'-14'0,"-4"0"0,3 0 135,-2 0 246,2 6 126,2 1-252,6 7-11,-4 13 0,11 9 171,-4 16 0,2 16-57,-1 7 1,2 9-230,-2 6 1,-2 1 67,-3-37 1,-1 1 0,1 34 131,4-8 0,-1-4-440,2-6 1,-4 0 226,-6 0 0,5-7-412,0-2 1,-1-6-21,-4-4 0,0-8-213,0-6 1,0-7 168,0 2 1,-1-9-242,-4-6 0,3-4 420,-2-4 1,2-12-785,2-13 965,0-5 0,0-9 0,0 0 0</inkml:trace>
  <inkml:trace contextRef="#ctx0" brushRef="#br0">20815 13520 8272,'24'-14'0,"0"-1"0,6 1 24,8 0 31,3 0 96,8 6 0,0-3 219,3 6 0,-2 0-198,-2 5 1,2 7-75,7 2 0,0 5-193,0 5 1,0-1 521,0 5 1,-5-4 174,0 5-404,-13 6 69,2 0 1,-14 6-323,-3-2 58,-4 2-44,-12 6 0,-1 1-170,-7 0 0,-2 6 158,-3 3 0,-3 8-146,-6 2 0,-8-1-285,-6-4 1,-7 0-112,-8 0 1,-6-2-1957,-3-3 1872,-3 3 435,23-29 0,1-1 1,-26 26-415,0-4 658,6-3 0,6-8 0,-1-2 0,0-4 0,-1-2 0</inkml:trace>
  <inkml:trace contextRef="#ctx0" brushRef="#br0">20929 14828 8182,'-8'6'0,"2"-3"137,6 7 107,6-7-45,8 9 0,15-10 197,9 3 0,7-4-204,3-1 0,6 0-90,-2 0 1,9-6-115,6-3 1,7-2-661,2 1 0,-4-1 672,-10 6 0,0-6 0,-12 3 0</inkml:trace>
  <inkml:trace contextRef="#ctx0" brushRef="#br0">14446 15411 7307,'-8'0'-1024,"1"0"833,7 0 298,0 0 25,0-7-32,0 6-5,0-6 48,0 7 279,0 0-170,-6 0 0,5 2-135,-4 3 0,3-2 6,2 6 0,-5 1 45,1 4 0,-6 7 0,6 2 0,-8 4-21,3 2 1,-8 1 15,-2 3 0,-8 3 41,-2 7-80,1-1-34,-7 1 0,7-2 43,-1-3 1,6-5-63,-1-9 0,11 1-7,-1-6 0,9-5-128,1-4-248,2-7 1,5 2-769,7-10 596,5-3 248,20-12 0,8-4 236,9-9 0,3-4 0,2-5 0</inkml:trace>
  <inkml:trace contextRef="#ctx0" brushRef="#br0">15142 15340 8320,'10'0'-447,"-1"0"-127,1 6 0,4 2 629,0 6 1,0-1 687,1-4 1,0 4-73,4-4-353,-3 4-151,5 1 0,-2-1-44,0-4 0,4 4-130,-4-4 1,0 2-249,-5-1 0,1 2 285,-1-2-30,-6 3 0,-8 1 0,-8 0 0</inkml:trace>
  <inkml:trace contextRef="#ctx0" brushRef="#br0">14062 16008 7267,'-8'0'-133,"2"6"267,6 2 1,0 11 219,0 0 1,0 6 33,0-1-254,0 3-33,6 1 0,-5 7 192,4 3 0,2 3-14,-3 1 1,3-2-57,-3 3 0,-1-6-71,7 6 1,-5 0 36,4-5 0,-6 1-81,2-1 1,-2-2-181,2-2 1,-3-6 63,2 0 1,-2-1 117,-2-8-1029,0 0 118,0-5 265,0-6 0,5-8 109,-1-9 0,3-5-73,-3-5 1,0 1 217,5-5 0,-4-3 282,4-7 0,1 3 0,4-5 0</inkml:trace>
  <inkml:trace contextRef="#ctx0" brushRef="#br0">14431 15965 8304,'15'-14'0,"-1"0"-73,0-1 1,2 7-145,3 4 1,0-3 339,9 3 1,-1-3 201,11 3 0,6 2-162,8-3 0,10-1-34,4 1 1,2-6-1111,-1 2 1098,8-4-58,-8-1 0,-23 5 0,2-1-102,-1 1 0,0-1 114,3-3 0,0 1-32,-4 4 0,-1 0 0,1-2 0,-1-1-53,28-3 1,-5 0 177,-13 0 1,-6 6 92,-9 3 0,-3 3-206,-7 2 1,-6 7-137,-3 2 0,-5 9-132,-4 1 1523,-4 6-1346,-6-3 1,0 6 9,0 1 1,-5-2-122,1-4 1,-7 3 92,1-7 0,2 1 41,-1-1 1,4-3-1,-4 3 0,4-3 93,-5-2 1,7 2 211,-2 3 1,2 3-122,-1 6 0,2 2 124,-3 3 1,-1 4-300,1 5 1,-6 7 52,2 3 1,2 4-19,3 1 1,-3-7-25,3-2 1,-1-1-32,5-4 1,-2 6-71,-3-12 0,4 3-207,-4-7 1,4-4-261,1-1 0,0-1 227,0-8 1,0 0-436,0-5 1,-2 0 772,-3 0 0,-3 1 0,-6-1 0</inkml:trace>
  <inkml:trace contextRef="#ctx0" brushRef="#br0">14261 16974 8191,'-35'-1'77,"7"-4"1,6 4 183,7-4 1,3 5-42,2 5 0,4-2-144,6 6 0,1 1 101,4 4 1,9 0-108,10 0 0,5-4 306,4-1-154,3 1-55,7-2 0,1-2 129,3-6 0,-1 0-108,6 0 1,8-8-59,11-6 1,8-2-196,-34 4 1,0 0 0,-3 3-1,-1-1 143,1-1 0,1-1 0,-3 0 0,0 0 1,1-2 0,-1 0 0,-1 0 0,-1 1-76,34-11 1,-3 3-200,-3 7 1,-4 2 260,-10 2 0,-9-1-305,-10 6 0,-9 1-323,-5 4 0,-10 6-1392,-4 3 1955,-4-2 0,-1 5 0,0-4 0</inkml:trace>
  <inkml:trace contextRef="#ctx0" brushRef="#br0">14346 16690 6965,'0'-19'212,"0"0"-167,0-6 1,0 4 13,0-2 1,5-9-1,0 4 0,4-6-81,-4 1 85,6 3-19,-10-11 0,12 10-94,-3-7 1,1 8 67,-2 1 1,2 7-7,-6 8 1,1 1 33,-1 4-13,-3 3 5,4 6 1,-6 6 1,0 3 0,5 12 152,-1 7 1,1 7-49,-5 8 1,0-1 49,0 1 0,0-2-131,0-3 1,0 1 17,0-5 1,0-3-10,0-7 1,0-4 66,0-5-49,0-7-77,0-2 0,0-8-72,0-2 1,0-6 99,0-9 0,6-5-611,4-9 288,-4-3 66,7-7 0,-5-4-138,6-1 1,-1 3 182,-4 7 0,2 0 61,-6 9 1,4 4 51,-4 11 1,1 6 273,-1 3 1,-3 5 126,2 5 0,-2 8-196,-2 6 0,0 11 227,0-2-65,0 10-282,-6-8 0,4 6-154,-3-3 0,4-7 119,1 2 0,1-4-194,4 0 0,3-5-107,6-10 1,0 2-821,1-6 1129,-7 0 0,4-5 0,-4 0 0</inkml:trace>
  <inkml:trace contextRef="#ctx0" brushRef="#br0">14716 16406 8122,'0'-14'-1081,"0"-1"811,0 7 180,0-4 221,-7 10 0,1-3 245,-3 10 1,-2 9-175,6 10 1,-5 3 55,6 1 0,-3 1-70,3-1 0,2-4-2,-3 0 0,5-5-474,5 4 166,3-12 105,6 8 0,0-17-244,1 3 0,-1-4 116,0-1 0,0-1-14,0-4 0,-4-3 28,-1-6 0,-1 0-94,2-1 1,-2 0-70,-4-4 0,-2 3 118,3-3 0,-4-2 205,-1 2 0,-1 5-132,-4 5 0,3 4 142,-2-5 52,-4 7-31,6-3 0,-4 12 205,6 4 0,0 2-117,0 3 0,0 4 86,0 0 1,1 4-178,4-4 0,3 0-235,6-5 0,-4-6-249,-1-3 1,1-3 77,4-2 349,-6 0 0,5-7 0,-6-1 0</inkml:trace>
  <inkml:trace contextRef="#ctx0" brushRef="#br0">14844 16392 8122,'0'-15'-55,"0"7"0,6-4 151,2 10 1,6-4-97,0 6 0,1 0-94,-1 0 1,0-2-334,0-2 1,1 2 160,-1-3 0,-5-1-350,1 1 616,-7 0 0,3-1 0,-6-2 0</inkml:trace>
  <inkml:trace contextRef="#ctx0" brushRef="#br0">14886 16264 8122,'0'9'0,"0"1"0,0-1-240,0 5 226,0 0-8,0 1 1,0 5 141,0 4 0,0 1-27,0-1 0,0 3-137,0-4 0,0 0-162,0 0 1,0-5 51,0 1 4,7-4 1,-4-5-5,6-1 0,-4-6-373,5 2 333,-7-10 93,9-2 1,-8-8 100,5 1 0,-6 0 0,10-7 0,-5-1 0</inkml:trace>
  <inkml:trace contextRef="#ctx0" brushRef="#br0">15000 16363 8122,'0'-8'-1167,"0"13"1617,0 9 1,0 8-160,0-3 0,5 6-5,0-1 1,-1-2-166,-4 2 0,0-7 82,0 2 0,2-3-244,3-2 32,-4 1-58,6-8 1,-7 1-41,0-3 1,1-3 106,4 2 0,-4-4-153,4-4 0,-3-4 10,-2-6 0,0-1-160,0 1 1,0-5 19,0 0 1,0-1 61,0 1 1,0 1-301,0-5 218,0-1 151,6-4 1,-4 4 151,2 0 0,0 5 0,0-5 0,-2 2 0,3-1 0,1-3 0,-1 7 0,6 1-15,-10 3 76,12 7 0,-7 4 385,4 8 0,-4 6-153,-6 9 0,0-2-7,0 7 1,0-2-185,0 2 1,-5 1-120,1-6 1,-3 0 113,3-5 1,2 0-94,-3 1 0,4-6-88,1 0-436,0-5-131,0 2 384,0-6 1,0-2 162,0-2 0,1 0 43,4-5 52,-3 6 1,5-3-145,-2 6 71,-3 0 1,4 1 287,-6 4 1,0 3 161,0 6 0,5 0-81,0 0 0,-1 1-158,-4-1 1,0 0-226,0 0 0,0-4 113,0-1 1,0-4-295,0 4 31,0-5-528,0 2 774,0-6 0,0 0 0,0 0 0</inkml:trace>
  <inkml:trace contextRef="#ctx0" brushRef="#br0">15171 16463 8122,'14'6'-481,"0"2"-60,0 6 1,2 0 272,3 0 0,-3-1 90,3-3 178,-3 2 0,-2-4 0,0 6 0</inkml:trace>
  <inkml:trace contextRef="#ctx0" brushRef="#br0">15256 16249 8122,'0'15'-539,"0"-1"1,0-3 699,0 3 1,0-3-6,0 8 0,-5 3-15,1 2 1,-6-2-111,5 2 0,-4-7-129,4 2 0,-1-3 6,1-2-349,4 0 253,-6 0 0,7-4-445,0-1 633,0-5 0,0 2 0</inkml:trace>
  <inkml:trace contextRef="#ctx0" brushRef="#br0">15398 16136 8411,'8'14'728,"-3"0"1,-2 2-461,2 3 1,-2-2-52,6 7 1,-5 0-33,0 4 0,3 0-121,-3 1 1,6 4-6,-5 0 0,4-4-148,-4-6 1,1-4 81,-1 5 1,-2-8-384,7-2-117,-7 0 229,3-12 213,-6 4 0,2-12 23,2-4 0,-2-4-120,3-5 0,-2-3 59,2-6 1,-2-2-158,6-4 0,-4 4 122,4-3 0,-5 3 11,0 2 0,3 1 176,-3 3 0,3-1-161,-3 6 242,-2 0-45,4 5 173,-6 6 0,5 3-44,0 10 0,0 8 182,-5 6 0,0 6-32,0-1 1,0 4 82,0 5 1,4-1 100,1 6-67,0-7-280,1 4 1,-3-8 5,7-3-108,-1-4-16,-1-6-165,5 0 1,-5-6 53,6-3 0,-5-5-173,1-5 0,-5-4-56,4-10 0,-1-3-249,1-7 0,2 1-388,-6 0 382,6 5 291,-9-3 1,4 10-1366,-6-3 1586,0 3 0,0-5 0,0-1 0</inkml:trace>
  <inkml:trace contextRef="#ctx0" brushRef="#br0">14986 17159 8847,'5'-9'269,"-1"-1"-182,1 7-243,-5-3 161,0 6-225,0 0 198,-6 0 0,4 1 41,-2 4 1,2-3-12,-4 4 1,4-4 18,-3 2 93,4-2 177,1 4-162,0-6-53,0 0-153,0 7 40,0-6 15,0 5 290,0-6 457,0 0-629,0 7 279,0-6-322,0 12 18,6-5-107,2 6-219,6 0-27,0 1 221,1-1 0,-3-5-414,-2 1 1,-4-6-16,-6 6 0,5-5-170,0 4 1,-1-4-260,-4 4 913,0-6 0,0 4 0,-6-1 0,-2 2 0</inkml:trace>
  <inkml:trace contextRef="#ctx0" brushRef="#br0">14986 17188 8165,'0'-15'0,"-2"3"-1104,-2 2 836,2-2 804,-4 4-255,6 0-12,0 2-110,0 6 1,0 1 209,0 4-213,0 3 0,0 8-23,0 3 1,-2-4 23,-3 4 0,2 2-61,-6-2 1,1 4-11,-2-4 1,-2 5 19,2-5 0,-1 5-109,2-5 1,-4 1-19,4-1 0,-2-8-181,1 3 0,2-4-752,3-1 702,4-2 1,-7-2-276,3-1 0,4-1 143,-4-7 0,3-4 384,2-6 0,7-7 0,1-1 0</inkml:trace>
  <inkml:trace contextRef="#ctx0" brushRef="#br0">14929 17245 8165,'14'0'84,"1"0"0,-1-5 198,0 0 0,2 0-56,3 5 0,-2 0-16,7 0 1,-7-4-57,2-1 1,-3-1-156,-2 1 0,0 3-894,1-3 522,-8 4 0,0 2-179,-7 4 0,-2 3 270,-3 6 1,1 1 281,-11-1 0,4 6 0,-9 2 0</inkml:trace>
  <inkml:trace contextRef="#ctx0" brushRef="#br0">14986 17287 8165,'8'-8'198,"-2"2"60,0 6 1,-4 11-75,3 3 1,-4 10 73,-1 0 0,0 2 66,0 3 1,0-1-131,0 1 1,0 4 14,0 0 1,0 0-172,0-4 0,0-2-341,0-4 1,7 3-74,2-8 1,-3 6-987,-1-5 1362,3 0 0,0 2 0,6 1 0</inkml:trace>
  <inkml:trace contextRef="#ctx0" brushRef="#br0">14531 18311 8138,'0'-14'-1180,"0"6"1,2 1 1179,2 7 0,4 0 2408,6 0-1551,7 0 0,1 7-244,6 2 0,7-1-158,3 1 0,5 1-194,4 4 0,-4 0 9,0 1 1,-2 0-242,-8 4 1,0-3-138,-5 3 1,-4 2-134,0-2 0,-7 0-52,2-5 1,-8 0-302,-1 0 0,-7 0-256,2 1 1,-4-6-103,-1 1-176,0-7 1128,0 3 0,-6-12 0,-2-2 0</inkml:trace>
  <inkml:trace contextRef="#ctx0" brushRef="#br0">15043 18069 8138,'-2'10'108,"-3"-1"1,-2 1 276,-8 4 0,1 2-46,0 2 0,0 6 107,0 9 1,-7-1-65,-3 6 0,2-5 59,-2 5 0,1-5 108,-6 5 1,6-6-242,-1 1 1,5-2-32,-5 3 0,7-9-244,-2 3 1,8-9-259,1 0 1,7-8-30,-1-1-104,2-7 0,4 3 358,2-6 0,10-6 0,9-2 0</inkml:trace>
  <inkml:trace contextRef="#ctx0" brushRef="#br2">7977 4976 8549,'-29'-7'-577,"5"0"577,1-8-273,5 1 207,4 0 672,2 0 1117,4-1-1445,0 1-87,1 0-153,7 6 0,7 2-121,2 6 0,5 0 108,5 0 1,5 0 19,9 0 1,4 0 36,5 0 1,7 0-24,3 0 1,4-5-127,1 0-954,-1 1 1042,1 4 1,0-5 42,0 0 0,13-4-233,5 4 0,-35 2 1,1 1 208,39 2 0,1 0 30,-10 0 0,2 0-8,-12 0 1,7 0-102,-1 0 0,7 0 187,2 0 1,4 0 124,-4 0 1,-5 0-102,-4 0 0,-1-1-196,5-4 1,-30 4 0,0-1 33,2-3 0,-1 0 1,2 1-1,-1-1-2,-2-2 0,-1 0 0,39-3 22,-3 1 0,-36 4 0,0 0-174,5-2 0,0 0 0,-1 2 0,-1 0 139,2 1 1,0-1 0,-2 1 0,-2 0-72,35-5 0,-36 5 0,0 1 186,32 3 0,6 0-122,-2 0 0,3 0-56,-8 0 0,7 2 49,-12 3 1,2-4 8,-6 4 1,-2 1 1,6-1 0,0 0-5,6-5 1,-3 4-9,-3 1 1,-2 0 209,-8-5 0,-3 0-197,-1 0 1,1 0 3,9 0 0,-2 0 8,6 0 1,-6 0-25,2 0 1,-5 0 4,-5 0 1,-3 0 151,-6 0 1,-5 1-180,-1 4 1,1-3 362,5 2 0,0-2-349,-1-2 1,-1 0 272,-3 0 0,2 5-257,-7 0 0,0-1 121,-4-4 0,-1 0-141,1 0 0,-7 0 23,-3 0 1,-4 0 10,0 0 1,-1 0 6,0 0 0,-4 5 165,-1 0-83,-6 6 1,5-5-5,-3 4 0,-4 2 159,4-2 0,-3-2-179,-2 1 0,1-1 6,4 1 0,-3 4-58,2-3 1,-1-3 26,2 3 1,-3-1-113,3 6 0,1-1 63,-1 0 0,4 0-29,-4 1 1,0 3 65,-5 1 1,4 7 14,1-3 1,0 1 27,-5 5 1,0-9-49,0 9 1,0-4 149,0 3 0,5-4-118,-1 0 1,1-2 1,-5 1 0,5 3 54,-1-7 0,6 4-41,-5-4 0,4 5-84,-4-5 0,6 5-9,-2-5 0,2 4-30,-1-4 1,3 7 74,-4-3 1,-1 4-111,1 1 1,-1 1 116,2-1 1,2 6-11,-2-1 1,-2 0-7,1-5 0,-1 1 13,2-1 1,1 5-23,-6 1 0,1-1 3,-1-5 1,-4 5-8,4 0 0,-4 7 18,-1-2 0,0 3-47,0 2 0,0 4 21,0 0 1,0 1-7,0-6 1,0-4 73,0 0 0,-4-1 7,-1 0 1,0 5-64,5-5 0,0 0 4,0 1 1,-4 0 32,-1 4 1,-2 1-17,3 0 0,1-2 7,-7-3 1,5 3 31,-4-4 1,4 0 4,-4 1 0,4-7 27,-5 2 0,7-2 9,-1-3 1,0 5-63,0 0 0,2 0 11,-3-4 1,4 1-122,1 3 1,0-3 121,0 3 0,1-3-137,4-1 1,-3 4 109,2 0 1,-2 0-10,-2-4 0,0-1 30,0 1 0,0 4 2,0 0 0,0 0 5,0-5 1,0 1 13,0-1 0,-5 6 89,0-1 0,1 1-96,4 0 0,0-4-70,0 3 0,-2-3 29,-3-2 1,4 1-4,-4-1 0,4 1 6,1-1 1,0-1-15,0-3 0,-2 2-27,-3-2 1,4 3 34,-4 1 1,-1 1-70,1-1 1,-2 1 63,3-1 1,2 1-57,-3-1 0,-1 5 35,1 0 0,1 0-5,4-4 1,-5-1 6,0 1 0,0-1-5,5 1 1,0-6 5,0 1 0,0-2 1,0 2 0,0 3-9,0-4 0,0-1-10,0 2 1,0-5-2,0 5 0,0 0 20,0 4 0,0 0-2,0 1 0,5-1-1,0 1 0,0-1-1,-5 1 1,0-1 52,0 0 1,0 1 125,0-1 1,0-1 6,0-3 0,4 3-120,1-4 0,1 4-69,-1 2 1,-2-2-15,7-4 1,-5 4-3,4-3 1,-4 3 23,4 1 1,-4 0-16,4 1 0,-4 1-116,5 3 0,-7-3 123,2 3 1,1-3-16,-1-1 0,-1-1-6,-4 1 1,0-1 155,0 0 0,0-1-82,0-3 0,0 3 14,0-3 0,0-2 8,0 1 0,0 1 11,0 4 0,0-4-94,0 0 0,0 0 59,0 4 0,5 0-209,0 1 0,0-5 119,-5-1 1,4 1-46,1 4 0,0-4 67,-5 0 0,0-2-9,0 2 0,0 2 53,0-2 1,-2 3 161,-3 1 1,2 1 63,-6-1 0,4 5-127,-4 1 0,4-1-7,-5-5 1,7 1-20,-1-1 1,2 1-162,2-1 0,0-1 83,0-4 0,0 3-8,0-7 0,5 4-39,-1-4 0,6 5-160,-5-5 0,1 2 134,-1-2 1,-4-4 27,4 4 1,1 3 39,-1 2 0,0-2-36,-5 2 0,0 0 96,0 4 0,1 0-29,4 1 1,-3-1 115,2 1 0,0-1-114,0 1 0,-2-1-15,3 0 0,1 1-93,-1-1 1,4-1 72,-4-3 1,1 3-126,-1-4 0,-3 3 112,2-3 1,-2 4-37,-2-3 1,0 8 8,0 1 0,0 0 10,0-5 1,0 5 17,0 1 1,0 4 3,0-5 1,-5 1 36,0 0 1,1-4 8,4 3 1,-5-3 21,0-2 0,0 1-52,5-1 1,-1-1 36,-4-3 1,4 3-15,-4-4 0,3-1 2,2 2 0,-1-5-31,-4 5 1,3-1-6,-2 6 1,2-1-57,2 1 1,0-1 65,0 1 0,0-3-87,0-2 1,0 3 70,0-3 0,0-2-97,0 1 1,0 0 86,0 0 0,0 4 2,0-3 1,0-2 7,0 2 0,0-2 6,0 1 0,2 4 19,2-3 0,-2-2-29,3 2 0,-4-2 14,-1 2 0,5 2-1,0-2 1,1 3-2,-1 1 1,-2-1-22,6-3 1,-4 3-7,5-3 1,-6 1-4,6-2 0,-5 3 1,4-7 0,-4 4-35,4-4 1,-4 5-3,5-5 1,-3 2 10,3-2 1,1-4 25,-6 4 0,4 2-27,-4-2 0,4 0 3,-4-5 1,5 0-55,-6 0 31,7 1 0,-4-1-97,2 0 0,-1-6 88,-3-3-10,-4 3 79,6-1-114,-7 1 456,0 5-159,0-11-85,0 10-71,0-10 25,0 10-81,-7-10 1,0 4 53,-8-6 0,1 0-170,0 0 1,0 0 124,-1 0 0,-5 2-13,-4 3 0,-3-4 32,-1 4 1,-5-3 6,0-2 0,-5 1 7,4 4 1,-5-4 4,1 4 1,2-2 1,-2 2 1,6-3-12,-1 2 1,-3-2-1,-2-2 0,-3 5 2,-2-1 0,-6 3 7,-3-3 0,-6-2 27,1 3 0,-3 1 4,7-1 1,3 4-33,-2-4 1,4 6 3,-4-1 1,-1-2-10,-9 1 1,-3-4-233,-6 4 1,2-4 217,2 4 1,7-1 9,3 2 1,-1 1-6,-8-6 1,-4 6 14,4-2 0,-9-1-3,0 2 0,0-6 17,9 6 0,-2-6 5,6 6 0,-7-7 12,-2 2 1,-5 1-17,36-3 1,-1-1-1,0 1 1,0 0-9,-35 2 0,5-2 14,5 7 1,-2-7-10,-8 1 0,36 0 0,0-1-7,-5-1 0,0 1 0,4 1 0,1 1-33,0-3 0,0 1 1,-35 8 22,4-2 1,-6-1-4,37-3 1,-1 0 0,0-3 0,-1 0 41,-1 3 1,0 0 0,1-3 0,0-1-34,2 1 1,0 1-1,-37 3 135,5-1 1,-7 0-129,37-5 1,-1 0-1,1 0 1,0 0 39,0 0 0,-1 0 0,-36 0-50,8 0 1,3 0-94,-3 0 1,1 0 131,-10 0 1,3 0-8,1 0 1,-3 1-149,12 4 1,-4-4 57,10 4 0,-7 2 179,1-3 1,-2 1-24,-2-5 1,6 2 90,3 2 0,7-2-142,8 3 1,-1-4 10,10-1 0,-1 0-32,1 0 0,3-1-150,7-4 1,-1 2-106,1-7 0,4 1 63,1-5 1,4-1 232,-5 1 0,7 2-166,-2 2 1,3-3 148,2 4 0,-1-4-96,1-1 0,1 0-30,4 0 0,-4-2 107,4-3 0,1-2 172,-2-2 0,6-9-225,-6 4 1,7-10 49,-2 0 1,4-2-49,1 2 0,0-3 30,0 3 1,0 2-89,0-2 0,0 0 4,0-4 0,0 1-1,0 3 1,0-3-29,0 3 0,0-3-74,0-2 0,0-4 40,0-1 0,0 1 68,0 4 1,0 0 117,0 1 1,0-2-126,0-4 1,0 2 74,0-6 1,0 0 14,0-5 0,-5-4-135,0-1 1,1 0 176,4 6 0,0-1 4,0 0 1,0 0-41,0 0 1,0-1-13,0-4 0,0 4-52,0-4 1,0-1 45,0 1 1,0-4-96,0 4 1,0-1 24,0 2 1,0-4-133,0-6 0,0 4 132,0 1 1,0 6-12,0-2 0,0 2 91,0-1 1,0 2-80,0-2 1,0-2 142,0 1 1,0-9-117,0 4 0,0-5 70,0 5 1,1 3 9,4-3 0,-2 1 4,7-5 1,-7 6-39,1 4 0,3 2-3,-3 2 1,3 0-92,-2 1 1,-4-1 82,4 0 0,3-2-45,1-2 1,-1-2 32,2-4 1,-2 4-40,1 6 0,2 2 0,-6 3 1,4-4-3,-4 4 1,4 0-6,-4-5 1,5 2 3,-6-11 0,1 10 82,-5 0 0,5 2-62,0-3 1,-1 5 38,-4 0 0,5 1 41,0-1 0,0-3 14,-5 3 1,4-2-20,1 2 1,6-2 94,-1 7 0,-2-5-118,1 4 1,-1-1-1,1 2 1,2 1-105,-6-6 1,5 1 110,-6-1 0,1-1-66,-5 5 1,5-4 47,0 5 1,-1-1-84,-4 6 0,0-1 49,0 0 1,0-4 8,0 0 1,0-2 19,0 1 1,0 2 13,0-6 0,5 2-23,0-2 0,4-2 6,-4 6 0,1-1 11,-1 2 0,1 1-8,4-6 0,-2 5-1,-3-5 1,-2 1-2,6-1 0,-6 1-1,2 4 1,1 4-2,-1 1 0,0-1 1,-5 5 0,0-3 15,0-2 1,0 6-15,0-1 0,0 1 294,0-1 1,0-1-238,0 6 1,0-2 114,0 2 0,0 3-106,0-3 1,0 3-51,0 1 0,0 2 7,0 4 0,0-4-134,0 3 1,0-7 62,0-3 0,0 1 61,0 5 1,0-5-72,0-1 0,0-4 103,0 5 0,-5-5 119,0 5 0,1-2-109,4 2 0,0 8 130,0-3 0,0 2-154,0-2 1,1-1 13,4 1 1,-2-5-38,7 0 0,-1-2 71,5 2 0,-1-2-151,-4-3 0,4-3 2,-3 3 1,2 2-104,2-2 0,-4 6 97,-1-1 0,-4 8-158,5 1 1,-7 7-73,1-2-375,4 3-1772,0 8 2452,7-5 0,5 12 0,2-5 0</inkml:trace>
  <inkml:trace contextRef="#ctx0" brushRef="#br2">11588 14387 8509,'-22'-28'0,"3"5"0,9 5-370,4 2 1,6 2-1158,0-1 1527,0 7 0,0 2 0,0 6 0,-6 0-213,4 0 408,-4 0-97,6 0 351,-7 0 311,6 0 381,-12 6-725,12-4 0,-6 11 126,7-4 0,-4 4-206,-1 1 0,-1 6-106,1 4 1,2 3 32,-7 1-203,7 1 29,-10-1 1,10 2-131,-6 3 0,1-4 181,-2-1 1,-2 1 16,2-6 1,-1 3 62,2-3 1,-2 3 1,6-7 1,-5 6 180,6-1-229,-1 3-26,5 1 1,-2 0 87,-2 1-48,2-1-123,-4 7 1,7 1 61,4 7 102,-3 0-189,10-1 0,-5 2-123,2 4 1,4-4 82,-4 4 1,2-6-162,-1-4 0,2 2 178,-2-7 1,3 5-20,1-5 1,0 2 108,0-2-101,0-3 9,1 11 0,-1-6 263,0 2-230,0 5-40,0-6 0,1 5 20,-1-3 1,5 1-16,0-5 1,5 3-6,-6-3 0,8 4 7,-3-5 0,9 5-17,1-5 1,0 0-137,-4-5 134,-7 1-8,5-1 0,-5 1-48,6-1 53,-6 1 59,5-1 0,-11 0 100,3 1 1,2-5-78,-2-1 1,1-4 135,-1 5 1,3-5-136,7 5 0,-1-6 28,0 6 0,2-6-100,4 0 96,2-2-89,7-1 0,-1-1 25,1 0 40,0 0-25,-1 0 0,-1-4 4,-3-1 0,2-4 19,-7 5 1,6-3-5,-1 3 0,3 3-24,2-4 0,6-1 16,3 1 0,3-5-225,2 0-647,-6 4 797,4-6 1,-12 4-96,-1-6 1,0 0 78,-9 0 1,6 0-21,-1 0 1,2 0-43,-2 0 1,3-1-18,-3-4 0,-4 3-179,-1-3 231,-3-2 17,-1 5 0,-7-4-413,-3 6 186,-3-7 485,-2 6 1,-5-7-824,1 3 292,-7 4 1,3-12-259,-6 3 1,0 3-8,0-3 1,0 5-140,0-4 0,0-1-1115,0-4 908,-6 0 923,5 0 0,-12-7 0,5-1 0</inkml:trace>
  <inkml:trace contextRef="#ctx0" brushRef="#br2">13607 16477 8509,'-2'14'288,"-3"0"1,4 0 492,-4 1 1,10-1-223,4 0 0,6 0-82,4 1 1,3-8-132,6-2 0,5 2-35,0-3 0,5 1 11,-4-5 1,3-5 34,-3 1 0,4-1 107,-5 5-187,6 0-52,-9 0 1,3 0 31,-9 0 21,3 0 173,-11 6-139,4 2 0,-12 8 43,-3 3 1,-18 4 103,-10 11 1,-11 8-381,-8 10 1,-7 10-429,23-29 0,0 0 1,-4 2-1,-2 0 0,-1 1 1,0-1 0,-2-3-1,-1-1-166,-2-2 0,0-1 0,0-2 0,0-1-865,0-4 1,0 0 0,-27 17 1379,13 0 0,3-6 0,2 1 0,6-3 0</inkml:trace>
  <inkml:trace contextRef="#ctx0" brushRef="#br0">17602 15098 8150,'-6'-14'0,"4"-1"248,-11 1 86,12 6-18,-5 2 0,6 8-60,0 2 1,-2 12 155,-3 13-170,4 5-68,-12 9 0,5 4 60,-6 1 1,-2 5-51,-3 0 0,-3 0-104,-6-1 0,4-3 62,0-6 0,1 0-169,-6-1 0,2-2-16,4-7 1,2-1 106,7-14 0,1 1-742,4-4 222,2-7 0,9-4-310,3-8 1,10-11 165,14-8 1,10-6 599,9-4 0,5-3 0,-2-7 0</inkml:trace>
  <inkml:trace contextRef="#ctx0" brushRef="#br0">18825 14870 7886,'-7'15'-869,"6"-1"868,-4 0 1,2-5 430,-2 1 1,4-1-193,-4 6 0,3-1 97,2 0 1,0-4 267,0-1 0,0 1-255,0 4 0,7 0-160,2 0 1,4 0-241,1 1 1,0 0-243,0 4 1,1 3-162,-1 7 0,-2 4-1195,-2 0 1650,-4 7 0,-6-4 0,0 7 0</inkml:trace>
  <inkml:trace contextRef="#ctx0" brushRef="#br0">17460 15723 8174,'-8'0'-604,"2"2"-603,6 3 1076,-7-4 417,6 12 0,-6 0 168,7 5-328,0 1 0,0-3 83,0 3 0,0 3 84,0 7 0,0-6-45,0 1 1,0 1 9,0 9 0,0-3-7,0 7 1,0 2 170,0 7 0,0-3-295,0 4 1,2 1-120,3-2 0,-4 0-185,4-4 0,-2-7 88,2-3 0,-3-3-124,2-1 1,3-7-467,-3-3-601,1-10 869,1-2 1,-4-10-161,3-7 1,1-6 570,-1-12 0,-1-7 0,-4-3 0,0-9 0,7-4 0,1-6 0</inkml:trace>
  <inkml:trace contextRef="#ctx0" brushRef="#br0">17602 15794 8174,'14'-22'-1388,"7"-3"1040,2 6 1,11 0 624,4 5 0,4 4 122,6 1 1,5-1 56,4-4 0,8 0-265,-8 0 0,-2 0-236,-3-1 0,7-4-1313,7 1 1703,10-8-112,-3 10 0,2-4-185,-8 6 1,-6 4 222,-9 1 1,-7 6-300,-7-2 0,-12 5-38,3 5 1,-10 1-287,0 3 0,-3 4 126,-2-4 0,0 4-108,0 1 1,-4-4 1282,-1-1-1156,1 1 1,-1-1 340,1 1-130,-7-7 0,8 5 154,-6-3-125,-1-4 0,-4 12 116,0-4 0,0 4-111,0 1 0,0 5 0,0 0 1,-4 6-56,-1-1 1,-1 8-20,1 1 1,3 6 10,-3-1 0,2 2-44,-1-2 0,2 3-16,-3-4 0,4 3-116,1-2 1,0 1-236,0-5 1,0-1 435,0-5 0,6 7 0,2 1 0</inkml:trace>
  <inkml:trace contextRef="#ctx0" brushRef="#br0">17417 16591 8141,'-20'-15'-75,"9"3"66,-4 2 174,11 4 1,4 6-35,9 0 1,5 0-32,5 0-47,3 0 0,13 0 202,3 0 1,5 0 80,4 0 1,13-2 33,16-2 1,3-4-452,-34 1 0,0-1 0,-1 1 0,-1-1 183,0-2 1,-1 1 0,1 0 0,-1 0-15,1-2 1,0-1 0,2 1-1,0 0 2,0-1 0,0 0 1,2-1-1,-1 1-35,-3 2 1,-1 1 0,36-10-246,-12 4 0,-12 8-51,-2 2 1,-8 3-370,-6 2 1,-5 0 223,-9 0 0,-10 7-655,-9 2 1041,-3 4 0,4 7 0,2 2 0</inkml:trace>
  <inkml:trace contextRef="#ctx0" brushRef="#br0">17972 16008 8141,'0'-15'-945,"0"1"703,0 0-10,0 6 165,0 2 1,1 6 451,4 0 1,-2 1-74,7 4 0,-1 5 34,5 9 0,-1-2-96,-4 7 0,4-5-47,-3 4 1,2-4-94,2 5 1,-1-7-131,-3 2 1,2-5 195,-2-4-210,-4 3-287,7-12 114,-6 6 91,1-7 1,-1-7 6,-7-2 0,0-4-105,0-1 1,4-7 46,1-2 1,2 1-142,-3-2 0,-2 0 187,3-4 0,1 4 26,-1 0 0,4 7 296,-4-2-156,0 9 237,1 4 1,0 12 82,4 4 0,1 9 87,-7 5 0,8 7-126,-3 2 1,-1 1 73,1-6 0,1-1-83,4-3 0,0 1-18,1-6 0,-1-5 251,0-5 0,0-5-106,0 0 0,5-2-397,0-2 1,0-6-110,-4-4 0,0-4-210,4-5 0,-5 2 65,1-7 1,-3 7-129,-7-2 1,5 3-193,-6 2 0,-1 6-545,-7 3 1,-1 3-343,-9 2 1434,3 13 0,-22 3 0,3 12 0</inkml:trace>
  <inkml:trace contextRef="#ctx0" brushRef="#br0">18299 16519 8141,'0'-14'-128,"-7"6"0,-1 2-92,-6 6 0,0 11 228,0 3 1,0 10 95,-1 0 1,1 3-280,0 1 97,-7 0 14,6 1 1,-6-1-29,7 1 0,0-6-15,-1 1 0,3-7-242,2 2 1,-1-3 97,6-2 251,1-6 0,4-1 0,0-7 0</inkml:trace>
  <inkml:trace contextRef="#ctx0" brushRef="#br0">18228 16690 8141,'14'0'-515,"2"-2"-65,3-2 0,-2 2 1049,7-3 0,-5 2-17,4-1 1,-5 2-352,1-3 0,-4 4-212,0 1 0,-6 0-930,1 0 737,-7 0 0,3 1-11,-6 4 1,-6 3 314,-4 6 0,-9 0 0,-3 1 0</inkml:trace>
  <inkml:trace contextRef="#ctx0" brushRef="#br0">18199 16747 7507,'0'14'-119,"0"0"0,0 1 192,0-1 1,0 0 379,0 0-465,6 0 1,1 1-554,2-1 146,4-6-309,-5 4 600,0-10 128,-2 11 0,-6-5 0,0 6 0</inkml:trace>
  <inkml:trace contextRef="#ctx0" brushRef="#br0">18199 16704 8141,'0'-9'0,"0"-1"-808,0 7 728,0-3 424,0 6 1,0 1-132,0 4 1,0 5-50,0 9 1,0 1 12,0 4 1,0 4 24,0 1 0,0 1 100,0 8 1,2 1-91,2 9 1,-2-3 35,3 7 0,-4-1-107,-1 1 1,0 0-117,0-9 1,2 1 14,3-11 0,-4 0-252,4-4 1,-2-5 85,2-1 1,-4-10-68,4 1 1,-2-4-1148,2-1 564,-3-3-801,4 1 1577,-12-6 0,-2 12 0,-6-5 0</inkml:trace>
  <inkml:trace contextRef="#ctx0" brushRef="#br0">17972 17699 8141,'14'0'-331,"0"0"0,2 2 1068,3 3 1,-2-2-180,7 6 0,0-4-426,4 5 1,0-1-123,1 5 1,-1 1-195,1-1 0,-1 0 156,1 0 1,-1 2-146,1 3 0,-3-3-374,-2 3-183,-3 3 0,-9-6-524,-2 3 1254,-4-10 0,-6-3 0,-6-12 0,-2-2 0</inkml:trace>
  <inkml:trace contextRef="#ctx0" brushRef="#br0">18284 17614 8141,'-7'-22'0,"-6"6"-449,3 7 225,4 6 460,-7-4 0,6 9 668,-8 3 1,6 9-472,-1 10 0,-1 4-310,-8 5 1,4-1-35,-4 6 1,1-2-228,-1 2 1,4-3-1163,-4-7 670,9-6 344,4 5 286,6-11 0,-7 4 0,0-5 0</inkml:trace>
  <inkml:trace contextRef="#ctx0" brushRef="#br0">20986 14956 8163,'-14'-15'32,"4"8"91,1 2 0,4-1 88,-5 1 1,6 0-16,-6 5 0,5 2-106,-4 2 0,4 4 32,-4 6 0,-1 5-130,-4 0 0,0 7 169,0-3 0,-5 4-100,0 2 1,0-3 58,5-2 0,1 3-146,3-3 1,-2-2-64,2 2 0,2-7-568,-1 2-48,6 3 0,-8-6 319,6 3 1,0-8-504,5-2 889,0-6 0,0 4 0,0-7 0</inkml:trace>
  <inkml:trace contextRef="#ctx0" brushRef="#br0">21498 14799 8156,'14'7'0,"5"-4"0,0 6 0,6-4-224,-1 4 0,3-1 424,1 2 1,-1 2 515,-3-2 1,2-2-331,-2 1 0,1-6-201,-1 2 1,1 2-78,-6-3 1,5 1-149,-5-5 0,5 2-131,-5 2 0,-5-2-364,-5 3 1,-5 3-997,0 1 1531,-2 4 0,-15 7 0,-3 2 0</inkml:trace>
  <inkml:trace contextRef="#ctx0" brushRef="#br0">20645 15453 8219,'-15'0'-915,"7"2"1306,4 3 0,-3 4-170,3 10 0,-1 0-54,5 9 1,0-2 314,0 7-222,0 3 1,2 0-36,2 7 1,-1 5 99,7-1 0,-7 5-195,2-5 0,1 4-114,-1-8 0,1 1-333,-1-11 0,-2 0 210,7-4 1,-7-7-232,1-3-188,-2-10-303,-2-2 543,0-7 0,0-8 60,0-7 1,0-5-109,0-9 334,0-5 0,0-3 0,0-5 0</inkml:trace>
  <inkml:trace contextRef="#ctx0" brushRef="#br0">20858 15453 8219,'43'-16'-447,"-1"-3"0,2 4 563,4-4 1,-4 3-55,3 2 0,2 0 350,-1-1 1,7 0-148,2-4 1,1 3-524,9-3 1,-7 0 429,1 5 0,-7-4-6,-2 9 1,-11 2-8,2 3 1,-10 2 81,0 2 1,-4 3-181,-6 7 1,3 1 117,-7 13 1,4-1-255,-4 6 1,0-1 43,-4 1 0,-6-6-96,0 1 0,1-7 265,4 2 0,0-3-263,1-2 1,-1 2 95,0 3 1,-4-2-116,-1 7 1,-4 0 80,4 4 1,-6 9-108,2 5 0,-10 4-99,-4 11 0,-8-3 44,-2 7 1,-5-2-96,5-3 0,-2-5 29,2-4 0,4-2-189,-4-3 1,3-5 479,2-4 0,-7-3 0,-1-2 0</inkml:trace>
  <inkml:trace contextRef="#ctx0" brushRef="#br0">21028 16335 8204,'-7'0'691,"0"-7"1,15 6-640,6-4 0,7 3 143,7 2 0,6-4-105,-1-1 1,11-5 160,-1 6 1,9-7-31,0 1 0,9-2-241,6-3 1,5 1-39,0 0 0,-5 0-209,-10 0 0,0-1-150,0 1 0,-11 1-234,-3 4 1,-12 3 301,-2 6 0,-7 0-460,-8 0 809,-6 6 0,-8 2 0,-8 6 0</inkml:trace>
  <inkml:trace contextRef="#ctx0" brushRef="#br0">21284 15709 8396,'7'21'58,"-4"-4"114,6 7 0,-4 1 25,5 8 1,-6-3-179,6 3 1,-5-4 113,4-5 0,-6 1-143,2-6 1,1 4 128,-1-4-94,0 0-157,-5-4-132,0-8 94,0 0 27,0-20 1,4-3-80,1-12 1,5-1 58,-6 1 0,12-7-109,-2-3 0,5-3 65,0-1 0,-3 5 120,3 4 0,-5 9 78,-4 6 1,2 8 193,-2 5 0,-2 5-61,1 5 0,-6 9 199,2 10 1,1 4 78,-1 6 1,2-4-135,-3 3 1,-1-5 44,7-4 1,-5 1-83,4-6 0,1-2-53,4-7 1,0-4-79,0-6 1,0 0-146,1 0 0,-1-6-349,0-4 0,5-7 220,0-2 1,-5 0-1317,-4 5 687,-1 0-8,-1 6 811,-2 2 0,-6 24 0,0 6 0</inkml:trace>
  <inkml:trace contextRef="#ctx0" brushRef="#br0">21498 16463 8087,'-8'0'-318,"-5"6"0,4 2 544,-10 6 0,3 5 42,-3 0 0,3 6 195,2-1 0,0-2-315,-1 2 0,3-7-52,2 2 0,-2 2-108,2-2 1,2-5-252,-1-5 1,6-4-62,-2 4 1,2-5 10,-2 0-666,4-2 374,-6-2 248,7 0 357,0 0 0,-6-13 0,-2-2 0</inkml:trace>
  <inkml:trace contextRef="#ctx0" brushRef="#br0">21355 16676 8087,'43'-6'0,"0"2"-23,-1-5 1,6-1 53,-1-4 1,1 5-45,-6-1 0,-5 7-261,-4-2 0,-5 4 7,-4 1 1,-8 0 266,-7 0 0,-6 6 0,4 2 0</inkml:trace>
  <inkml:trace contextRef="#ctx0" brushRef="#br0">21512 16619 8187,'8'8'437,"-3"6"1,-4 3-199,-1 12 1,0-1 9,0 15 1,-1-2-1,-4 11 0,3-1-59,-3 1 0,4-3-142,1-7 1,6 0-673,4-5 1,2-3 64,3-11 1,-1-2-929,0-7 1487,0 0 0,0 1 0,1-1 0</inkml:trace>
  <inkml:trace contextRef="#ctx0" brushRef="#br0">21256 17429 8087,'14'13'282,"0"-4"0,7 4 69,3-3 1,2 2-95,3 2 0,6 5-139,3 0 1,-2 7-28,2-3 1,-8 4-146,-2 2 0,1-1-119,-6 0 0,0-1-414,0-3 0,-4 1-1263,5-6 1850,-7 0 0,4-5 0,-7 1 0</inkml:trace>
  <inkml:trace contextRef="#ctx0" brushRef="#br0">21810 17429 8087,'0'-22'912,"-6"2"-833,-2 5 1,-6 8 212,0 2 1,0 5 127,-1 5 0,-4 9-309,0 9 1,-11 6 123,2 4 1,-11 10-175,-4 9 0,-1 5-257,18-26 0,-1-1 1,-23 29 212,24-28 0,0-1 0,-22 29-290,11-2 1,3-2-301,11-3 0,2-5 573,7-9 0,0-3 0,-1-6 0</inkml:trace>
  <inkml:trace contextRef="#ctx0" brushRef="#br3">12754 15794 8501,'-14'-14'0,"1"0"179,3 0 0,3 1 924,2 4-381,3-4-41,-4 11-364,6-10-319,0 10 0,6-4-160,4 6 0,-2 0 186,1 0 1,1-2-114,4-2 0,5 2 100,0-3 1,6 4-18,-1 1 0,6 0 117,-2 0 0,8 0 12,-7 0 1,7 0 48,-3 0 0,5-2 185,-5-3 1,5 2-128,-4-6 1,3 4-51,-3-4 1,5 4-73,-1-5 1,8 6-7,1-6 0,9 1-182,0-6 0,0 6 149,1-1 0,-2 7-31,-8-1 1,4-3-29,-9 3 1,3-1 4,-12 5 0,5 0 92,-5 0 0,8 0-53,2 0 0,4 0 95,5 0 0,-1 0-84,-4 0 1,2 5-13,3-1 0,2 1-5,-7-5 0,2 0-103,-1 0 0,4-5 44,9 1 1,3-6-158,2 5 1,-1 1 143,-4 4 1,-7 0 28,3 0 0,-10 0 118,1 0 0,-2 0-95,1 0 0,4 0 47,5 0 1,1 0-73,0 0 1,0 0-10,0 0 1,-2-2-20,-3-3 0,4 2-9,-4-6 0,5 4-79,4-5 1,4 2 93,6-1 0,-1-4-94,-4 4 0,-4-2 80,-10 1 0,1-1-110,-5 7 0,5-6 61,0 5 0,-3-4-16,2 4 1,0 0 65,5 5 0,-6-4 3,-4-1 1,-4 0 138,-5 5 1,3 0-90,-3 0 0,0 0 10,4 0 1,-1 0-4,12 0 1,3 0-4,6 0 0,3-1-88,-8-4 1,1 3-182,-10-2 1,4 0 174,-5 0 0,7 2-26,-2-3 0,3-1 112,2 1 0,3 1-209,-3 4 0,3-5 222,-8 0 0,-1 0-14,1 5 0,-3-1 26,8-4 0,3 3-78,11-2 0,1-4-12,4-2 0,-3 2-167,3-1 0,-8 4 116,-2-4 0,2-1 76,8-4 1,-2 5-3,-34 4 1,1 0 0,33-3 18,2-1 1,-10-4-45,-4 4 0,2 1 194,3-2 0,2 7-65,2-2 1,0-1-54,1 1 1,-8-1-17,-2 1 1,-4 2-75,-1-6 1,2 5 60,2 0 0,4-3 18,6 3 0,0-6 26,0 5 0,-11-4-24,-3 4 0,-1-6-1,5 2 1,-1 1-9,7-2 1,-4 2 3,8-1 0,-10-2-12,6 6 0,-12-4 0,-3 4 0,-4-5-5,4 6 0,0-6 12,5 5 1,0-1-31,-1 1 1,0 4 17,-4-4 1,2-1-1,-7 1 1,-1-1-2,-8 1 0,3 2 2,-3-7 0,3 7 122,1-2 0,1-1-123,0 1 1,1-1 265,3 1 1,-4 4-272,0-4 1,-2-1 85,-8 1 0,2 0-106,-2 5 1,-8 0-1,4 0 1,-10 0-8,-1 0 0,3 0-3,-2 0 1,0 0 17,-5 0 0,0 0-32,1 0 84,-1 0-51,0 0 1,0 0 127,0 0 0,-4 5-78,-1 0 1,-1 1 11,2-1 1,1-2-82,-6 6 1,4-4 0,-4 5 1,4-6-24,-4 6 22,6-1 0,-9 5 32,2 1 1,-2-1-22,-2 0 0,0 0-41,0 1 1,0 3-47,0 1 0,0 7-32,0-3 1,0 4-4,0 2 1,0-1 1,0 1 1,0 1 302,0 3 1,0-3 162,0 3 1,0-1-355,0 1 0,0-3 359,0 3 0,0 2-98,0-2 1,2 6-159,2-1 0,-1 3-18,7 2 1,-7 1-18,2 4 0,1 2-10,-1 7 1,0 0-14,-5 0 1,0 4-100,0 1 1,-7 6-301,-2-2 0,-4 8 387,-1 2 1,-5 2-43,0-3 0,0-2 101,5 3 1,-4-2 1,4 2 1,-2-3 1,12 2 1,-6 3 14,6-2 0,-1-5 12,5-5 1,0-6 15,0 2 1,6 3-342,4 1 0,-4-3 20,-1-1 0,-4-4-644,-1-1 0,-3-6 69,-6-4 794,-7 3 0,-13-2 0,1 2 0,-1-2 0,1-1 0</inkml:trace>
  <inkml:trace contextRef="#ctx0" brushRef="#br3">12768 15823 8565,'-6'-16'613,"4"3"0,-4 15-563,6 3 0,4 11-66,1 12 0,6 7 107,-1 7 1,-2 9-140,1 6 1,1 1-181,4 9 1,-5-1 74,1 5 1,-1 5-104,5 0 1,-2-1 127,2-3 0,-5-3 136,5-3 0,4 7 158,1 3 0,-5-8 36,5 8 1,-3-8-359,-7-2 1,4 2 411,1-7 1,0 7-52,1-1 1,-1 2-97,0 2 0,-6 0-62,-3 0 0,1-6-100,-1-3 0,-1 1 29,-4-1 0,5-6 96,0-3 1,4-3-24,-4 2 1,5-3 136,-6-6 1,6-2-51,-5-3 0,6 1 198,-2-5 0,2-1-292,-1-5 0,2 1 201,-2-1 0,-2-4-367,1-1 1,-1-4 226,1 5 1,3-5-307,-8 5 0,7-7 73,-1 2 0,-4-8 38,-1-1 58,3-1 95,0 5 0,1-1 177,1-4 1,-2-1-108,1-3 0,4-2 159,-4 7 1,5-6-194,5 6 0,3-5 14,7 4 0,1-4-163,3 4 0,2-6 98,3 2 0,8-3-192,-4-2 0,4 0 17,-3 0 0,-1 0 84,1 0 0,1 0 103,4 0 0,-1 0 156,10 0 1,1 0-165,9 0 0,1 0-47,-7 0 0,1 0 231,-5 0 1,1 0-114,4 0 0,4-2-148,10-3 1,1 2 19,-36-1 0,-1-1 1,0 1-1,0 0-84,32-6 0,2-2 104,-8 2 1,10-7-206,-36 8 1,1-1 0,0 0 0,0 1 189,-1 1 0,0 2 0,1 1 0,0 0-18,35-4 0,-5 1 137,-4-2 0,-4-1-108,8 7 1,-3-1 45,8 5 0,-4 0-34,-1 0 1,-6 0 0,-3 0 1,3 0-7,1 0 1,10 0-1,4 0 0,-1 0-26,2 0 0,-7 0 0,2 0 0,0 0 143,4 0 0,-2-5-128,-33 3 0,0-1 0,-4 0 1,0 0 112,2 0 1,-1 1-1,37 1 4,-8-4 0,4 4 10,5 1 1,-1 0-76,-36 0 0,-1 0 0,39 0 69,-5 0 0,-8 0-71,3 0 1,3 0-24,7 0 1,-37-3 0,2 1-66,1 0 1,1-1 0,-5-2 0,0 1 35,0 1 1,0 1 0,-2-3 0,1-1-93,3 1 0,0 0 0,2-1 1,0-2 30,2-1 1,1-1-1,-2 2 0,-1 0 32,1-1 1,-1-1 0,-5 2 0,0 1 16,0-1 1,1 1 0,0 0 0,1 0-6,1 0 0,0 0 1,0 0-1,0 1 25,-2 2 0,-1-1 0,0-2 0,0 1 122,-2 1 1,0 1 0,38-4-33,-7-2 0,8 6-86,-37-1 0,1 0 1,-3 3-1,1-1-35,2-1 0,-1-1 1,34 2 34,0-2 0,-2-1-14,2 1 0,3-5-14,-37 8 0,1 0 0,-1-3 0,0 0-18,-2 3 0,0-1 0,35-8 54,-4 2 1,-3 1 12,7-1 0,4 1 106,-38 3 0,-1 0 0,37-6-48,-1 6 1,-5-4-33,-4 4 0,2-6-15,-2 2 0,4-2 0,4 1 0,-2-3-5,3 4 0,-10-4-96,-4-1 1,-8 0-188,-2 0 1,-2-1 124,2 1 0,2-5-286,-6 0 1,-3 0 141,-7 5 1,-5 0-827,-9 0 1,-5 4 29,-9 1 1056,-4 6 0,-12-10 0,-2 5 0</inkml:trace>
  <inkml:trace contextRef="#ctx0" brushRef="#br3">13067 17827 8387,'-24'-4'-652,"0"-1"408,7 0 0,-10 5 839,3 0-236,4 0 1,-6 2-185,7 2 0,-6 4-306,1 7 1,2-6 54,-1 1 1,4-3 187,-5 3 1,7 1-228,-2-6 1,-3 1 116,-2-1 1,-3-4-106,-1 4 0,-2-3 69,-4-2 0,-4 0-34,-9 0 0,-8-2 54,-7-3 1,5 4 3,5-4 0,0-1-96,-5 1 0,-1-1 158,-4 1 0,-4 2 191,-10-7 1,3 6-128,-3-6 0,5 2 78,5-1 0,1-4-186,4 4 1,-4-4 9,-6-1 0,-5-2 25,0-3 0,2 3-14,8-3 1,2-3-98,7-2 1,1 2 92,-1-1 1,-6-3-26,-4-7 1,2 3 9,-1-3 1,8 1-4,1-1 1,1 2 64,9-7 0,0 3 145,4-8 0,2 4-154,3-9 1,-8-2-1,4-2 0,-6-4 26,1 0 0,7-1-8,-2 0 0,4-5-390,0 1 1,5-3 365,9 3 0,-1-4-113,6-6 1,-2 0 96,2 0 1,3 0-10,-3 0 1,4 0-19,0 0 0,1-8-12,7 36 1,0 0 0,0 1 0,1 1-12,1-2 0,1 0 0,-2 0 0,1 1 17,2 2 1,1-1-1,-1-3 1,1-2 24,2-1 1,0 0-1,0-2 1,-1 0 7,-2-1 1,1 0-1,1 2 1,0 0 2,-1 3 0,0 0 0,1-6 1,2 1-224,1 2 1,0 1-1,0-4 1,0 1 265,2 0 0,1 0 0,-1 1 0,2 0-28,0 2 0,2 0 1,-1-2-1,0 1 60,0 3 1,0 0-1,0 0 1,0 0-111,1 2 1,-1 1 0,2-37-111,1 3 0,-6 10 31,6 4 1,-7 4 104,2 1 1,-4 6 50,-1 4 0,0-1-47,0 6 0,0-2 221,0 10 0,-4 3-268,-1 7 0,-6 4 458,1 5 0,-2 1-483,-3 0 1,1 6 316,0 3 1,-2 4-356,-3 1 0,-1 0 85,-4 0 1,-3 1-69,3 4 1,-9 9 14,-5 10 1,-3 4-5,-1 6 1,-1 2-33,0 7 0,1 5-279,-1 5 1,-4 2 146,-1 2 1,-5 1 152,27-27 0,-1 0 0,-1 0 1,0 1-88,-4 1 0,2 0 0,4-1 0,0 0-34,-26 24 1,14-7-72,9-6 0,9-8-665,10-12-427,4-2 1338,19-13 0,2-8 0,14-8 0</inkml:trace>
  <inkml:trace contextRef="#ctx0" brushRef="#br3">9398 13491 8478,'24'-26'199,"0"2"1,1 5 402,8 9 1,-1 4 202,6 6 1,0 0-316,4 0 0,14 11-337,5 3 0,-22-5 0,1 0-208,2-2 1,1 0-1,3 0 1,0 0-182,2 0 0,-1 0 16,-3 0 1,0 1 0,8 1-1,1 2 1,-7 0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6043 2445 8326,'-21'8'216,"6"5"0,-3-4 474,7 4-264,-1 1-199,10 0 0,-4 1 486,6-1-454,0 0 0,1 0 100,4 0 0,9-6-100,10-3 1,9-3 18,5-2 0,16-2 14,7-3 0,7 2-644,3-6 1,-1 1 258,-4-2 1,-4-1-110,-10 6 0,-5 1-761,-9 4 1,2 0 489,-7 0 1,-6 0-635,-8 0 0,-3 4-44,-2 1 1151,-6 0 0,-2 1 0,-6 2 0</inkml:trace>
  <inkml:trace contextRef="#ctx0" brushRef="#br0">6697 2403 8326,'8'6'-186,"5"2"156,-4 6 1,5 0 619,5 0 1,-1-1-93,5-3 0,3 2 85,7-2 0,-3 1-204,3-2 0,-3 2-58,-2-6 1,-1 0 23,-3-5 0,1 1-116,-6 4 1,-5-3-222,-4 2 1,-7 0 82,2 0 1,-12 4 15,-7 6 0,-10 7-118,-13 3 1,-14 9-188,-15 5 0,-2 3-607,1 1 1,33-18 0,0 0 397,-27 23 1,6 1 406,7-6 0,4-5 0,1-3 0</inkml:trace>
  <inkml:trace contextRef="#ctx0" brushRef="#br0">8204 2502 8441,'-14'-24'78,"0"1"0,4 5 327,1-1-190,-1-3 1,-4 5 67,0-7 0,-2 2-192,-3-2-46,-3 4 1,-2 1-32,1 0 0,-6 5 59,-4 4 0,0 7-8,4-2 1,-1 4 110,-3 1 0,1 1-196,-5 4 1,0 8 100,-1 6 1,0 6 48,10-1 1,-4 1-114,9-1 0,4 4 7,5 0 0,6 1-92,8 4 1,3-3 94,6-1 0,4 1-127,15 3 1,-1-3 86,11 3 0,-5-3-211,5-2 0,-6 1 44,1-1 0,-3 1 26,-2-1 0,-1-4 135,-3-1 1,1 0 3,-6 0 0,0 4 17,-5-3 1,-1-4-53,-4-1 0,-2 2 239,-7-2 1,-2 1-116,-3-1 1,-2-3 92,-8 3 1,-4-3-180,0-2 1,-4 0-92,4 0 0,-5-4 2,5-1 0,-5-5-220,5 0 1,1-8 20,3-6 1,3-9 81,2-5 1,-1-2-311,6-3 0,5-4 70,5 0 0,11 0 160,-2 4 1,8 1 297,-3-1 0,5 3 0,-5 2 0,6-1 0,-1 6 0,4-7 0,5 3 0,-1-4 0,6-2 0,-2 1 0,2-1 0,2 3 81,-7 2 0,0 5-46,-4 9 0,-3 4 547,-2 6 0,-3 2-238,-7 2 0,-2 11 131,-2 8 1,-4 4-184,-6 2 1,-1 5-168,-4 4 0,-3-1-55,-6 1 1,-5-2 76,0 2 1,-5-5-202,5-9 1,0-1 13,5-8 1,5 0-180,-1-10 61,7 0-52,-3-5 0,7-6 186,4-4 0,-2-3-115,7-1 1,-1 0 6,5 0 0,2 6 99,3 3 0,-3 4 150,3 1 0,-3 1-177,-2 4 0,5 3 244,0 6 1,-2 7-40,-7 2 1,2-1-33,-2 2 0,-4-2-67,-1 2 1,1-2 8,-1-3 0,0-2-308,-5 7 0,0-5 100,0 5 0,0-7-396,0 2 1,0-3-175,0-2 723,0-6 0,-7-8 0,-1-8 0</inkml:trace>
  <inkml:trace contextRef="#ctx0" brushRef="#br0">8631 2744 8236,'8'14'-129,"3"2"763,-7 3 0,6 3-167,-5 6 1,-1 1-252,-4-1 1,0 2 22,0 3 0,-1-3-88,-4 4 1,-1 0 60,-4-1 0,-1-1-125,6-8 0,-4 1-48,4-6 0,0-5-486,5-4-89,0-7 1,2 0 265,3-13 0,1-5-313,4-14 0,2-5 217,-2-4 0,2 1-72,2-1 0,-1 2 108,-3-2 0,2 2 152,-2 3 1,-2 9 734,1 0-510,1 7 1,4 9 470,0 3 1,-5 5-259,1 5 0,-2 8 233,1 6 0,2 6-168,-6-1 0,5 1-33,-6-2 1,1 4-65,-5-3 1,0-3-122,0-2 0,0-4 52,0 0-397,0-8-237,0 6 1,5-13 244,0 0 1,6-13-315,-2-10 0,-1-4 214,1-2 1,-1 1-55,2 0 0,1-6 56,-6 1 1,4 0 60,-4 5 1,4 6 179,-4 3 1,5 3 279,-6 2 0,3 6 393,-3 3 0,0 11-316,5 8 1,-4 2 386,4 8 0,-4 0-243,4 4 0,-4 1 13,5-1 0,-7-1-103,2-4 0,1 0-305,-1-4 0,-1-4 178,-4 4-610,7-3-714,-6-2 545,6 1-818,-7-1 518,0-6 82,0-2 800,0-6 0,-7-13 0,-1-2 0</inkml:trace>
  <inkml:trace contextRef="#ctx0" brushRef="#br0">9228 2715 7701,'8'15'658,"-4"-1"0,3 2-314,-3 3 1,3 7-90,-2 8 0,1 10 218,3-2 0,4 12-79,-4 3 0,4 14-583,-6-29 0,0 1 0,0 1 1,0-1 231,1 5 1,-1-1 0,0-5 0,0-2-134,0 1 0,0-1 0,7 32-371,1-5 0,-6-10 320,1-10 0,-6-11-129,6-7-57,-7-7 259,3-14 1,-6-10-183,0-12 1,-6-8 222,-4-11 1,3-5-481,-3-10 1,-1 3 149,-8-8 1,2-5 59,-7-8 0,0-10 58,10 36 0,0-1 0,-7-36 239,7 1 0,1 10 0,9 4 0,-1 12 0,5 7 0,0 7 0,0 7 0,6 7 154,4 3 0,2 3 139,3 2 1,4-5 179,0 0 0,1 5-83,-1 4 0,-3 3 266,3-3 0,1 4-257,-1 6 1,0 0-43,-5 0 1,1 1-237,-1 4 0,-6 5-7,-3 9 0,-4 3-185,-1 6 1,-1 5-185,-4 0 1,-5 7 138,-9-2 0,2-2-28,-7 2 1,7-6 14,-2 1 0,3-9-295,2-6 0,4-8-105,1-5-13,6-4 1,-4-13 90,7-7 0,0-13-313,0-6 764,0-9 0,0-4 0,0-6 0</inkml:trace>
  <inkml:trace contextRef="#ctx0" brushRef="#br0">9427 2275 8185,'14'-13'-128,"0"4"1,0 2 361,1 7 0,-1 8 399,0 6 0,0 13-69,1 11 1,-3 11-124,-2 8 1,-4 3-619,-6 11 1,0-3 421,0 8 0,0-5-390,0-5 0,0-3-91,0-6 1,5-13-428,-1-6 1,6-8 206,-5-6 0,6-10 210,-2-9 0,-1-3-318,2-2 0,-6-8 102,6-7 1,-5-2 377,4-11 0,-6 2 84,2-7 0,1 8-81,-1 1 1,1 7 118,-1-2 0,-2 3 31,7 2 1,-1 6 671,5 3 1,1 4-370,-1 1 0,2 0 257,3 0 0,3 0-152,6 0 0,2-7-56,3-2 0,-1-8-93,6-2 1,-7-7-333,3 3 0,-11-4-47,-4-2 1,-3 6-53,-2-1 1,-6 0-39,-3-4 0,-4 6-196,-1 3 1,-1-2-49,-4 2 1,-9 0 141,-10 5 0,-3 5 61,-1-1 1,0 7 55,-1-2 0,5 4 529,1 1 1,5 8-96,-1 6 0,4 8 65,0 11 1,3 3 453,2 7 1,4 6-326,6 3 1,0-3-56,0-2 1,6-7-128,4-2 0,9-11-784,4 1 0,11-10 373,3-4 1,6-6-1146,4-8 1,-1-3 353,6-7 1,-6-1-713,2-13 1415,2-6 0,1-6 0,6-7 1</inkml:trace>
  <inkml:trace contextRef="#ctx0" brushRef="#br0">10635 2602 8127,'-8'0'-1310,"2"0"2001,6 0 1066,0 0-1479,-6 0 75,4 0-356,-4 0 1,4 0 54,-2 0-157,2 0-22,-4 0 165,-1 0-137,6 0 152,-6 0-478,7 0 1,2 0 164,3 0 1,-2-2 259,6-3 0,7-3 0,6-6 0</inkml:trace>
  <inkml:trace contextRef="#ctx0" brushRef="#br0">10948 2175 8166,'0'16'-1011,"0"3"0,5 0 1013,0 9 0,-1-1 16,-4 11 1,2-5 616,3 5 1,-4 5-245,4 4 0,-3 7-30,-2-2 0,0 3-156,0 2 0,0-2-165,0-2 0,0-4 43,0-7 0,1-7 121,4-7 0,-4-1-452,4-8 158,3-6-73,-6-1 1,6-12 53,-4 0 1,-2-12-175,3-12 0,-4-3-71,-1-1 0,0-12-44,0-2 1,-1-17 153,-4-2 1,-1-6-381,-4 1 0,-1-10 624,6 0 0,-4 0 0,4 1 0,0 10 0,5 8 0,7 13 0,2 11 0,4 6 166,1 8 0,7 1-62,2 14 0,4 4 146,1 4 1,1 12 15,-1-2 0,-1 10 99,-3 0 0,1 3 79,-6 1 1,-1 1-256,-9-1 0,2 2-263,-6 3 1,-2-3 102,-8 3 1,-3 2-160,-6-2 0,-2 0 35,-3-4 1,2-1-21,-7 1 0,2-7 3,-2-3 0,2-5-193,3-4 317,4 2-109,-6-10 193,13 4 0,3-1-78,10 0 0,8 6 301,6-2 1,8 4-84,1 1 0,2 0-84,8 0 0,-5-1-219,5-4 1,-6-1 159,1-3 1,-3-3-432,-2 2 0,-4-2 181,0-2 1,-7 0-487,2 0 0,-3-5 254,-2 1 1,-4-6 388,-1 5 0,-6-6 0,2 2 0,-4-10 0,-1-3 0</inkml:trace>
  <inkml:trace contextRef="#ctx0" brushRef="#br0">11574 2147 8166,'9'-2'-988,"1"-3"0,-6 4 1430,6-4 0,-1 5 33,6 5 0,-6 0-84,1 9 0,-7 3-148,1 12 0,-2 1 126,-2 3 0,-2 0-126,-2 10 1,-6-4-24,-9 8 1,2 4-56,-7 1 1,12 3-193,-3 2 1,4-1-573,-3-4 0,6-10 366,3-9 1,4-4-473,1-5 0,0-9 323,0-5 1,0-9-17,0-1 0,1-9 104,4-15 0,-2-3 294,7-15 0,-7-4 0,2-11 0,1 0 0,-1 0 0,4 1 0,-4-1 0,1 6 0,-1 4 0,-2 2 0,7 3 0,-2 6 0,1 2 0,4 11 84,-4 4 0,-1 4 92,2 6 1,-1 3 487,5 6 0,-4 8-102,-1 6 0,1 6 61,4 9 0,0 6-84,0 2 1,-4 3-206,-1-2 1,-4 8-96,4-4 1,-4 4 18,5-3 1,-1-2-211,5-3 0,-1-4 125,-4-5 0,7-7-86,-6-3 0,6-10-16,-7-4 1,4-3 54,1-2 1,0-8-74,0-6 1,1-7 72,-1-7 0,0-12-739,0-2 1,-1-4 356,-4 3 1,2 0-1273,-6 1 0,0-7 678,-5-3 1,0 3 334,0 1 0,0 4 515,0 1 0,0 1 0,0-1 0</inkml:trace>
  <inkml:trace contextRef="#ctx0" brushRef="#br0">12114 2076 8146,'6'14'-1508,"1"0"1269,2 0 0,2-4 365,-6-1 0,0 1-35,-5 4 0,0-3-1,0 3 1,0-1 816,0 10 1,0-2-284,0 7 0,-7-1-223,-2 11 0,-4 0-160,-1 5 0,0-1-258,0 1 0,1-3-307,3 2 0,-2-2-367,2 7 0,4-9-22,1-5 0,4-4-64,1-6 414,0-8 0,0-11 363,0-8 0,6-11 0,-4-13 0,4-8 0</inkml:trace>
  <inkml:trace contextRef="#ctx0" brushRef="#br0">12128 2232 8121,'14'-13'0,"1"4"0,-1 3-183,0 6 1,0 1 330,0 4 1,2 4 459,3 10 0,-3-1-238,3 5 1,-5 6 58,-4 4 1,2 3 157,-2 2 0,-2-3-157,1 12 0,-4-4 14,4 9 0,-4-1 220,5 1-475,-7-10 1,9-2 60,-2-7 0,-2-6-59,1-8 1,1-5-140,4-4 1,0-4 20,0-6 135,1 0-149,-1-6 0,2-9-113,3-8 0,-4-6-285,4-4 0,-3-10-432,-2-9 1,1 2 152,-1-2 0,-2 0-600,-2-5 0,1-2 578,-6-2 0,-1 7-50,-4-3 0,0 6-605,0 4 754,0 6 541,0 13 0,-4 2 0,-1 7 0,0 7 0</inkml:trace>
  <inkml:trace contextRef="#ctx0" brushRef="#br0">6356 5815 8408,'-8'6'986,"8"-5"-773,9 4 0,6 3 50,4 2 1,4-3 461,10 3-545,-3-7 0,16 3 67,-3-6 1,6-3 8,3-6 0,6-2-1653,14-13 1447,-1 0 1,-7 2-159,-2 3 1,-11 5-379,-9 5 0,-5 2-480,-9 7 497,-6 0-18,-1 0 1,-9 2-1122,-2 3 1608,-4-4 0,-6 12 0,0-5 0</inkml:trace>
  <inkml:trace contextRef="#ctx0" brushRef="#br0">7095 5459 8139,'14'10'-82,"1"-1"100,-1 7 0,6 0 126,4 3 0,-2-4 204,2 0 1,1 4 333,8 0-318,-3 6-121,11-9 0,-6 4 361,3-6-392,9 1-32,-15-8 1,9 6 73,-13-3 0,-1-3-71,-3 3 0,-3-5-7,-7 4 1,-6-4 0,-4 4 0,-4 1-41,-4 4 1,-11 7-491,-8 2 281,-17 4 0,-1 8-695,-16 3-472,10-3 963,13-12 1,0 1 0,-17 19 276,-5 9 0,27-23 0,1 2 0,-21 26 0,3 1 0,5 1 0</inkml:trace>
  <inkml:trace contextRef="#ctx0" brushRef="#br0">10166 3540 8336,'0'-14'-660,"0"-1"462,0 1 1,0 0 1746,0 0-695,0 0-500,0-1 1,2 7-84,2 4 1,0-3-61,5 3 0,1-1 1,4 7-176,0 2 0,0 10 129,0 10 0,1 5-114,-1 4 0,-1 3 111,-4 7 1,2 7-162,-6 7 1,0 6-203,-5 8 0,-2 4 251,-3-4 0,2 8-11,-6-8 0,-1-3-4,-4-7 0,0-2-191,-1-2 1,1-2 59,0-3 1,1-9-535,4-10 1,-4-5 251,4-4 0,-9-3-1466,-1-7 1844,0-6 0,5-2 0,0-6 0</inkml:trace>
  <inkml:trace contextRef="#ctx0" brushRef="#br0">9967 4492 8336,'6'24'103,"4"0"1,1 1 227,-2 8 1,4-1 287,-3 6 1,1 1-144,-2 9 0,4-3 44,-4 8 0,-1-8-124,2 3 1,-6-7 23,6-8 0,-1-1-127,5-13 0,1-2-57,-1-8 1,0-4-110,0-10 0,1-15 165,-1-13 1,2-8-572,3-7 0,-4 2 207,4-6 0,-3 0-1092,-2-5 0,-4 7 590,-1 2 0,1 4-970,4 1 1,-5 7 1543,1 3 0,-1-3 0,6-1 0</inkml:trace>
  <inkml:trace contextRef="#ctx0" brushRef="#br0">10664 3767 8352,'6'-14'219,"2"5"86,6-1 1,5 2-62,0-1 1,6-2-1,-1 6 0,-2 0-51,2 5 0,-7 0-51,2 0-546,-3 0 305,-8 7 1,-2 5 4,-6 7 0,-3 8-72,-6 1 1,-7 7-127,-13 8 1,-5 4 69,-4 1 1,1-1 95,-1-4 0,2-2 45,-2-3 0,5-5 168,9-9 0,4-4-88,6-6 1,6-4 237,3-1-257,3-6 0,10 2-42,6-10 0,5-1-91,5-3 1,1-4 88,-6 3 1,5 3-60,-5-3 20,0 7 172,-5-3 1,-6 7 13,-3 4 1,-4 3 244,-1 6 0,-4 5-71,-1 0 1,-6 5 211,1-5 0,2 4-111,-1-4 0,4 2-51,-4-2 0,6-8-221,-2 3 0,3-8 282,2 4-540,0-7 0,7 2 109,2-10 1,4-3-390,1-6 0,5-2 71,0-3 0,0 3-87,-5-3 1,5 4 164,0 0 0,0 1 112,-5 0 0,0 4 296,1 1 0,-1 6-81,0-2 0,0 3 785,0 2-607,1 0 1,-1 7 341,0 2 0,-4-1-155,-1 2 1,-6-1 27,2 5 0,-5 1-209,-5-1 1,2 5 22,-6 0 1,-6 6-274,-4-1 1,0-2 45,5 1 0,2-5-757,2 1 427,-3-10-501,12-2 0,-5-15 37,6-7 0,1-11 790,4-12 0,3-10 0,6-2 0</inkml:trace>
  <inkml:trace contextRef="#ctx0" brushRef="#br0">11005 3625 8352,'9'0'0,"1"0"0,-2 2 662,1 3 1,2 7-168,-6 7 0,5 13-7,-6 1 0,6 13-216,-5 6 1,-1 5-1,-4 4 1,0 1-39,0-1 0,0 1-33,0-10 1,0 0-279,0-4 0,0-4 150,0-16 0,0 2-441,0-11 0,0 0 43,0-4-1575,0-8 1044,0 0 0,0-9 856,0-3 0,7-9 0,0-8 0</inkml:trace>
  <inkml:trace contextRef="#ctx0" brushRef="#br0">11503 3853 8349,'0'14'611,"0"0"-375,0 0 0,0 7 829,0 3 0,-5 4-424,0 5 1,-6-1-220,2 6 1,-9-5-283,-1 5 1,0-7-227,5 2 1,0 2-1006,0-2 1,-1-1 699,1-8 0,2-9-1913,2-5 2304,-3-7 0,6-16 0,-8-10 0</inkml:trace>
  <inkml:trace contextRef="#ctx0" brushRef="#br0">11346 3639 8297,'14'0'0,"1"0"0,-1 0 0,5 4 1682,0 5-1028,0 7 0,0 14 335,0 3 0,0 5-419,-5 9 0,0-1-212,0 6 0,5-6-86,0 1 1,2-2-1332,-2-3 1,-2-4 739,7 0 0,-5-6 319,4 1 0,1-3 0,5-2 0</inkml:trace>
  <inkml:trace contextRef="#ctx0" brushRef="#br0">11972 3739 8411,'-14'-5'-256,"-1"0"1,7-6 87,4 2 938,2-4 228,2-1 1,6 0-570,4 0 0,9-2-391,5-3 0,2 3-774,3-3 574,-1 3 1,-1 4-526,-3 2 0,1-1 367,-6 6 0,0 1-402,-5 4 432,-6 0 0,-2 6-131,-6 3 1,-11 10 420,-3 5 0,-9 5 0,-1 4 0,-3-2 0,-1 7 0,-2-1 0,-4 0 0,9-2 45,-3-6 1,9-2 79,0-4 0,4-7 474,6-7-298,3-5 0,12 2 2,3-6 1,10-3 27,5-7 1,8-1-371,1-12 0,5 0-171,-5 0 0,0-3-188,-4 8 0,-3-6-1,-2 5 0,-3 5 399,-7 4 0,0 1 0,0-6 0</inkml:trace>
  <inkml:trace contextRef="#ctx0" brushRef="#br0">12142 3682 8335,'8'0'-445,"-1"0"0,-7 2 956,0 2 1,0 9-304,0 6 0,0 0 14,0-5 1,0 5-156,0 0 0,0 0 74,0-5 0,4 0-65,1 1 1,0-6 105,-5 1 0,0-1-171,0 5 1,0 1 88,0-1 0,0-5-11,0 1 0,0-6-288,0 6 230,0-7-147,0 3 135,0-6-110,0-6 1,0-2 110,0-6 1,0 4-606,0 1 267,0 6 1,0-5-326,0 3-926,0 4 1569,0-6 0,-6 7 0,-2 0 0</inkml:trace>
  <inkml:trace contextRef="#ctx0" brushRef="#br0">12014 3654 8335,'-14'0'-2160,"0"0"2632,0 0 55,6 0 183,2 0-260,6 0-185,0 0 0,6 0-164,3 0 1,4 0 68,1 0 1,7 0-133,2 0 0,0-2 15,0-3 0,3-3-131,7-6 1,-3 0 63,3 0 0,-8 4-128,-1 1 1,-7 6 126,2-2-29,-3 3 1,-3 4 165,-4 3 1,-4 4-103,-10 10 0,-4-2 76,-10 7 0,1-2-54,-5 2 0,4 1 150,-5-6 0,7 0-70,-2-5 1,3 1-19,2-1 1,4-5-246,1 1 306,5-7-312,-2 3 1,6-7 119,0-4 1,3 2-60,7-7 0,1 6 82,13-6 0,-5 5-213,4-4 1,-1 6 102,2-2 1,1 3 48,-6 2 1,0 0 193,-5 0 1,1 7-118,-1 2 1,-6 4 141,-3 1 0,-4 5-92,-1 0 1,-6 6 217,-4-1 1,-2 3-46,-3 1 0,-4-1-126,1-3 0,-1 1-84,4-6 0,1 1-159,0-1 1,1-8-113,4 4 1,-4-9 102,4 4 1,1-7-1399,-2 1 1069,1-2 1,-4-8-224,4-4 0,-2-2 695,6-3 0,-12-5 0,1-2 0</inkml:trace>
  <inkml:trace contextRef="#ctx0" brushRef="#br0">12086 3710 8335,'0'-7'-274,"0"0"1,4 14 883,1 2 0,0 5-214,-5 5 1,4 8-125,1 6 1,2 8 199,-3 2 0,-1 1-68,7 8 0,-7 4 122,2 0 1,1 9-232,-1-8 1,0 3 18,-5-3 1,0-5-61,0 0 1,0-8-17,0-1 1,0-3-127,0-12 1,4 2 331,1-11-868,0 0 371,-5-5-577,0-6 0,0-8 466,0-9 0,0-6-1082,0-4 0,1-3 510,4-6 0,-2-2 252,7-3 0,-5-4-1396,4-5 1880,0-1 0,6 0 0,-1 1 0</inkml:trace>
  <inkml:trace contextRef="#ctx0" brushRef="#br0">12555 3398 8332,'8'0'-3,"-2"1"234,-6 4 0,-6 9-94,-4 10 0,-3 3 121,-1 1 1,-5 1-231,0-1 0,-4-1 95,4-3 0,-5 1-184,5-6 0,0 0 118,5-5 1,6-4-389,3-1 178,4-6-71,1 3 0,8-7-43,6-4 0,2 2 144,7-6 0,1-1-61,4-4 1,1 0 80,-1-1 1,-1 3 165,-3 2 1,1-1-163,-6 6 1,0 1 634,-5 4-283,-6 0 1,-2 1-60,-6 4 1,0 3-5,0 6 0,-7 2 90,-8 3 1,0-2-270,-9 7 0,0 0 120,-4 4 1,-1-4-238,1 0 0,6-4 136,3-1 1,3-2-338,2-12 59,6 6 103,2-9 0,7-2-52,4-10 1,7-2-64,7-3 1,7-4-1,-3 1 1,0-3 104,0 2 1,-1 3 210,2-3 1,-2 3-185,-3 2 0,-3 5 315,3-1 1,-8 7-88,-2-2 1,-4 4 57,5 1 0,-7 6 141,2 4 1,-4 7 105,-1 2 0,0 6-99,0-1 1,0 3-150,0 1 0,0 5-457,0 1 1,0-1 178,0-5 1,-5 1-183,1-1 1,-3-4 94,3-1 1,-3-5-631,-2 1 1,-9 0 837,4-5 0,-3 3 0,3-9 0</inkml:trace>
  <inkml:trace contextRef="#ctx0" brushRef="#br0">12455 4123 8241,'-6'-14'0,"4"-1"-135,-2 1 0,4-2-143,4-3 1,9 4 349,6-4 0,1 3 338,-1 2 1,-1-1-485,5 1 0,0 0 27,0 0 1,-2 0-91,-7-1 0,0 7 128,0 4-123,-6 2 1,-1 8 57,-7 4 1,-7 4-101,-2 5 1,-5 3 119,-5 7 0,-3 4 39,-7 0 0,-2 0 270,2-4 1,-1-3 67,11-2 267,-6-3-88,9-7-317,2-6 0,11-4-30,12-8 0,2-4-161,13-6 0,0-5-118,4 0 1,0-5-206,1 5 0,-7 0-394,-3 5 0,-3 4 105,-2 1 618,-6 6 0,-2-4 0,-6 7 0</inkml:trace>
  <inkml:trace contextRef="#ctx0" brushRef="#br0">12441 4165 8240,'-2'-9'0,"-2"-1"-416,2 7 640,-4-3 341,6 6 1,4 6-275,1 4 0,0 7-44,-5 2 1,-5 11-123,0-1 0,-6 2 116,2-2 0,-7 5-271,2 4 1,-3-3 92,7-2 1,-1-3-453,2-1 0,2-7-403,7-3-420,0-10 828,0-3 1,7-12-180,2-3 1,-1-10 562,1-5 0,1-3 0,4-1 0,-1 6 0,-4 3 0,-1 3 0,-3 2 0,-2 6-217,6 3 0,-4 5 475,5 5 1,-2 3 396,1 6 0,4 5 23,-4 0 0,4 1-253,1-1 1,0-3-94,0 3 1,1-5-39,-1-4 0,0-4-564,0-6 303,1 0 0,-3-8-694,-2-6 1,-4 0 68,-6-5 1,0 3-260,0 2 0,-2-5 560,-2 0 0,-4 0 291,-6 5 0,-1-1 0,1 1 0,-5 2 0,0 2 0,2-3 0,7 4 0,4 1 0,6-1 0,0 4-36,0-5 0,3 6 275,7-6 1,1 2 83,12-1 0,1-4-84,5 4 0,-3 1-71,-2-2 0,3 6-107,-3-6 1,1 7 73,-1-2 1,-2 4 412,-3 1-439,-3 0 0,2 6 77,-8 3 1,-4 4-155,-6 1 1,0-4-180,0-1 1,-1-1-15,-4 2-294,3 2 455,-4-10 0,0-2 0,-2-8 0</inkml:trace>
  <inkml:trace contextRef="#ctx0" brushRef="#br0">12967 3782 8236,'2'14'-301,"2"0"0,-2 0 220,3 0 1,-4 7 391,-1 3 0,0-2-382,0 1 1,0 0-284,0 0 0,-1 4-165,-4-3 1,-3 1 518,-6-1 0,0 1 0,-1-6 0,6 5 0,-1-5 0,7-5 0,-1-5 0,-3-4-136,2 5 7,1-7 0,5 3 129,4-6 0,3-6-38,6-4 1,2-2 158,3-3 0,-2-4 74,7 1 1,0-8 96,4 3 1,-1-4-5,-3-2 1,1 1 450,-6-1-739,0 1 0,-5 0 0,0-1 0</inkml:trace>
  <inkml:trace contextRef="#ctx0" brushRef="#br0">13123 3597 8234,'0'14'-36,"0"7"54,0 2 1,0 6 521,0 4 0,0 6-70,0 13 0,-1 1 69,-4 8 0,4-1-346,-4 2 1,2-4-85,-2 4 0,3-5-222,-2-5 0,2 0-319,2-9 1,0-1 42,0-13 0,5-4-580,-1-11 0,3-6-580,-2-3 1549,-4-16 0,12-11 0,-5-15 0</inkml:trace>
  <inkml:trace contextRef="#ctx0" brushRef="#br0">13152 4037 8193,'1'-14'-12,"4"0"1,3 0 185,6 0 1,1 1 376,-1 3 0,6-7-108,4 3 0,-2-5-428,2 0 1,-2 3-214,2-3 0,-2 3-261,-3 2 0,-5 0-350,0 0-581,0 6 1390,-12 2 0,4-1 0,-6-1 0</inkml:trace>
  <inkml:trace contextRef="#ctx0" brushRef="#br0">13322 3625 8193,'8'7'0,"-3"2"0,-2 5 432,2 5 1,-3 5-30,2 9 1,-2 3 55,-2 7 1,-2 0-314,-2-1 0,-3 1 42,-2 0 0,-4 4-197,4 0 1,-4-1 132,-1-8 0,4 2-979,1-7 1,1 0 92,-2-5 762,4-6 0,0-1 0,-2-7 0</inkml:trace>
  <inkml:trace contextRef="#ctx0" brushRef="#br0">13351 4165 8193,'24'7'-334,"-1"2"0,-4 1 417,5 4 0,-7-3 662,2 8 0,-3 1-492,-2-1 0,-1 2-472,-4-2 0,2-3-89,-6 3 0,0-8 49,-5-2-639,0-6 898,0 4 0,-6-20 0,-2-3 0</inkml:trace>
  <inkml:trace contextRef="#ctx0" brushRef="#br0">13394 3540 8193,'14'-8'152,"0"2"418,0 6 1,0 6-119,1 3 0,-1 4-661,0 1 0,-1 5 176,-4 0 33,10 7 0,-9-4 0,10 6 0</inkml:trace>
  <inkml:trace contextRef="#ctx0" brushRef="#br0">13735 3710 8160,'1'-9'-129,"4"0"0,3-1-292,6-4 0,2 4 498,3 1 0,3-1 549,7-4 0,-3 2-567,-2 2 0,3-3-495,-3 4 0,1-4-333,-1-1 191,2 6 578,-10-4 0,5 4 0,-7-7 0</inkml:trace>
  <inkml:trace contextRef="#ctx0" brushRef="#br0">13976 3412 8160,'8'0'147,"-1"6"49,-7 4 1,0 2 260,0 3 0,0 5-113,0 4 1,-2-2-14,-3 2 1,-3 1-154,-6 8 0,-2-3 30,-2 3 1,-1 4-291,-10 0 1,4 0 129,-8 1 0,3 0-605,1 4 0,2-7 306,4-7 1,2-1-1585,7-8 926,0-6 909,6-7 0,1-6 0,7 0 0</inkml:trace>
  <inkml:trace contextRef="#ctx0" brushRef="#br0">13920 3739 8160,'14'0'106,"0"0"1,0 5 212,0-1 0,1 6-209,-1-5 1,-1 6 87,-4-2 1,4-1-1448,-4 2 1000,-3-1 1,1 5-479,-7 0 727,0 1 0,-7-1 0,0 0 0</inkml:trace>
  <inkml:trace contextRef="#ctx0" brushRef="#br0">13934 3924 8160,'9'0'226,"1"0"1,-7 1-153,2 4 1,-4 3 126,-1 6 1,0 0-624,0 1 0,0-1 245,0 0 1,0 0-134,0 0 0,-1-1 310,-4-3 0,-3 2 0,-6-4 0</inkml:trace>
  <inkml:trace contextRef="#ctx0" brushRef="#br0">13763 4009 8160,'-9'2'-201,"-1"2"0,7 4 351,-2 6 1,-1 7 546,1 3 1,-4 3-664,4 1 1,-1 0 103,1 1 0,3-1-146,-2 1 0,-3-6 103,3 1 0,-1-7-861,5 2 438,0-3-1153,6-8 884,2-2 597,6-12 0,1-8 0,-1-8 0</inkml:trace>
  <inkml:trace contextRef="#ctx0" brushRef="#br0">13792 4165 8374,'14'21'761,"-5"1"311,1 6-688,-1-5 0,7 3-30,3-2 0,-3 3-106,3 1 0,-3-5-255,-2-4 1,5-5 89,0-5 1,4-2-300,-4-7 0,0-2 213,-4-3 0,-1-3-892,0-6 576,-6 0 0,-2-2-927,-6-3 837,0 3 1,-8-6 8,-6 3 1,-2 3 30,-7-2 0,0 2 332,0 1 0,2 3-132,7 2 1,0-2 411,0 2 1,6 2-30,3-1 243,3 6 0,4-4-212,3 7 0,9-4 11,10-1 0,4-5-340,5 6 0,5-6 159,10 6 1,-3-6-254,7 5 0,-7 1 66,-3 4 1,-1 0 335,-7 0 0,-3 0-187,-7 0 0,-5 6 359,-10 3 1,-2 6-155,-7 4 1,-8 3-79,-6 6-164,-7 0 0,-7 7 0,-1 2 0</inkml:trace>
  <inkml:trace contextRef="#ctx0" brushRef="#br0">8488 5601 8217,'0'-28'84,"-1"-1"-120,-4 1 1,4 0-119,-4-1 1071,-3 1-567,6-1 1,-9 2-88,7 4 0,-9-4-139,-1 3 0,-2-3 46,-8-1 1,-4 1-12,-5 3 1,-7 4 44,2 6-92,-3 6 1,-5 1 87,4 7 1,-3 11-35,12 4 1,0 8-197,5 1 1,7 8 94,7 1 1,1 6-96,8-1 0,2 2 148,8-2 1,9 3-290,10-3 1,9-4-39,5-1 0,3-3-39,2-1 1,4-2 129,1-4 1,-3 3-74,-7-7 1,-3 4 47,-7-4 0,-1 7 51,-3-3 0,-8 4 155,-7 2 1,-6 1-89,2 3 0,-5 2 269,-5 2 0,-7 5-22,-7-5 0,-5 0-23,5 1 0,-6-11-367,1 1 0,-3-9 89,-1 0 0,1-5-223,3-4 0,-2-4 99,2-6 0,-1-3-704,1-7 0,3-1 13,7-13 894,6 1 0,-4-12 0,4-1 0</inkml:trace>
  <inkml:trace contextRef="#ctx0" brushRef="#br0">8403 5985 8217,'35'-9'-217,"3"-1"1,9-4 195,5-5 1,8-5 101,2 5 0,-4-4 79,-10 4 1,-4 1-97,-16 9 0,-2-2-669,-12 6 413,-6-6 0,-3 9-181,-10-2 0,-5-3 373,-9 3 0,-3-7 0,-6 3 0</inkml:trace>
  <inkml:trace contextRef="#ctx0" brushRef="#br0">8616 5687 8209,'5'14'-485,"0"0"0,1 2 1303,-1 3 0,-3 4-255,2 11 1,-2 2-96,-2 7 0,-2-4-293,-2 4 0,0-4 72,-5 9 1,4-4-262,-4-2 0,5-5 84,0-4 0,7-5-690,2-4 0,12 0 389,2-10 1,2-3-664,2-11 1,6-3 332,4-7 1,5-5 35,-5-14 0,-1 4 525,-9-3 0,2 2 0,-6-7 0,0 5 0,-4 4 0,-1-3 0,0 3 0,-6-1 0,-3 1 0,1-1 0,-1 6 0,-1-4 30,-4 4 1,0 0 503,0 4-118,0 7 0,-6 2 277,-3 6 0,-4 8-209,-1 6 0,-5 13 45,0 11 1,2-2-152,7 2 0,-1-5-237,6 5 0,1-6 137,4 1 1,0-4-491,0-6 0,6-2 74,3-7 1,6-6-83,3-3 0,-2-5-341,3-5 1,-3-5 231,-2-9 1,0-3-332,1-6 0,-3-1 218,-2 1 0,1 0-138,-6-1 1,-1 6 579,-4-1 0,5 6-273,0-1 1,0 8 431,-5 2-210,0 6 1,0-2 668,0 10 0,0 4-353,0 10 0,0 2 336,0 2 0,0 4-206,0-3 1,0 1-395,0-1 0,0-4 179,0-5 0,0-1-477,0 0-53,0 0 1,1-6-923,4-3 1272,-4-3 0,6-9 0,-7-1 0</inkml:trace>
  <inkml:trace contextRef="#ctx0" brushRef="#br0">9171 5800 8208,'14'2'-302,"0"3"0,-1 3 1019,-4 6 1,2 6-197,-6 4 0,0 3-328,-5 1 0,0 1-74,0-1 1,0 1 132,0-1 0,-5 0-252,0 1 1,-4-7 85,4-3 0,1-3-506,4-2 254,0-6 7,0-2 0,0-7 33,0-4 0,0-5-505,0-9 0,1 2 113,4-7 1,-2 1-37,6-6 0,1 2 375,4 4 0,0-3-60,1 7 1,-1 0 500,0 5 0,0 6-206,0 4 0,1 2 192,-1 2 1,-5 6 13,1 4 1,-7 9 244,2 4 0,-4 4-233,-1 2 0,0-1-281,0 1 1,2-6-661,3 1 0,-2-7 667,6 2 0,7-9 0,6-4 0</inkml:trace>
  <inkml:trace contextRef="#ctx0" brushRef="#br0">9669 5928 8182,'0'-9'394,"0"-1"-21,0 7-357,0-3 229,-7 6-200,-1 0 1,-6 8-251,0 6 1,0 2 240,-1 7 1,3 0 114,2 0 1,4 4 86,6-3 1,0 3-100,0 1 0,0 0-289,0 1 33,6-1 1,-3-1-48,7-3 0,-1-5-217,6-10 0,-3-4 107,-2-10 157,2-9 0,-4-14-50,7-10 1,-6-3 79,0-2 1,-1 0-54,2 1 0,-2-6 38,-4 1 1,-2-7 142,3 2 1,1 0-88,-1-5 1,0 5 138,-5-5 1,4 2-38,1 7 1,0 3 159,-5 7 1,0 0 123,0 9 0,0 4 137,0 11 609,0 0-721,0 6 1,0 9-249,0 14 0,-7 7-44,-2 11 1,1 3-100,-1 7 1,-1 6 121,-4 3 1,6 5-159,3 4 0,4-4-24,1 0 1,0-2 115,0-7 0,0-1-677,0-4 1,6-7 322,4-3 0,2-4-547,2-5 1,2-6 340,3-8 0,-1-4 530,5-6 0,1-6 0,4-2 0</inkml:trace>
  <inkml:trace contextRef="#ctx0" brushRef="#br0">10052 5829 8147,'0'-22'-403,"-1"3"309,-4 9 1,-3-1 54,-6 6 0,0 2 823,0 8 0,-5 4-240,0 10 1,-7 8-121,3 6 0,-3 7-127,3-2 0,7 1 13,6-1 0,7 2-205,-2-7 1,4 0-188,1-5 0,6-5 148,4-4 0,2-5-142,3-5 0,0-2-320,4-7 0,-3-7 228,3-2 0,2-9-318,-2-1 0,0-6 161,-5 1 1,0-2-263,0-3 1,-1 1 186,-4-1 0,4 2 244,-4 4 0,-2 2-198,-3 7 321,4 0 1,-4 6 398,5 3 0,-6 10-227,2 4 0,-4 9 349,-1 1 1,0 6-198,0-1 1,0-2-307,0 1 1,0-5-11,0 1 1,0-3-169,0-2 1,2-5-1227,3 1 789,-4-7 630,6 3 0,-1-12 0,2-2 0</inkml:trace>
  <inkml:trace contextRef="#ctx0" brushRef="#br0">10237 5786 8100,'8'2'-175,"-3"2"0,-4 11 975,-1 8 1,0 4-253,0 2 1,0 1-229,0 3 0,0-3-57,0 3 0,0-1 0,0 1 0,0-5-126,0 1 86,0-1-144,0-12-190,0 4 1,0-13 180,0-7 1,2-11-162,3-8 0,-2-8-742,6-2 564,1 1 1,-1-7-113,1 7 0,-2 1-221,1 3 1,4-1-200,-4 6 0,-1 5-7,2 4 808,-1 7 0,5-3 0,1 6 0</inkml:trace>
  <inkml:trace contextRef="#ctx0" brushRef="#br0">10621 5900 8100,'-16'0'14,"-3"0"0,-1 0 85,-4 0 1,-1 6 371,6 4 0,0 9-166,5 4 0,1 4 13,4 2-126,2-7 1,7 3 191,0-6-352,0 0 1,7-5 225,2 0-604,4-6 313,7 5 1,-2-13 1,5 0 0,-4-7-194,5-7 0,0-6-307,4-4 1,-4-3 224,-1-1 1,0-5-27,0-1 0,-2-5 73,-7 1 1,0-5-134,0-4 1,1 1 165,-1-6 1,0 0 90,0-5 1,-1 5 137,-4 0 0,3 4 17,-8-4 1,3 8 192,-3 1 0,-2 2-104,3 8 0,-4 5 241,-1 4 1,-1 11-133,-4-1 1,2 9 590,-7 1 0,6 15-204,-6 8 1,5 11-58,-4 3 1,1 11-125,-2-1 0,-1 4 363,7 1-542,-1 2 1,0 10 28,0 6 1,1-6-297,4 7 1,0-9-32,0-6 1,0-7-164,0-7 0,6-7-470,4 2 1,-3-9-1786,3-5 1115,-1-3 1357,-1-2 0,5 0 0,-5 0 0</inkml:trace>
  <inkml:trace contextRef="#ctx0" brushRef="#br0">11759 5303 8165,'-10'1'-1084,"1"4"1181,5 9 0,-2 10 445,6 9 0,0 3-189,0 7 0,-5 6 83,1 3 0,-1 7-221,5-2 1,-5 3 14,0-8 1,-6-3-141,2-2 88,3-3 0,-7-3 178,3-3-583,4-3 265,-7-13-140,6 5 1,-3-16-278,1 3 100,5-9 5,-8 1 0,10-18-46,-3-7 0,4-13-120,1-6 1,11-12-311,3-2 472,10-20 0,0 8-278,-8 24 0,1-1 0,13-32 556,3 7 0,-1 8 0,1 1 0,-3 9 0,3 15 0,-8 3-43,-1 16 0,-7 3 39,2 11 0,-5 2 413,-4 2 0,-4 9-130,-6 6 1,0 5 5,0-5 0,0 4 279,0-4 1,-1 5-426,-4-5 1,-5 1-232,-9-1 1,2 2 72,-7 3 0,1-4-185,-6-6 0,6-1 42,-1-4 0,2 2 55,-2-6 1,4 5 12,5-6 0,3 7 51,2-1 1,4 3 190,6 1 1,8 5 27,6 0 0,7 6 193,7-1 0,7 3-122,3 1 0,-2-1-246,2-4 1,-5-4 196,5-9-209,0-4 1,0-1-75,0 0 0,-2-2-909,2-8 671,-3-3 0,-8-1 323,-4-1 0,-2 1 0,-7-5 0</inkml:trace>
  <inkml:trace contextRef="#ctx0" brushRef="#br0">12498 5246 9622,'0'20'549,"-2"3"-295,-2 5 1,-4 7 112,-7 3-188,1 3 1,-5 3 56,0 3 1,-6-1 29,1 6 0,2-1-194,-2 1-1324,7 3 1431,-10-11 1,11 1-736,-3-7 520,10-13 1,-2 6-1734,6-12 1102,-6 0 383,10-11 1,-6-3-139,7-10 0,2-6-58,3-13 0,2-6-42,8-12 1,5-9 521,4-6 0,8-4 0,1-6 0,0 4 0</inkml:trace>
  <inkml:trace contextRef="#ctx0" brushRef="#br0">12469 5473 8129,'8'-6'43,"5"4"1,-7 4 195,4 12 1,-4 8 382,-6 12 1,5 2-72,0 6 1,-1 1-63,-4 0 1,5-5-70,0 0 1,1-8-195,-1-2 1,1-1-226,4-8 1,2-7 178,-2-7 0,2-3-438,3-2 243,-1-7 0,0-7-265,0-9 1,5-4-505,0-2 0,0-5-1197,-5-4 1325,1 3 1,-6-5 36,0 7 0,-4 0 619,5 5 0,-1-7 0,5-1 0</inkml:trace>
  <inkml:trace contextRef="#ctx0" brushRef="#br0">13038 5203 8092,'8'14'-309,"-2"1"671,-6-1 1,-1 2 556,-4 3 1,2 1-443,-7 4 0,6 4-41,-6 1 0,1-1-67,-6 5-133,-5 4-45,4-1 1,-9 8 13,6 4-118,-6-4 1,7 10-636,-5-7 451,5 0 1,-2-6-325,5-3 0,6-3-627,-1-7 1,7-5-467,-1-4 468,2-10 0,2-15 1046,0-13 0,13-19 0,2-6 0</inkml:trace>
  <inkml:trace contextRef="#ctx0" brushRef="#br0">12981 5345 8092,'14'0'-79,"1"0"79,-1 13 0,-6-4 903,4 18 1,-4-3 31,7 9-445,-1 4 1,0 5 154,0 1 1,0 1-136,1 3 1,0-2 46,4 2 0,-3-9-203,3-5 1,2-3-143,-2-1 0,1-9 59,-1-6-91,-3-6 1,9-3 283,-6 0-291,6-7 0,-4-7-28,3-10 1,3-5-99,-4-9 0,-1-3-220,2-7 1,-7-6-471,2-3 1,-1 1-5,1-1 0,-8 5-644,3-5 0,-8 6-877,4-2 2026,-7 4 1,3 2 0,-6-1 0</inkml:trace>
  <inkml:trace contextRef="#ctx0" brushRef="#br0">9953 6696 8550,'0'-8'-584,"0"2"1953,0 6-726,0-7-432,0 6-85,0 7 1,-2 4 44,-2 9 0,-4-2-25,-7 2 1,-4 3-21,1 6 0,-6 1 61,5-1 1,-6 2-198,1 3 1,-1-1 201,1 6-135,-3 0 0,5 5 21,-6-1 0,-3 2-225,-2 4-223,-3 2 1,-8 9 373,-4 2 1,23-30 0,-2 0-62,-3 4 0,-1 1 1,2-3-1,1 0 20,-1 3 0,1 0 0,0-1 0,1-1 47,-21 28 0,6-1 19,4-4 1,6 0-30,-1 0 1,4-7 217,6-2 0,-3-4-107,7-1 1,-4-7-56,4-3 0,0-3-39,5-1 1,-1-6-121,1 1 1,0-2-162,0 2 1,-5 3 367,0-4 0,0-1-251,5 2 0,-1-6 43,1 0 0,0-2-163,0-1 0,4-8-252,1-2 184,6-3 1,-8-4-407,6-3 0,0-7 28,5-7 713,6-6 0,9 2 0,7-5 0</inkml:trace>
  <inkml:trace contextRef="#ctx0" brushRef="#br0">8716 8075 8449,'-10'0'-794,"1"0"0,6 2 1463,-2 2 1,-3 6-216,-1 9 0,-2 1-116,1 4 1,-2 4-181,2 1 0,-3-1 267,-1 5 0,0-3-6,0-1 1,1-1-12,4 1 0,-4-1-247,4 1 1,1-1 41,-2 0 0,5 1-150,-4-1 1,6-4 37,-2 0 0,3-7-45,2 2 0,0-8 73,0-1 0,2-7-250,3 1 1,4-4-64,10-4 1,3-4-93,7-6 0,7-7-710,7-3 1,6 2 496,8-1 1,-1 4 498,1-5 0,0 0 0,0-4 0</inkml:trace>
  <inkml:trace contextRef="#ctx0" brushRef="#br0">11176 6653 8482,'1'15'-711,"4"-1"0,3 0 1302,6 0 0,2 7-215,3 2 1,-2 4-133,7 2 0,0 4-147,4 0 0,0 5 6,1-5 1,-1 0 24,1-4-26,-1-1 1,1 1 59,-1-1 1,5-1 25,0-3 0,7 2-2,-2-2 206,9 3-1112,-9 1 866,9 7 0,-10-3 36,5 6 1,-5 0-121,-4 4 0,-3 1 81,-2-1 1,-1 1-43,-3 0 1,3-1 47,-3 1 1,2-5 231,3 0-184,-1-7-153,1 11 0,4-11 28,0 7 1,0-5 61,-4 5 1,-1-2-16,1 2 0,-1-3-92,0-6 0,-4-1-171,0 0 0,-7-4 150,2 0 0,-3-12 242,-2 3 1,-4-6-1010,-1 1 494,-6-4-430,4-6-503,-7 0-236,0 0 1,-7-2 646,-2-2 292,-4 2 1,-1-6 496,0 3 0,-1 4 0,1-5 0,-6-1 0,-2-1 0</inkml:trace>
  <inkml:trace contextRef="#ctx0" brushRef="#br0">12285 8217 7832,'1'14'1007,"4"1"1,-2-6-596,7 0 0,-1 1-97,5 4 1,7 0 29,2 1 1,4-1 42,2 0 0,-1-4 31,1-1 0,1-4 266,3 4-444,-3-6-92,5 4 1,-7-7 59,0 0 1,1-7-31,-1-2 1,-4-4-168,0-1 0,-7 0 90,2 0 1,-5-5-114,-4 0 1,-4-7-1516,-6 3 801,0 2 454,0-6 0,-8 7-2019,-6-4 990,0-3 1300,-13 5 0,5-13 0,-7-1 0</inkml:trace>
  <inkml:trace contextRef="#ctx0" brushRef="#br0">5744 7862 7019,'0'-15'362,"7"-3"486,2-1-446,4 0 0,7-2-301,4-3 0,5-2 28,4-3 1,-3-1-336,3-3 0,-5 3 126,-4-3 1,3 3-468,-3 1 1,-9 7 19,0 3 527,-4 3 0,-3 2 0,-2 0 0</inkml:trace>
  <inkml:trace contextRef="#ctx0" brushRef="#br0">5958 7265 8237,'8'1'-705,"-4"4"1,-1 3 1000,2 6 0,-3 7-93,3 2 1,1 10 158,-1 5 1,-1 8-89,-4 2 0,0 5 65,0-1 0,0 4-145,0 1 1,0-1-161,0 1 0,5-1-262,0-4 1,0 0 183,-5-10 0,0-4-344,0-14 0,0-3 2,0-7 135,0-6 0,0-4 18,0-8 1,-2-7-667,-3-13 899,-3 0 0,-6-23 0,0 3 0</inkml:trace>
  <inkml:trace contextRef="#ctx0" brushRef="#br0">5943 7705 8237,'0'15'0,"2"0"53,3 4 0,-4-1 84,4 5 0,1-4 77,-1 5 0,0 0-295,-5 4 1,0-4 106,0 0 0,-5-7-27,0 2 1,-1-5 196,1-4-570,4 2 0,-10-12 229,6 0 1,-5-8-463,6-11 1,-1 2 606,5-7 0,-6-6 0,-2-6 0</inkml:trace>
  <inkml:trace contextRef="#ctx0" brushRef="#br0">5915 7705 8237,'14'0'0,"-4"0"0,-1 0 0,4 2 57,1 3 1,8 1 96,-8 3 0,4 4-95,-4-3 0,0-4-125,0-1 120,1 2 0,-1-5-581,0 3 0,-4-4 527,-1-1 0,-6-12 0,4-4 0</inkml:trace>
  <inkml:trace contextRef="#ctx0" brushRef="#br0">6114 7137 8077,'14'6'-1078,"1"3"1,-3 4 1803,-2 1 1,-2 1-297,-4-1 0,-1 5-442,7 0 0,-5-5 48,4-5 1,-4-6-388,4 2 1,1-3 34,4-2 1,0-7 187,0-2 1,5-10-98,0-5 0,2 4 73,-2 1 1,-3 3 172,3 2-136,-4 0 1,0 1 660,-1 4-431,-6 2 1,-2 9 289,-6 3 1,0 2-108,0 8 1,-2-1 5,-2 0 0,-1 2-102,-9 3 1,1-2-22,-11 7 0,6-5-275,-6 5 1,0-6 87,-4 6 0,-1-2-192,1 2 0,1 1 56,3-6 0,4 0-7,6-5 0,4-1-51,1-3 146,5-4 1,0-6 217,8 0 1,6-2-132,9-2 1,-2-3 127,7-2 1,4-4-74,6 4 1,3-9-199,-3-1 0,0-1 159,0 1 1,-6 3-207,0-3 1,-1 3 34,-8 2 0,-5 6-322,-4 3 97,-7 4 1,0 4 136,-12 6 0,-2 2-46,-13 13 0,0 0 256,-4 4 0,-1 4 0,1-4 0,1-1 0,3-8 0,-1-3 0,6 3 0,0-8-35,5-2 0,5-5-92,-1 0 676,7 4-358,-3-6 1,7 9 176,4-6 0,-4 6-102,4-2 0,2 4 123,-3 1 0,1 0-146,-5 0 0,0 2-42,0 3 0,-5-1-25,1 5 0,-6-4-173,5 5 0,-4-7-77,4 2 0,-4-8 78,4-1 1,0-5-338,5 4 103,0-6 157,0 3 0,6-13 47,4-8 1,9 0-250,5-9 0,4 0-80,5-4 1,-3-1-35,3 1 1,-3-1 98,-1 1 0,-1 1 115,1 3 0,-7-1 264,-3 6 1,-3 0-100,-2 5 0,0 6 110,0 3 1,-4 4-35,-1 1 0,-4 3 346,4 6 1,-5 6-9,0 8 1,-2 6 76,-2-1 1,0 2-210,0 8 1,-2-5-69,-2 5 1,2-6-294,-3 1 0,-1-5 89,1-4 0,-1 0-92,1-10 141,4 3-753,-12-15 264,5 4 0,-6-10-154,0-1 1,-1-11-293,1 2 886,0-4 0,0-8 0,0-4 0</inkml:trace>
  <inkml:trace contextRef="#ctx0" brushRef="#br0">6427 7464 8382,'14'38'-366,"0"-1"0,-4 0 146,-1 1 0,-6 3 772,2-3 0,-3 3-117,-2 1 0,0-1-521,0-3 0,0 2-96,0-7 1,-2 3-508,-3-7 120,4 2 0,-7-16 125,3-1 444,4-6 0,-12-15 0,5-1 0</inkml:trace>
  <inkml:trace contextRef="#ctx0" brushRef="#br0">6370 7762 8361,'0'14'0,"0"5"57,0 0 0,0 7 206,0-3 0,-6 4-293,-4 2 1,2-3-44,-1-2 1,-1 1-91,-4-6 1,5 0 57,-1-5 1,5-6 211,-4-3-585,6-3 1,-4-10 477,7-6 0,7-7 0,1-7 0</inkml:trace>
  <inkml:trace contextRef="#ctx0" brushRef="#br0">6740 7009 8251,'8'-7'-677,"4"6"0,-5-4 1605,2 10 0,-3 0-469,-6 9 1,-1-2-209,-4 12 1,-3 0-393,-6 4 1,-7 5 173,-2 1 0,1 3-533,-2-3 0,6-1 157,-1-5 0,8-1-15,2-3 1,4-8 1,-4-7-120,6-6 470,-4 4 1,9-14-116,3-2 1,4-5 374,10-5 0,-2 3-79,7-3 0,5-3-22,4-2 0,6 2-59,-1-2 1,6 2-197,-1-2 1,1-1 56,-11 6 1,-1 0-88,-8 5 1,-5 5 131,-10-1 0,4 7 0,-5-3 0</inkml:trace>
  <inkml:trace contextRef="#ctx0" brushRef="#br0">6782 7208 8277,'0'19'118,"0"0"1,5 7 190,0 3 0,0 3 136,-5 10 153,0 4-1345,0 11 981,-7 0 0,6-2-92,-4-3 0,3-3-25,2-6 1,0-2-557,0-3 1,2 0 218,3-10 0,-2-3-448,6-10-612,-6-1 1280,4-6 0,-7-8 0,0-8 0</inkml:trace>
  <inkml:trace contextRef="#ctx0" brushRef="#br0">6768 7535 8277,'21'-19'-305,"2"0"1,4-6 115,2 1 0,4 2 489,0-2 1,5 0-133,-5-4 1,0 4-213,-4 1 0,-7 5-41,-3-1 1,-8 3-253,-2 2 1,-6 5 203,2-1 133,-3 1 0,-2-5 0,0-1 0</inkml:trace>
  <inkml:trace contextRef="#ctx0" brushRef="#br0">7038 7137 8277,'0'14'-26,"0"0"0,0 7 392,0 2 1,-1 4-64,-4 2 1,2 5-167,-7 4 0,2 2 133,-1-2 0,-2 3-160,6-3 1,-4-4-106,4 0 1,0-11-484,5-4 522,0-9 1,2-4 99,2-6 1,0-13-1213,5-6 1,1-6 510,4-3 1,0-5 97,0-1 0,0-4 459,1 5 0,-1 0 0,0 5 0,-1 6 0,-4 3 0,4 3 7,-5 2 0,0 7 138,-4 7 1,-2 7 366,-2 7 1,0 5-219,0 0 1,-2 8-30,-2 1 1,-6 2-28,-9 8 0,2-5-282,-7 5 0,2-6-44,-2 1 1,-1-3-113,6-2 0,-5-6 208,5-3-222,7-3-31,-1-8 130,5-2 72,0-6 0,4-1 68,8-4 1,9-8-40,6-6 0,6-4-60,-1 4 0,3-7-15,1 3 0,1-4-168,-1-2 0,-4 6 253,-1-1 1,-5 7-47,1-2 230,-3 9 0,-4 7-155,-2 13 0,-4 1 276,-6 12 0,-2 7 106,-2 8-294,-4 3 0,-11-3 145,0 0 0,-2-1-425,2 0 95,4 4 0,-7-11-36,3 4 0,3-6-317,-3-4 0,-2-4-16,2-5 0,0-8 441,5-2 0,-13-3 0,-3-2 0</inkml:trace>
  <inkml:trace contextRef="#ctx0" brushRef="#br0">6868 7748 8277,'17'0'-361,"7"0"1,-1 0 143,11 0 1,-3 0 605,2 0 0,-3 5-90,4-1 1,-4 1-727,-2-5 0,-4 5 71,-1 0 356,-5-1 0,9-10 0,-5-2 0</inkml:trace>
  <inkml:trace contextRef="#ctx0" brushRef="#br0">7237 7208 8292,'10'0'27,"-1"0"1,-4 4 118,4 1 0,-1 6-88,2-1 1,1 2 87,-6 3 0,1-3-203,-1-2 1,-4 2-1059,4-2 644,-3-4 471,-2 7 0,0-12 0,0 6 0</inkml:trace>
  <inkml:trace contextRef="#ctx0" brushRef="#br0">7266 7037 8292,'9'16'-71,"1"3"1,-2-2 203,1 7 0,2 4 315,-6 6 1,4 5-53,-4-1 0,0 5-142,-5 4 1,5 2 1,-1 3 0,1 3-357,-5-3 1,5-4-18,-1-5 0,3-4-205,-2-11 50,-4 4-200,5-16 0,-6-4-336,0-12 0,0-12 809,0-12 0,7-15 0,1-6 0</inkml:trace>
  <inkml:trace contextRef="#ctx0" brushRef="#br0">7507 7165 8292,'15'0'-350,"-7"6"330,-4 4 0,-2 3 210,-2 1 0,-2 5-86,-2 0 1,-6 7-116,-9 3 1,-1-1-148,-4 6 1,-3-4 77,3-2 0,4-1-118,1-3 0,5-4-32,4-6-72,-3-6 96,12-2 147,-5-6 1,7 0 31,4 0 0,4 0 193,10 0 0,2 0 175,3 0 0,2 2-135,-2 3 1,1 3 87,-1 6 0,-2 0-97,-3 0 0,-3 1-104,3-1 0,-5-5 49,-4 1 1,1-6-269,-7 6 1,3-7-373,-3 2 144,-2-4 0,4-7-278,-6-3 1,0-6 307,0-4 0,-1-3 324,-4-6 0,-3-1 0,-6 1 0</inkml:trace>
  <inkml:trace contextRef="#ctx0" brushRef="#br0">7422 6838 8262,'14'6'0,"1"2"0,-1 7 0,0-1 260,0 0 1,-4 2-64,-1 3 1,-1 1-113,2 4 1,-4 1-226,-6-6 1,5 5 59,-1-5-128,1 0 202,-5-5-502,0-6 283,0-2 0,-5-14-78,1-6 1,-1-2 50,5-7 0,0-1 110,0-5 0,1 1 97,4 0 0,1-2 13,4-4 1,3 4-14,-4-3 0,2 8-30,-1 1 0,4 7 207,0-2 0,-4 5 32,4 4 194,3-2 1,-1 10-16,3-3 0,-5 5-25,-4 5 0,1 3-127,-7 6 1,1 2-25,-5 3 0,0-2-143,0 7 1,0-2 143,0 2 0,0 3-478,0-4 0,-5 3 151,1-3 1,-3 3-526,3-7 1,-4 4 683,-7-4 0,1 0 0,0-5 0</inkml:trace>
  <inkml:trace contextRef="#ctx0" brushRef="#br0">7593 6966 8262,'14'-8'-781,"0"0"547,0 4 0,-4 2 528,-1-3 0,1-1-56,4 1 0,-5-4-303,1 4 113,-1 0-110,-1 5-335,-1 0-23,-7 0 288,0 6 0,-7 2 46,-2 7 0,-4-1 33,-1 0 0,-2 5 18,-3 0 1,3 1-39,-2-1 0,2-3 252,1 3 0,6-8-91,0-1 184,5-7 1,0 3 20,8-6 0,6-1-130,9-4 1,-2-8-170,7-6 0,0-1 113,4 1 1,-4 3-341,-1-3 0,-5 3 110,1 2 1,-3 6-151,-2 3 0,-5-1 50,1 1 1,-7 2-52,2 8 0,-5 0 35,-5 9 1,-3-1 238,-6 10 0,-2-4 0,-3 5 0,3-2 0,-3 2 0,-1 3 0,1-4 0,-5-1 0,5 2 0,-5-5 193,5 5-249,0-7 613,5 4-88,0-7-201,6-6-202,2-2 0,7-8 116,4-2 1,8-4 125,6-6 0,6-5-114,-1 0 0,3-2-212,1 2 1,0 2-23,1-7 0,-5 5-282,-1-5 1,-5 7-83,1-2-22,-4 3 426,-7 8 0,5-4 0,-5 4 0</inkml:trace>
  <inkml:trace contextRef="#ctx0" brushRef="#br0">7650 7051 8262,'0'15'191,"0"-1"0,0 6 155,0 4 1,0 8-16,0 1 0,0 0-263,0-5-2,0-6 0,1 4-407,4-7 0,3 0 251,6-5 0,-5-6-497,1-3 1,-1-4 334,6-1 1,-6-6-93,1-4 1,-2-4 35,1-5 0,2 2 308,-6-7 0,6 0 0,-3-4 0</inkml:trace>
  <inkml:trace contextRef="#ctx0" brushRef="#br0">7792 7137 8262,'0'-8'-179,"0"1"1,0 9 540,0 3 1,-2 3-94,-3 6 0,2 2-235,-6 3 0,-1 1 14,-4 4 1,0 1-200,0-6 67,-1 6 1,6-9-130,-1 3 195,1-3 1,0-3-392,-1-4 315,7-3 1,-2-12-92,10-3 0,3-1 22,6-4 1,0 3 51,0-8 1,1 3 128,-1 2-64,6 6 0,-4-3 111,3 6 0,-3-4-172,-2 4 127,0-6 0,1 9-52,-1-2 485,-6 2-286,-2 2 0,-6 6 148,0 4 1,0 2-23,0 3 0,-6 0-38,-4 4-200,-2 3 1,-3 12-79,1-1 0,-6 11 118,-4-1 1,-3 2-116,-1-2 0,-1 0-50,1-1 0,-1 0-254,1-5 0,1-2 80,3-6 0,4-7-489,6-3-61,-1-10 542,1-3 0,6-9 252,4-6 0,2-7 0,2-12 0</inkml:trace>
  <inkml:trace contextRef="#ctx0" brushRef="#br0">7849 7350 8262,'19'-13'-381,"0"4"1,4-4 151,-4 4 1,2 1 888,-2-2-194,-4 7-706,6-3-162,-13 6 1,-3 5 133,-10-1 268,3 7 0,-17 4 0,4 7 0</inkml:trace>
  <inkml:trace contextRef="#ctx0" brushRef="#br0">7820 7307 8262,'0'16'-76,"0"3"1,0 5-102,0 9 1,5 2 524,0 3 1,-1 1 565,-4-6 0,0 5-487,0-5 0,5 5-281,0-5 0,1-4-20,-1-6-157,-3-5-127,10 9-612,-10-12 233,4 6-460,-6-13 105,0-2 135,0-18 0,-5 2 428,1-9 1,-7 3 328,1 2 0,-3-5 0,-1 0 0,0 0 0,0 5 0,1 5 0,4-1 0,-4 7 0,4-2 0,2 4 0,-4 2 0,6 4 0,-1 8 79,1 6 0,4 4 188,-4-4 0,2 5 711,-2-5 1,4 0-406,-4-5-331,3-6-311,9 5-137,0-12 0,8-1-22,-1-9 1,5-6-265,0-4 1,1-3 108,-1-6 1,-3-2 382,3-3 0,3 3 0,0-5 0</inkml:trace>
  <inkml:trace contextRef="#ctx0" brushRef="#br0">7934 7492 8259,'8'-14'-479,"-2"6"0,-7 3 1186,-4 10 1,3 9-182,-2 10 1,-3-2-48,2 2 1,1-2-150,4 1 1,0 3-15,0-7 1,1-5-733,4-5 272,3-5-176,6 2 0,5-8-390,0-2 1,5-6 254,-5-9 0,4 2 455,-4-7 0,0 7 0,-4-4 0</inkml:trace>
  <inkml:trace contextRef="#ctx0" brushRef="#br0">8019 7208 8259,'14'-14'0,"1"4"-9,-1 1 1,0 4 40,0-5 0,2 6 29,3-6 1,-3 7-190,3-2 1,-3 4 129,-2 1-412,0 0-566,0 0 976,-6 0 0,-1 0 0,-7 0 0</inkml:trace>
  <inkml:trace contextRef="#ctx0" brushRef="#br0">8147 6923 8258,'10'15'-159,"-1"-1"126,-6 6 1,8 2 319,-6 7 1,5 4 219,-6 0 1,1 5-116,-5-5 1,5 7 94,0-2 1,-1 3-345,-4 1-127,0 1-48,0 6 0,0-9-252,0 2 1,5-10 133,0-4 0,0-6-305,-5-7 141,6-8 0,-3-8-417,6-13 1,-5-8-570,0-12 676,4-2 624,-6 0 0,10-18 0,-4 2 0</inkml:trace>
  <inkml:trace contextRef="#ctx0" brushRef="#br0">8346 7037 8211,'0'14'659,"0"1"-473,0 5 0,-4 1-22,-1 2 0,-6 3-149,1-7 0,-2 6 16,-3-1 1,1-4-413,0-1 352,6-3 1,0-8-334,3-4 290,4-2 0,1-4-241,9-2 1,4-4-65,1-6 363,0 6-20,7-5 0,-5 10 6,3-7 1,-4 7-14,0-1 0,-1-3 9,0 2 1,-4-1-123,-1 1 1,-1 2-377,1-6 530,4-1 0,-5-4 0,6 0 0</inkml:trace>
  <inkml:trace contextRef="#ctx0" brushRef="#br0">8403 6667 8211,'-5'12'-478,"1"2"1,-3-3 238,3 8 1,0 3 477,-5 2 0,6 2 173,-2 3-314,-3-1 1,7-1 34,-4-3 1,3 1-237,2-6 179,0 0 0,2-11-29,3-3 0,2-4 52,8-1 1,-4 0-7,3 0 1,-6-6-7,11-4 1,-7-2-123,7-2 1,-3-2 100,-2-3 1,1 3-234,-1-3 1,2 3 125,3 2 1,-8 0-289,3 0 0,-5 4-103,1 1 146,-4 6-102,-6-4-204,0 7 592,0 0 0,-6 2 0,-4 3 0,-2-2 0,-2 6 0,4-1 0,1 2-118,-1 2 91,2-4 0,-3 6 96,6 1 0,1-6 177,4 0 1,0 3 389,0 6 1,4 0-231,1 6 1,6-1 331,-1 6 0,-2 5-224,1 4 1,-1 3 55,1 2 0,4 1-145,-3 4 0,-3-2-17,3 6-222,-1 0 0,6 3-363,-1-3-409,-6-3 453,4-13 0,-8-2-128,5-11 1,-4-2-385,4-7-597,-6-6 117,4-2 175,-7-6 0,0-1-314,0-4 1404,0-3 0,-13-6 0,-3 0 0</inkml:trace>
  <inkml:trace contextRef="#ctx0" brushRef="#br0">8673 7151 8206,'22'0'-735,"-1"0"0,-7-5 792,0 0 497,1 1 0,-6 4-182,1 0-502,-7 0-345,3 6 280,-12 2 1,-2 6 54,-6 0 0,-5 5-86,0 0 0,-2 0 269,2-5-94,3 7 1,-3-5 102,10 3 1,-2-4 201,6 0 1,0-6-140,5 1 1,7-7 139,2 2 0,5-5 289,5-5-325,3-3 1,8-6 175,4-1-395,2-5 0,7-2 0,-1-7 0</inkml:trace>
  <inkml:trace contextRef="#ctx0" brushRef="#br0">11886 7094 8167,'-14'0'0,"6"-2"0,4-2 208,2 2-103,2-4 0,6-1 450,4-2-315,9-4 0,3-7-131,6-4 0,2-4-167,4-5 1,-4 1-65,3-6 1,-3 2 67,-2-2 0,-6 5-543,-3 9 1,-5 3-3,-4 7-341,3 0 940,-12 6 0,-1-5 0,-8 5 0</inkml:trace>
  <inkml:trace contextRef="#ctx0" brushRef="#br0">12086 6653 8324,'6'15'802,"-5"5"-526,4 4 0,1 6-25,-1 8 0,5 0-35,-6 9 0,3-3-185,-3-1 1,-2 1 99,3 3 1,-2-2-280,2 2 0,-2-3 104,6-1 1,-4-5-416,5 0 0,-7-11-174,1 1-129,-2-9 258,-2-5 0,0-11 176,0-12 0,-2-2-288,-2-13 616,-4-6 0,-6 0 0,-1-5 0</inkml:trace>
  <inkml:trace contextRef="#ctx0" brushRef="#br0">12071 7009 8193,'0'14'0,"0"0"-497,0 0 1,-4 2 221,-1 3 0,-5 3 488,6 7 1,-7-6-25,1 1 1,-3 0-144,-1 4 0,0-6-96,0-3 1,4-3 147,1-2-501,-1-6 282,2-2 0,2-12-205,6-3 1,0-10 325,0-5 0,6-9 0,2-3 0</inkml:trace>
  <inkml:trace contextRef="#ctx0" brushRef="#br0">12029 7066 8193,'15'0'-265,"4"0"0,-3 0 168,3 0 1,-3 4 482,-2 1 1,0 1-134,1-1 1,-1-3-435,0 2 0,0-2 3,0-2 0,-4 0-18,-1 0 1,-5-6 195,0-4 0,4-2 0,0-3 0</inkml:trace>
  <inkml:trace contextRef="#ctx0" brushRef="#br0">12213 6497 8256,'15'0'-364,"-1"0"1,0 0 437,0 0 0,1 6 694,-1 4 0,-5-2-488,1 1 0,-2 1-433,1 4 0,-1 0-327,-3 0 1,-4 0 292,4 1 1,1-6-400,-1 1 0,6-7 282,-1 1 0,2-2 304,3-2 0,-1-6 0,0-2 0</inkml:trace>
  <inkml:trace contextRef="#ctx0" brushRef="#br0">12540 6554 8256,'8'0'-785,"-1"0"1023,-20 0 0,4 1-56,-10 4 1,-2 3-242,2 6 1,-5 0-60,5 1 0,-4 4 172,4 0 0,-5 0-97,5-5 1,0-2 130,5-2-179,6 2 128,-5-10 1,13 4-108,0-6 1,8 0 66,11 0 1,2-6-3,3-3 1,2-4-117,-2-1 0,3 0 127,1-1 1,1-1-137,-1-2 0,-6 6 115,-3-2 1,-3 5-82,-2-1 1,-4 4 12,-1 6 178,-6 0 0,2 6-60,-10 4 1,-1 4 164,-3 5 0,-9 1-136,4 4 0,-3 3 30,2-3 0,0 3-68,-4 1 0,3 0 47,-3 1 1,3-7-226,2-3 1,0-3-43,0-2-454,-1-6 313,1-2 0,5-6-157,-1 0 492,7 0 0,-5 0 0,3 0 0,4 2 0,-4 2 0,-1 4 0,1 7 0,0 4 114,5 0 1,0 4 32,0-4 1,0 5 289,0-5 1,0 0-89,0-5 0,0 0 464,0 0-704,0-6 1,2-1 20,3-7 1,1-2-157,3-3 1,6-4 121,-1-10 1,0 2-559,5-7 1,-2-1 237,2-9 0,2 4-264,3-3 1,1 2 165,-6-3 1,6 4 126,-1-3 0,-4 10 163,-1 4 1,0 3-85,-5 2 0,4 6 353,-9 3 1,-1 3-109,2 2 0,-7 7 217,2 2 1,1 4-65,-1 1 1,-1 0 6,-4 0 0,0 5-167,0 0 1,0 7-51,0-3 0,-4-1-69,-1 2 0,-1-5 102,1 5 1,3-5-259,-3 4 1,-1-5 56,1 1 0,-4 1-284,4-1 1,-4-5 164,4-4 0,-1-7-277,1 2 1,2-4 491,-7-1 0,1-6 0,-5-2 0</inkml:trace>
  <inkml:trace contextRef="#ctx0" brushRef="#br0">12555 6625 8256,'0'20'0,"0"4"0,4 5-8,1 4 0,0 3 194,-5 7 1,5-1 14,-1 1 1,6-2 65,-5-3 1,-1 1-432,-4-5 1,5-1 136,0-5 0,1-1-673,-1-3 223,-4 3-75,6-12 552,-7 0 0,0-15 0,0-8 0</inkml:trace>
  <inkml:trace contextRef="#ctx0" brushRef="#br0">12484 7009 8256,'0'14'-368,"0"0"0,0 5 903,0 0 0,0 5-104,0-5-1,0 4-518,0-4 1,0 5 93,0-5 0,-7 5-22,-2-5 0,1 0-102,-2-5 0,6 0-533,-6 0 196,7-6 0,-5-2 455,3-6 0,4-12 0,-5-4 0</inkml:trace>
  <inkml:trace contextRef="#ctx0" brushRef="#br0">12740 6468 8256,'14'0'-947,"-6"2"1253,-4 3 0,-2 4-99,-2 10 1,-6-1-131,-4 5 0,-1-5-193,2 1 0,-4 1 110,4-1 1,1-2-159,-2-7 148,7 3-22,-3-5 1,7-1 89,4-2 1,3-10-32,6-4 1,5 1-4,0-1 0,6-1 37,-1-4 0,3-2-178,1-3 1,1 3 139,-1-3 0,-1 4-356,-3 0 1,1 1 111,-6 0 1,-2 4 226,-7 1 0,2 6 0,-4-4 0</inkml:trace>
  <inkml:trace contextRef="#ctx0" brushRef="#br0">12825 6582 8256,'0'14'0,"0"2"89,0 3 0,0 3 220,0 7 1,-2 5-47,-2 4 0,-3 3-11,-2 2 0,-4 3-98,4-3 1,1 1 54,-2-11 0,7 5-610,-2-5 1,4-1 304,1-9 1,0 3-1300,0-7 1395,0 6 0,-7-9 0,0 4 0</inkml:trace>
  <inkml:trace contextRef="#ctx0" brushRef="#br0">12853 6909 8256,'37'-50'-334,"-3"1"75,-5 6 0,-2 7-57,-4 3 0,-2 4 162,-7 5 0,-4-1-141,-1 6 295,-6 0 0,4 5 0,-7 0 0</inkml:trace>
  <inkml:trace contextRef="#ctx0" brushRef="#br0">12953 6582 8256,'-8'7'-280,"2"0"1,1 8 175,0-1 0,0 2 626,5 3 1,0 3 2,0 6 1,-4 1-291,-1-1 1,-5 0-106,6 1 0,-1-1-221,5 1 0,-5-7-34,0-3 0,1-3 195,4-2-1029,0-6 707,6-2 1,2-12-326,6-4 1,-1-9 149,-4-4 1,4-4 426,-4-2 0,2 6 0,-1-1 0,1 2 0,-6-2 0,6 4 0,-2 5 0,4 1-160,1 0 1,-4 6 287,-1 3 0,-6 5 303,2 5 1,-3 3-129,-2 6 0,0 2-10,0 3 0,-7-2-177,-2 7 1,-4 0 6,-1 4 0,-2 1-195,-3-1 1,2 0 45,-7 1 0,7-5-77,-2-1 1,5-5 72,4 1 0,2-8-181,3-2 203,4-6 0,1 4-15,9-7 1,4-7-14,1-2 0,5-9 1,0-1 0,6-6-253,-1 1 1,1 2 81,-1-1 1,1 1-64,-6-2 1,0-1 35,-5 6 0,-1 0 330,-3 4 88,2 8 123,-10 0 0,4 10-150,-6 7 1,-2 6 49,-2 12 0,-4 5 78,-6 0 1,-2 7-84,-3-2 0,2 1-410,-7-1 0,2 2 142,-2-7 1,2 0-485,3-4 1,2-3 548,-7-2 0,0-3 0,-4-7 0</inkml:trace>
  <inkml:trace contextRef="#ctx0" brushRef="#br0">12825 7108 8256,'16'0'-49,"3"0"1,3 0 22,6 0 0,1 0-247,-1 0 0,-4 5 51,-1 0 222,1-1 0,5 3 0,-1 1 0</inkml:trace>
  <inkml:trace contextRef="#ctx0" brushRef="#br0">13237 6412 8128,'0'14'309,"0"0"0,0 2-172,0 3 1,0-2-61,0 7-39,0-7 1,0 9-23,0-8 1,0 6-396,0-5 0,0 0-702,0-5 595,0-6-191,0-2 677,0-6 0,0 0 0,6 0 0,-4 0 0,3 0-29,-10 0 0,3 7 112,-2 2 1,-3 6 378,3 3 0,-1 0-157,5 6 1,-5-2-21,0 1 0,1 4-49,4-3 0,4-2-96,1 2 0,5-5-77,-6 4 1,6-4-146,-5 5 1,1-7-7,-1 2 1,-4-8-245,4-1 1,-3-5-485,-2 4 569,0-6 1,0 2-63,0-10 1,4-9 123,1-10 0,0-3 185,-5-1 0,6-13 0,2-3 0</inkml:trace>
  <inkml:trace contextRef="#ctx0" brushRef="#br0">13394 6284 8104,'7'23'-150,"-2"1"0,-3-2 495,-2 2 0,0 3-126,0-4 0,0 4-216,0 2 0,-5-6 86,0 1 0,-4-7-449,4 2 1,0-3 32,5-2-196,-6 1 0,3-7-142,-7-4 429,7-2 1,-3-8 235,6-4 0,-2 2 0,-2-1 0,2 4 0,-3-5 0,4 6 0,1-6 189,6 7 0,2-10 5,6 4 1,0 1 17,1-1 1,4-1-102,-1-4 0,8 0-86,-3-1 1,-2 3 22,-2 2 1,1-2-197,-1 2 198,0-2 0,-9 4-24,-1 3-80,-6 3 1,-3 4 50,-9 3 0,-8 7 67,-2 7 0,-5 5-62,5-5 0,-5 6 5,5-1 1,0-4-21,5-1 0,5-3-31,-1-2-313,7 1 93,-3-1-162,6-6 157,0-2 352,0-6-65,6 0 0,-3 0 305,7 0-243,-7 0 1,3 6 113,-6 4 1,0 9 304,0 5 1,0 2-209,0 3 0,0 4 187,0 0 0,0 7-50,0-2 1,0 1-318,0-1 1,0 3 231,0-3-286,0-3 0,5-1-397,0-5-3,-1-7 241,-4-1-410,7-14 1,-6-2 229,4-10 0,-3-2-377,-2-8 1,0-5 211,0-4 1,0 2-164,0-2 610,0 1 0,0-12 0,0-2 0</inkml:trace>
  <inkml:trace contextRef="#ctx0" brushRef="#br0">13465 6753 8104,'6'-22'-151,"3"3"0,4 5 220,1 4 0,1-3 216,-1 4 0,0-2-68,0 1 1,0-1 28,1 7 1,-1-1-77,0 5 0,0 0-136,0 0 0,-4 6-107,-1 4 1,-4 4 78,5 5 1,-6-2-140,6 7 0,-7 0 92,2 4 1,-4 2-418,-1 3 0,0-3 127,0 3 1,0 2-59,0-2 0,0-4 389,0-6 0,-6 1 0,-2 5 0</inkml:trace>
  <inkml:trace contextRef="#ctx0" brushRef="#br0">13422 6767 8104,'14'0'0,"0"0"-334,1 0 0,-6 0 307,1 0 0,-6 0 964,6 0-808,-7 6 1,8 2-198,-6 6 0,0 1-71,-5-1 0,0 0 70,0 0 0,-2 2-85,-3 3 0,2-3 66,-6 3 1,1-2 34,-2 2 0,4-8 64,6 3 362,-6-3-283,4 4 1,-3-7 216,10-4 0,3-2-125,6-2 0,0-6-79,1-4 0,0-3-131,4-1 0,-1-5 159,5 0 0,-5-6-656,1 1 1,1-2 49,-1-3 0,2-4-578,-2 0 1053,-4 0 0,6-2 0,-7-2 0</inkml:trace>
  <inkml:trace contextRef="#ctx0" brushRef="#br0">13863 6440 8104,'1'-20'-491,"4"5"0,-3 1 641,2 5 546,-2 2 0,-2 3-392,0 8 0,0 6-263,0 9 1,-2-2-210,-2 7 0,-4-1 126,-6 6 0,-1-1-23,1 1 1,5-6 117,-1 1 0,2-6-579,-1 0 33,-4 5 251,12-8 1,-6 1 61,7-6 311,0-7 1,2 2 0,3-10 0,2-3-102,8-6 0,4 0 122,0-1 1,1-1-51,-1-2 0,-3 2-268,3-3 1,-3 1 31,-2-1 1,0 4-357,0-4 244,0 9-238,-6 4 396,-1 6 1,-9 11-43,-3 3 1,-4 10 108,-10 0 40,3-4 0,-4 7-40,5-3 1,-2 3 129,3 1 0,-4 0 38,9 1-52,3-1 0,-1 1 65,7-1 0,0-6-21,0-3-106,0-9 1,7-4 12,2-6 1,4-13 26,1-6 1,2-6 20,3-3 0,-3-1 29,2 1 0,-2-1 46,-2 1 1,1 4-170,-1 1 0,0-1 0,0-5 0</inkml:trace>
  <inkml:trace contextRef="#ctx0" brushRef="#br0">13948 6312 8104,'0'30'-327,"0"3"0,0-3 281,0 3 0,0 2 484,0-2 0,-2 2-289,-2-2 0,2-1-193,-3 6 1,-2-5-437,-3 5 1,2 0 479,-1 4 0,-1 1 0,-4 0 0</inkml:trace>
  <inkml:trace contextRef="#ctx0" brushRef="#br0">13991 6753 8104,'14'0'0,"0"0"165,0 0 1,-4 1 315,-1 4 1,6-2 328,3 7 1,6-1-296,-5 5 1,6-1 315,-1-3-526,3 2 1,1-4-69,1 6 0,-1-1-99,1-4 1,4 2-123,0-6 52,0 0-395,-4-5 0,-2 0-400,-4 0 1,2 0 726,-6 0 0,7-6 0,-4-2 0</inkml:trace>
  <inkml:trace contextRef="#ctx0" brushRef="#br0">13934 6753 6477,'-8'0'207,"2"0"-89,6 0 0,-7 0 8,6 0 270,-6 0-212,7 0 720,0 0-810,0 6 0,0-3 9,0 7 0,0-1-39,0 5 0,0-2 43,0 2 1,0-2-162,0 12 0,-4 0 84,-1 4 1,-6 1-207,1-1 0,2 0 58,-1 1 1,1-1-897,-1 1 1014,-4-7 0,5 5 0,-6-5 0</inkml:trace>
  <inkml:trace contextRef="#ctx0" brushRef="#br0">14545 6525 8299,'-14'-6'0,"0"4"-18,0-2 18,6-4 1396,-5 6-339,11-4-654,-4 6 0,12 0-186,4 0 1,4-5-165,5 0 0,5-4 129,9 4 0,3-6-716,7 2 0,4-2 329,1 1 0,2-1-255,-7 6 0,0-4 278,-15 4 0,4-1-1639,-9 1 1821,-2 3 0,-1-10 0,-5 4 0</inkml:trace>
  <inkml:trace contextRef="#ctx0" brushRef="#br0">14929 6227 8299,'2'-8'96,"2"3"0,4 4 208,7 1 1,-1 6-120,0 3 0,0 4 71,0 1 1,1-1-79,-1-4 0,-5 4 94,1-4 1,-7 4-179,2 1 0,1 1-27,-1-1 0,-1 0-172,-4 0 1,-6 5 28,-3 0 0,-6 6-243,-4-1 0,2 1-312,-7-1 0,7 1 18,-2-6-307,3 0 920,8-5 0,2-6 0,6-1 0</inkml:trace>
  <inkml:trace contextRef="#ctx0" brushRef="#br0">15313 6227 8412,'16'0'-355,"3"0"1,1-7 102,4-2 1,3-2 650,-4 1 0,3-2-119,-3 2 0,0-1-444,-4 2 0,-5-4 103,0 4-585,0 2 301,-12 1 0,-2 9-43,-10 7 0,-4-1 388,-5 10 0,-1 2 0,-4-2 0,-3 6 0,3-1 0,2-2 0,-1 1 0,5 1 57,-1 5 0,3-7 274,2-3 0,2 1 264,2-1 0,-1-5-194,6-4 0,2-7 45,8 2 0,3-4-252,6-1 1,6-1 82,4-4 1,5-5-421,4-8 1,-2 2 76,7-3 0,-6-2-503,1 2 1,-4-4 50,-6 4 1,-2 4-900,-7 6 922,-6-1 495,-2 3 0,0-6 0,2 5 0</inkml:trace>
  <inkml:trace contextRef="#ctx0" brushRef="#br0">15583 6184 8360,'0'14'817,"-1"7"-509,-4 3 1,0 7-146,-9 2 0,3 7 94,-8-2 1,-3 4-282,-2 6 1,-1-9 125,1 4 1,-1-5-279,6 0 1,5-5 10,4-9 0,7-4-335,-2-6-208,4 1 1,2-9 318,4-6 1,3-13-152,6-10 1,0-4 539,0-2 0,1-5 0,-1-3 0</inkml:trace>
  <inkml:trace contextRef="#ctx0" brushRef="#br0">15555 6397 8273,'4'19'-88,"1"0"1,0 2 173,-5-2 0,0 3 497,0 6 0,5-4-126,-1 0 1,3-7-219,-3 2 0,0-5 289,5-4-259,1 2 0,4-10-171,0 3 1,0-10 119,0-5 0,1-7-509,-1-2 0,5-6 202,0 1 1,-2-1-513,-7 1 0,2-1 290,-2 6 0,-4 0 152,-1 5 1,-4 0-282,-1-1 1,0 1-458,0 0 0,0 4 897,0 1 0,0-7 0,0-6 0</inkml:trace>
  <inkml:trace contextRef="#ctx0" brushRef="#br0">15782 5942 8266,'10'0'-395,"-1"0"0,-4 0 106,4 0 244,-6 7 0,4 1 3,-7 6 0,0 0 215,0 0 0,0 1 318,0-1 1,-7 5-624,-2 0 0,1 4 94,-1-4 0,4 5-115,-5-5 0,7 0 102,-2-5 0,4 0-229,1 1 58,0-1 164,6 0 0,2-6 65,6-3 1,1-4 149,-1-1 0,0 0 90,0 0 1,0 5-70,1 0 0,-6 7 12,1 3 1,-7-1-67,2 5 1,-4 3 187,-1 2 1,0-2-149,0 1 1,-5-4-91,1 5 1,-3-7-13,3 2-546,2-3-111,-4-2 1,4-6 327,-3-3 0,4-5 267,-4-5 0,-3-9 0,0-8 0</inkml:trace>
  <inkml:trace contextRef="#ctx0" brushRef="#br0">15939 6085 8266,'18'-7'-230,"1"-2"1,7-4 217,-3-1 0,4 0 373,2 0 1,-2-5-264,-4 0 1,3 0-221,-8 4 0,0 1-132,-9 0 0,2 5 6,-6-1 248,0 7 0,-5-10 0,0 5 0</inkml:trace>
  <inkml:trace contextRef="#ctx0" brushRef="#br0">16138 5886 8253,'-2'14'-414,"-3"0"0,2 7 207,-6 2 0,4 4 754,-5 2 0,-1 1-188,-8 3 0,4-3-171,-4 3 0,3 0-243,2-4 1,6-4 197,3-11 81,3 0-103,2-6 1,7-2-27,2-6 0,5-11-143,5-3 0,3-5-133,7 0 0,-5 3-309,-1-2 1,-4 0 298,5-1 1,-7 8-196,2-3 248,3 3 28,-6 3 395,5-5-269,-13 12 0,-2 1 300,-6 9 1,0 5-69,0 5 1,-6-1 158,-4 5 1,-2 7-50,-3 8 1,1 3-154,0 2 1,-3-5-105,2 0 1,-1-6-4,12 1 1,-6-5-377,6-4 1,-1-8 15,5-7-151,0-6 1,1 2 192,4-10 1,-2-3-423,7-6 0,-6-5 12,6 0 630,-7-6 0,10 3 0,-5-7 0</inkml:trace>
  <inkml:trace contextRef="#ctx0" brushRef="#br0">16266 6255 8217,'6'8'214,"2"5"184,6-4 0,-5 4 84,1 1 1,-1 0-104,6 1 1,-3-1-444,-2 0 1,2 2 74,-2 3-11,2-3 0,9 10 0,1-4 0</inkml:trace>
  <inkml:trace contextRef="#ctx0" brushRef="#br0">16180 6568 8132,'-8'6'-1126,"0"-4"563,4 3 962,2-4 74,-11 6-444,12-6 44,-5 5 1,6-7-17,0-4 1,0 2 79,0-7-2,0 1 1,6 0 16,3-1 0,4 2 12,1-1 0,5-2 151,0 6 1,6-5-229,-1 6 0,1-7-107,-1 1 1,1-3-930,-6-1 467,7 6 482,-11-11 0,12 10 0,-5-12 0</inkml:trace>
  <inkml:trace contextRef="#ctx0" brushRef="#br0">16422 5658 8306,'8'-14'52,"-2"4"104,-6 1 0,2 6 139,2-2 1,-2 5 229,3 5 1,-4 3-282,-1 6 13,7 0-238,-6 7 0,6-6-217,-7 4 1,0-3 45,0-2 1,4-4-761,1-1 146,0-5-491,1 2 1257,-4-6 0,4 0 0,-6 0 0</inkml:trace>
  <inkml:trace contextRef="#ctx0" brushRef="#br0">16465 5644 8306,'7'9'26,"-2"1"1,2-5 122,-3 4 0,7-4-110,-1 4 0,-2-6-361,1 2 0,2-3 240,8-2 1,-3 0-368,3 0 0,2-7 121,-3-2 328,1 3 0,2-13 0,1 3 0</inkml:trace>
  <inkml:trace contextRef="#ctx0" brushRef="#br0">16806 5559 8306,'1'14'-42,"4"0"0,-3 0 207,2 0 0,-2 2 320,-2 3 0,0-3-153,0 3 0,-2-3-158,-2-2 1,-4 5-60,-6 0 1,-7 1-255,-3-1 0,-4-1 286,-5 5 1,3 0 68,-3 0 1,-2-2-1746,2-7 0,-1 0 1529,6 0 0,0 1 0,-1-1 0</inkml:trace>
  <inkml:trace contextRef="#ctx0" brushRef="#br0">16393 5942 8284,'10'10'-602,"-1"-1"376,1 1 1,-1 4 343,1 0 0,-5 1 450,4-1 1,-6 5-504,2 0-120,-3 0 1,-1-5-91,4 0 0,-4-4 13,4-1-250,-3 0 302,-2-1-257,0-1 1,0-9 74,0-3 0,0-3 50,0-6 1,0 0 211,0 0 0,6-7 0,4-2 0,2 1-36,2-2 0,2 2-130,3-2 194,3-3 0,7 10 112,-1-7 0,5 8 76,1 2 1,-1 1 178,-5 9 0,1-6 247,-1 5-373,-6 1 1,3 4-102,-6 0 1,-4 0 73,-6 0-445,-6 6 0,4 2 115,-7 6 1,-2 0-190,-3 1 155,-9 5 0,-3-2-175,-7 5 0,-1-1-274,-9 2 1,0 1 366,-4-6 0,3 5 204,7-5 0,1 0 0,3-5 0,4-6 0,10 3-124,1-6 124,5-1 0,4-4 394,10 0 1,4 0-165,5 0 0,-2 0 131,7 0 0,0-1-36,4-4 0,-4 2-280,0-6-46,-7 5 0,4-2-323,-7 6 179,-6 0 3,-2 0 1,-6 2-23,0 2 0,-2 4 1,-2 6 0,1 1-90,-7-1 0,1-5 136,-6 1 0,3-1 33,2 6 376,4-1-96,6 0-179,0 0 228,6-6 1,2 5-184,6-12 1,5 6 18,0-7 0,0 4 11,-5 1 0,1 0 71,-1-5-59,0 6 1,-6 2-14,-3 6 1,-4-4-17,-1-1 0,-1 2 0,-4 8 0,-8-3-31,-6 3 20,0-3-54,-1 4 0,4-9 16,-3 4 1,3-4-32,2 3 0,0-6-10,0-3 0,4-4-33,1-1-78,6-6 1,-2-7 0,10-6 1,3-4-237,6 4 0,5-7-212,0 3 573,0-4 0,1-8 0,2-1 0</inkml:trace>
  <inkml:trace contextRef="#ctx0" brushRef="#br0">17033 5800 8109,'7'-20'-506,"1"4"220,6-3 1,5 2-91,0-2 0,1 3 65,-1-3 1270,-3 3-448,4 2-363,1 0 1,-7 4-80,0 1-94,1 6-114,-7-4 1,-1 18 165,-2 4 0,-3 8-6,-2 1 1,0 3 39,0 1 1,0 5 70,0 1 1,1 5 256,4-1-150,-3 3-55,10 2 1,-9-4 28,7 4 1,-5-8-149,4 7 0,-6-2-68,2 2 1,-2-5 48,2-4 1,-3-3-163,2-2 0,-2-6 124,-2-3-54,-6-3 0,-2-6-323,-7-1 166,1-6-88,0 4 1,-5-9-174,0-3 1,-1 1 463,1-11 0,-4 4 0,-5-9 0</inkml:trace>
  <inkml:trace contextRef="#ctx0" brushRef="#br0">17033 5928 8109,'15'-8'-435,"-1"2"1,0 6 473,0 0 0,-4 0 423,-1 0 1,-6 6-300,2 4 1,-3 2-86,-2 3 1,0 4-22,0 0 1,-2 6-25,-3-1 1,-4 2 18,-10 3 0,3-1-91,-3 1 0,3-6 137,2 1 1,6-7-20,3 2 0,-1-8 227,1-1-3,1-7-246,4 3 1,1-7 235,4-4-164,9-9-263,8-2 1,7-11-247,-1 4 1,7-4 182,3-2 197,3 1 0,2-7 0,-1-1 0</inkml:trace>
  <inkml:trace contextRef="#ctx0" brushRef="#br0">17801 5488 8217,'-20'14'-1098,"-4"0"1082,-3 0 1,3 0 212,1 1 0,-1 4 60,-5 0 1,1 6 349,0-2 0,4 4-378,0 2 0,2-1-314,-2 1 1,1-1 88,8 1 1,0-7 96,10-3 1,0-4-19,5 0 1,3-6 30,7 1 0,1-7-29,13 1 0,-1-8-74,6-6 1,1-4-47,3-5 0,-3-3-482,3-6 352,10-1 1,-10 1-137,10-1 0,-10 2-190,0 4 0,-9 2 44,-5 7 1,-10 0-148,-4-1 594,-4 8 0,-13-6 0,-4 5 0</inkml:trace>
  <inkml:trace contextRef="#ctx0" brushRef="#br0">17545 5601 8207,'0'-9'0,"0"-1"-130,0 7 280,0-3 93,0 25 0,0-2 102,0 16 1,0 4-13,0 1 0,0-1-9,0 6 0,2-8 153,2 8 1,-2-4-256,3 4 1,-2-5-32,2-1 1,-2-5-131,6 1 0,-4-9-349,5-5-298,-1-3 443,5-8 1,-1-4-19,-4-8-107,4-4 165,-11-7 0,5 1-955,-2 0 668,-3 0 0,4 0-101,-6-1 1,-5 1-123,1 0 1,-7 0-105,1 0 717,4-1 0,-13-5 0,3-2 0</inkml:trace>
  <inkml:trace contextRef="#ctx0" brushRef="#br0">17602 5857 8207,'14'0'-386,"0"0"0,2 2 602,3 2 0,-1 4 503,5 7 0,1-6-361,4 1 0,1-1-218,-1 5 1,1-4-406,-1-1 157,1-6 0,-7 10 108,5-11 0,-5 4 0,6-6 0</inkml:trace>
  <inkml:trace contextRef="#ctx0" brushRef="#br0">18043 5473 8130,'-14'0'-128,"6"0"0,1-1-383,7-4 383,0 3 1,7-9 967,2 7-507,4-7 1,6 3-66,0-7-141,6 1 0,-1 0-75,9 0 0,-3 0-196,3-1 0,-8 6 80,-1-1 0,-7 7-381,2-1-465,-9 2 440,-4 8 276,-6-4 0,-8 15-370,-6-3 564,0 4 0,-13 2 0,6-2 0,-2 5 0,-4 0 0,3 0 0,-1 4 0,1-3 0,-1 1 30,6-1 1,0 1 125,5-6 0,6-5 708,3-4-579,4-1 1,2-1 434,4-3-471,9-4 0,3-7-87,7-3 1,0-4-195,4-1 0,1-2 86,-1-3 0,1 2-135,-1-7 0,0 7-420,1-2 1,-7 3 255,-3 2 0,-8 4-685,-1 1 482,-7 5 448,3-2 0,-12 0 0,-2-2 0</inkml:trace>
  <inkml:trace contextRef="#ctx0" brushRef="#br0">18228 5488 8130,'0'14'-81,"0"0"1,0 2 342,0 3 1,0-2 433,0 7-460,6-1 0,-5 11 6,4-1 0,-3 0-92,-2-5 0,1-1-139,4-3 1,-3 3 44,2-3 1,-2-2-245,-2 1 0,0-4-309,0 5 335,-6-7 108,4 4 0,-4-7-828,6 0 311,0 1 18,-7-8 77,6 0 254,-5-7 0,4-7 66,-3-2 1,4-5-31,-4-5 0,3 1 186,2-5 0,0-1 0,0-4 0,0 5 0,0 3 0,0 6 0,0 0 44,0 6 1,-6 1-49,-3 7 0,-4 2 89,-1 3 0,-2 3 228,-3 6 0,2 0-99,-7 0 0,7 0-59,-2 1 0,3-3-302,2-2 20,-1 2 265,7-10-378,2 4 120,6-6 0,0-1 120,0-4 0,6-9 0,2-8 0</inkml:trace>
  <inkml:trace contextRef="#ctx0" brushRef="#br0">18185 5658 8130,'8'-6'0,"4"4"0,-2-3 0,1 5 319,-2 5 0,4 2 133,-3 2-308,2 4 0,2-5 29,1 6 1,0-2-584,4-2 283,-3-4 27,5 1 0,-7-6-111,0 4 1,0-5 26,1-5 1,-6 2-738,1-7 493,-1 1 428,-1-5 0,5-7 0,-5-1 0</inkml:trace>
  <inkml:trace contextRef="#ctx0" brushRef="#br0">18327 5232 8130,'14'-8'0,"1"1"20,-1 7 59,0 0 129,0 0 0,0 8 208,1 7-176,-1-1-113,-6 6 1,3-1-76,-6 0 0,4 0 81,-4-5 0,0 1-164,-5-1 0,0 0 69,0 0-393,0-6 77,0 5 145,0-12-57,-7 6-271,6-7 185,-6-7 39,7-1 1,0-6-49,0 0 1,2 0 77,3 0 0,1-1 8,3 1 1,4-5 96,-3 0 0,7 5 2,2 5 0,0 1 388,-5-2-182,0 4 1,0 6 565,1 0-489,-7 0 0,-1 0 93,-2 0 0,-3 6 459,3 4-480,-4 2 0,-7 3-69,-4-1 0,-2 0-78,-3 0 1,-3 0-11,-1 1 0,-7-1-347,3 0 159,2 0 1,1-1-440,5-4 1,6 2 102,-1-6 190,7 0 236,-3 1 0,0-4 0,-2 4 0</inkml:trace>
  <inkml:trace contextRef="#ctx0" brushRef="#br0">18484 5601 8230,'0'-8'0,"6"-3"-640,3 7 273,4-7 352,1 9 1,2-6 462,3 3 1,1-1-289,4-3 1,1-3-216,-6 8 1,0-1-555,-4 5 281,-8 0 73,6 0-432,-11 0 357,4 6 0,-12 2 330,-2 6 0,-13 7 0,-1 1 0</inkml:trace>
  <inkml:trace contextRef="#ctx0" brushRef="#br0">18526 5743 8203,'-14'21'-9,"1"-10"-145,4 3 0,3-7 217,6 2 599,0-6-358,6 4 1,3-14-347,10-2 64,-3-4 0,11-1 72,-3 0 1,2-2-160,3-3 0,-2 3-98,-4-3 1,-2 3-352,-7 2 0,0 0 514,1 0 0,-7-1 0,-2 1 0</inkml:trace>
  <inkml:trace contextRef="#ctx0" brushRef="#br0">18626 5658 8179,'-8'14'-40,"3"1"-47,3-1 317,2 6 1,-4 1 223,-1 3 0,0 2-139,5-2 1,-1 1-57,-4-1 0,3 1-41,-2-6 0,2 0 1,2-5 0,2-1-93,2-3 1,0-4-168,5-6 1,0 0-312,6 0 246,5-6-37,-4-9 1,6-2-161,-3-7 0,-3 1-101,3-6 1,-3 1-1030,-2-1 1433,0 1 0,0-1 0,1 1 0</inkml:trace>
  <inkml:trace contextRef="#ctx0" brushRef="#br0">18811 5345 8087,'9'-12'0,"0"2"0,1-2 139,4 2-30,7-2 1,-4-3 135,7 1-116,-1 0 1,4 0-59,-3-1 1,1 1-176,-6 0 1,-5 1-231,-4 4-128,-7 3 1,2 6 169,-10 0 292,-3 6 0,-12 2 0,-2 6 0</inkml:trace>
  <inkml:trace contextRef="#ctx0" brushRef="#br0">18867 5345 8087,'0'15'0,"0"-1"35,0 0 0,5 2 191,0 3 0,4-3 310,-4 3-283,0-4 1,-5 1-265,0 3 65,0-3 1,0 4 120,0-5 1,0-6-1,0 1 296,0 1-1177,0-5-1376,0 7 853,0-12 1229,0 5 0,0-12 0,0-2 0</inkml:trace>
  <inkml:trace contextRef="#ctx0" brushRef="#br0">19095 5246 7827,'0'9'-296,"0"1"1,0-1 605,0 6 0,0 3-53,0 1 0,-5 5 253,0-5 1,1 6-190,4-1 0,0 8 79,0 1 0,4 6 188,1-1-353,6 3-101,-9 8 0,9-5 3,-6 4 1,4-4-67,-4-1 1,1-7-222,-1-3 1,-4-3-27,4-1 1,-3-7-759,-2-3 475,0-10 106,0 4 0,0-13-814,0 0 490,-7 0 253,0-13 0,-5 4-523,-2-10 947,3 3 0,-16-17 0,5 3 0</inkml:trace>
  <inkml:trace contextRef="#ctx0" brushRef="#br0">18853 5416 8087,'10'-4'-94,"-1"-1"1,2-4-142,8 4 0,-1-5 685,5 6 1,-4-3 70,5 2 1,-7 4-693,2-4-32,-3 4-96,-2 1 1,-1 6 2,-4 3 229,-2 4 1,-12 1-162,0 0 1,-11 2 128,2 3 0,-8-3-107,3 3 1,-6 1 48,1-1 1,4 0-14,1-4 1,3-3 226,2-2 22,6-4-221,-5-6 317,11 0 40,-4 0-204,6 0 0,2-2 17,2-2 0,0-3 37,5-2 1,1-2 17,4 6 0,0 0 127,0 5-1,-6 0-184,5 0 0,-10 0 185,6 0-176,-5 7 0,2 1 321,-6 6-309,-6 0 0,2 2 61,-5 3 1,-1-2 29,-4 7 1,2-7 13,2 2 0,-1 2 420,6-2-175,1 0-213,4-5 9,0-6-258,0-2-63,6-6 81,-5-6 0,17-2-195,-4-6 0,5-7 79,0-3 0,-2-2-75,7-3 0,-5-1-85,5-3 0,-7 3-216,2-3 0,-3 4-278,-2 6 818,-6-11 0,5 11 0,-5-12 0</inkml:trace>
  <inkml:trace contextRef="#ctx0" brushRef="#br0">19180 5189 8293,'10'0'612,"-1"0"0,-6 6-362,2 4 0,-3 2-334,-2 3 101,6-1-56,-4-6 0,5 4 8,-2-2 1,-2-2-1053,7 1 736,-1-6 1,1 4 346,-1-7 0,1-7 0,4 0 0</inkml:trace>
  <inkml:trace contextRef="#ctx0" brushRef="#br0">19365 5189 8087,'-8'14'-14,"-5"0"51,4 1 1,-4 4 266,-1 0-132,0 0 1,0-4 172,-1 4-422,1-3 98,0 5 0,0-9-248,0-2 60,-1 2-18,7-10-101,2 4 0,8-6 217,2 0 1,4-4-115,7-1 0,4-6-29,0 1 188,-1 4-33,3-7 0,-5 5 55,3-6-42,-3 6 20,-2-4 0,0 8-5,0-5 58,0 6-21,1-3-30,-7 6 12,-2 0 0,-12 7 15,-4 8-21,-3-1 8,-1 6 0,-5-4 25,0 3-24,-6-3 0,8 9 294,-7-6-286,7 6 1,-4-7 70,7 5 1,6-5 406,3 1-402,4-3 1,1-7-1,0 1 1,11-7-16,3 1 1,5-8-108,0-6 0,1-2-132,4-3 0,1 0 3,-6-4 0,0 3-185,-5-3 1,1 3 44,-1 2 314,-6 6 0,4-11 0,-4 3 0</inkml:trace>
  <inkml:trace contextRef="#ctx0" brushRef="#br0">19436 5388 7791,'-8'10'-135,"3"-1"1,-1 0 916,1 6 0,-1-1-367,1 0 0,-1 5-163,-3 0 0,-4 6-118,3-1-147,-2 3 190,-9 1 0,5-4-1095,-3 0 492,4-1-6,0-1 1,3 1-963,2-4 1394,-2-10 0,4 10 0,-6-11 0</inkml:trace>
  <inkml:trace contextRef="#ctx0" brushRef="#br0">19337 5630 8087,'14'6'242,"0"-3"55,0 7 1,0-1-46,1 5 0,-1 2 14,0 3 1,-4-3-1026,-1 3 759,1-3 0,4-2 0,0 0 0</inkml:trace>
  <inkml:trace contextRef="#ctx0" brushRef="#br0">19649 5217 8001,'2'-12'-82,"3"2"-59,9-2 0,2 5-271,3-2 1,3-2 483,1 6 0,9-6 500,1 2 0,0-4-92,-4-1-421,6 6-15,-12-5 0,9 7-128,-13-4-42,0 4 53,-5 6 39,-6 0 0,-2 2 26,-6 2 1,-8 4-105,-6 6 0,-2 5 36,-7 0 0,-3 7 20,-7-3 0,2-1 107,-7 2-73,6 0-10,-3-2 1,7 3 211,-1-6 16,14 0-169,-4-5-4,11-6 1,1 3 69,7-6 0,8 0 3,11-5 0,3-7-46,7-2 0,-1-2 10,1 1 0,-1-2-174,1 2-19,-1-2 83,0 4 0,-5-3-6,-4 6 0,-5-1 42,-5 1 1,4 3 1,-13 1 38,0 6 1,-3 7 114,-11 2 0,1 2-47,-11 8 1,5-5 188,-4 5 0,-1-2 112,-5 1-117,1 4-220,0-5 0,1 0 40,3-3 0,5-3 44,10-2-324,-4 1 209,11-7 1,2-2-138,10-6 1,9-2 57,4-2 1,0-4 38,0-7 1,1 3-189,4 2-11,1-2 141,-1 4 0,1-6-126,-1-1 0,-4 1 41,0 0 1,-2 0-212,1-1 0,3 1 98,-7 0 1,0 0-76,-5 0 0,-5 4 69,1 1 0,-7 4 54,2-5 0,-5 7 240,-5-1 12,-3 2-118,-6 2 1,0 0 159,-1 0-73,1 6 0,1-3 202,4 7-52,-4-1-49,5 6 0,1-1 86,2 0 0,2-1-167,-2-4 1,3 4-65,-2-4 1,2-1-190,2 2 233,0-7 0,-6 9 0,-2-4 0</inkml:trace>
  <inkml:trace contextRef="#ctx0" brushRef="#br0">19948 5488 7818,'0'14'-459,"0"0"656,0 0 0,0 7 448,0 2 0,0 6-225,0 4 1,0-3-61,0 3 0,0-3-138,0-1 4,0-1-42,6-6 1,-4 3-295,3-6 96,-4 0 1,-1-4-687,0-1 552,0 0 1,0-4-491,0-1-647,0-6 898,0 10 1,-1-13-114,-4 0 1,3-7-139,-2-7 638,-4 0 0,0-7 0,-7-1 0</inkml:trace>
  <inkml:trace contextRef="#ctx0" brushRef="#br0">19863 5715 8001,'-8'6'0,"-6"2"-400,-1 6 1,1 5 199,-5 0 1,-3 2 385,-2-2-155,4-3-128,-7 4 1,11-6-374,-3 1 470,-3-8 0,6 6 0,-4-5 0</inkml:trace>
  <inkml:trace contextRef="#ctx0" brushRef="#br0">20076 5672 8001,'35'0'0,"1"0"101,7 0 0,1 7 152,3 2 0,-4 4 401,0 1-654,-7 0 0,-1 7 0,1 1 0</inkml:trace>
  <inkml:trace contextRef="#ctx0" brushRef="#br0">6128 9880 8400,'-8'0'325,"2"0"1,12-6-289,4-3 0,9-6 222,5-4 0,4-7-93,5-8 0,-1-5-254,6 1 0,-5 2-85,5-2 1,-8 6-321,-2-1 0,-1 0-183,-8 4 1,-5-1 106,-4 11 569,-7 0 0,9 5 0,-4 0 0</inkml:trace>
  <inkml:trace contextRef="#ctx0" brushRef="#br0">6384 9397 8221,'2'14'-31,"3"0"1,-2 7 144,6 3 1,1 9 347,4 5 0,-2 9-66,-2 5 0,1 10-283,-6 4 0,4 2-411,-4-1 0,0-3 320,-5-2 1,4-10-305,1 0 1,0-8 232,-5-6 0,5-9-891,-1-10 405,1-4 185,-5-7 1,-1-9 349,-4-13 0,-3-7 0,-6-7 0</inkml:trace>
  <inkml:trace contextRef="#ctx0" brushRef="#br0">6327 9795 8193,'8'29'145,"-1"5"-237,-7 4 0,0-1-152,0 0 199,-7-5 1,4 8 285,-6-7 1,4-2 126,-5-7-769,7 3 158,-9-11-36,10-2 0,-4-16-83,6-12 1,0-8-382,0-11 743,0-4 0,0-5 0,0-1 0</inkml:trace>
  <inkml:trace contextRef="#ctx0" brushRef="#br0">6327 9710 8193,'21'0'0,"-4"3"130,7 6 0,-2 1 184,2 9 1,1-3-231,-6-2 0,5 5 46,-5 0 1,0 5-573,-5-6 0,0 0 277,0-9 0,-4-2-114,-1-7 0,-1-2 159,2-3 0,1-4 120,-7-10 0,7-3 0,-3-7 0</inkml:trace>
  <inkml:trace contextRef="#ctx0" brushRef="#br0">6569 9255 8193,'13'-6'-36,"-4"6"1,2 7 16,-6 12 0,1 0 215,-1 10 1,-3-4-98,2 8 0,-2-3-247,-2-1 1,5-7 107,-1-3 0,3-3-569,-3-2 265,4-6 1,7-4-65,-1-8 0,0-9 408,0-6 0,0-13 0,1 2 0</inkml:trace>
  <inkml:trace contextRef="#ctx0" brushRef="#br0">6825 9198 8252,'0'21'458,"-2"-4"-375,-2 7 1,0-1 128,-5 6 1,0-1-244,-6 1 1,-4-1 126,0 0 1,-1-1-299,1-3 0,3-3 108,-3-7 0,3 0-104,2 0 1,5-4 16,-1-1 0,5-6-17,-4 2 0,6-5 122,-2-5 1,3 2 0,2-6 1,8-2 116,7-8 1,-1 3-104,5-3 0,3 3 143,2 2 1,2-5-106,3 0 1,-2 5 78,-4 4 1,3 2-15,-7-1 0,0-2 0,-5 6 1,-6 2-33,-4 8 0,-2-1-1,-2 11 1,-8 2-136,-6 11 1,-5 6 80,-5-1 1,-3 6-150,4-1 0,1-3 96,-2-2 0,7-3-74,-2-1 0,3-1 78,2 0 0,4-5-9,1-4 1,4-8-92,-5-2 124,7-6 1,-3 2 130,6-10-164,0 4 230,0-12 1,0 13-120,0 0 1,0 6 331,0 9 1,0 5-93,0 4 0,0 3 20,0 1 1,0-4 449,0-1-266,0-5-281,0 2 5,0-12 1,1-3-238,4-10 0,-2-9 84,7-10 0,-1-4-397,6-5 1,-1-4 143,0-5 0,0 1 16,0 3 1,5-2 53,0 7 0,5 5 67,-5 4 0,6 2 222,-1-2 1,-3 5-141,-3 10 0,3-2 203,-2 6 1,0 0 83,-5 5-74,0 0 0,1 0-51,-1 0 1,-5 7-45,1 2 0,-2 4-45,1 1 1,2 2-21,-6 3 0,4 4-95,-4 10 0,0 1 57,-5 8 0,0-1-62,0 12 0,0-6 83,0 5 0,0-8-27,0-1 0,0-7-19,0-7 0,-5-7 6,0-3 0,-1-5-206,1-5 1,-3-2 72,-6-7 1,0-8-258,0-6 1,0-2 145,-1-8 1,0-4-467,-4-5 725,3-7 0,-11-3 0,5-7 0</inkml:trace>
  <inkml:trace contextRef="#ctx0" brushRef="#br0">6768 9625 8151,'6'34'49,"2"3"171,7 5 0,-1 6-89,0-1 0,0 7 59,0-2 1,-1 2-72,-3-2 1,1-3-47,-7-7 1,3-1-279,-3-3 1,-2-9-699,3-10 571,-4-4 89,-1-7 0,0-3 18,0-10 225,0-9 0,-6-14 0,-2-9 0</inkml:trace>
  <inkml:trace contextRef="#ctx0" brushRef="#br0">6740 9866 8151,'1'-8'0,"4"4"0,-2 8 358,7 6 1,-7 7-44,2 2 1,-4 11-193,-1-1 1,0 4-185,0 0 1,0-3 114,0 3 1,-6-3-64,-4-1 1,2-1 111,-1 0 1,6-1-425,-2-3 1,2-8 26,-2-7 90,4-6 0,-6-4 204,7-13 0,7-13 0,0-10 0</inkml:trace>
  <inkml:trace contextRef="#ctx0" brushRef="#br0">7166 9141 8092,'8'-8'-805,"-2"8"433,-6 10 1,0 4 779,0 5 1,-1 3-218,-4 6 1,-3 6-213,-6-1 1,0 2-37,0-2 0,-1-5-123,1 1 1,6-3 44,3-7-13,4-6 233,1-7 0,6-7-148,4-4 0,4-4 256,5-10 1,-2 3-60,7-3 0,-5-2 100,5 2 0,-1-4-83,6 4 1,-1-7-111,1 3 0,-3 1-26,-2-2 0,-3 8-220,-7 2-801,0 0 1006,-6 12 0,-14 2 0,-10 8 0</inkml:trace>
  <inkml:trace contextRef="#ctx0" brushRef="#br0">7209 9369 8092,'0'14'0,"0"0"0,0 2 412,0 3 0,0 3-108,0 6 0,0 7-74,0 3 1,0 3 34,0 2 1,-2-4-176,-2 4 1,2-4-369,-3 9 0,4-6 280,1-4 0,0-1-706,0-4 1,0-5 434,0 1 0,0-2 269,0-9 0,0 8 0,0-4 0</inkml:trace>
  <inkml:trace contextRef="#ctx0" brushRef="#br0">7251 9696 8092,'15'-38'0,"-1"0"0,0 6-137,0-1 0,-1 3-69,-4 2 1,3 1 205,-8 3 0,1-3 0,-5 5 0</inkml:trace>
  <inkml:trace contextRef="#ctx0" brushRef="#br0">7266 9454 8092,'0'9'-696,"0"1"1,0-5 1178,0 4 1,1 1-67,4 4 0,-3 6-267,2 4 0,-2 3-26,-2 1 0,0 1-166,0-1 1,0 1-98,0-1 0,0-1 118,0-3 1,0-4-684,0-6 392,0 1 10,6-8 0,-3-8 94,7-13 1,-5-5-40,4-5 0,-4-3 113,4 3 0,-1-2 134,2-3 0,2 2 0,-2 4 0,2-3 0,3 7 0,-3 0 426,-2 5-133,2 6 114,-4 2-201,0 6 0,-1 13 137,-7 6 1,-2 1-52,-3 4 1,0 1-124,-9 8 0,3-3-168,-8 3 1,3 2 101,2-2 0,0 7-207,0-2 0,0-3 125,-1-2 0,3-5-167,2-4 223,-2-4-237,10-12 1,-4-5-69,6-12 1,1-4-87,4-15 0,5 1-111,8-11 0,0 0 110,6-4 1,-1 0 201,6 5 1,-1 2 112,1 6 0,-3 7 0,-2 3 0,-3 5 0,-7 5 110,0 2 1,-6 15 98,-3 6 0,-5 9 137,-5 10 1,-3-2-60,-6 7 0,-5 5-115,0 4 0,-5 1-165,5-6 0,-4-1 135,4-3 1,0-3-482,4-7 1,1-1 141,0-3 1,0-3 196,0-7 0,-1-6 0,1-2 0</inkml:trace>
  <inkml:trace contextRef="#ctx0" brushRef="#br0">7308 10037 8092,'16'0'-43,"3"0"0,3 1 60,7 4 0,4-2 333,0 7 0,2-6-116,-2 6 0,-3-7-399,3 2 1,-3-4 103,-1-1 1,-6 0-1113,1 0 1173,-7 0 0,10-12 0,-5-4 0</inkml:trace>
  <inkml:trace contextRef="#ctx0" brushRef="#br0">7749 9383 7977,'6'-22'0,"2"1"0,7 7 0,-1-7 370,0-2 1,0 1-75,0-2 0,1 5-525,-1-5 0,0 7-125,0-2 1,-1 3-641,-4 2 359,-2 6 635,-7-5 0,0 12 0,0-5 0</inkml:trace>
  <inkml:trace contextRef="#ctx0" brushRef="#br0">7877 9099 7997,'0'14'-343,"0"0"1,0 5 136,0 0 1,0 8 370,0 1 0,0 1-73,0 4 0,-5-3-239,1-2 1,-6 5 31,5 1 0,-6-1 43,2-5 1,1 2-93,-2 3 0,3-3 86,-3 4 1,-1-6 165,6-4 0,-4-4-112,4-6 702,0 1-494,5-8 0,2 0 261,3-7 0,3-13-173,6-6 1,6-6-80,4-3 1,3-6-357,1 1 1,1-2 134,-1 2 1,5 3-343,1-3 1,-3 5 173,-7 4 1,1 5-265,-6 10 1,-5-3-169,-4 8 628,-7-1 0,-3 13 0,-10 6 0,-9 0 0,-3 7 0</inkml:trace>
  <inkml:trace contextRef="#ctx0" brushRef="#br0">8005 9482 7997,'-14'15'0,"4"-3"-68,1-2 1,1-2-107,-2-4 415,4-2 0,5 4 38,-4-6 1,3 2-198,-2 3 272,2-4-165,2 12 1,0-5 21,0 6 1,-5 5-207,0 0 0,-6 8 130,2 1 1,-4 7-314,-1 7 1,-5 3 144,0 2 0,-5-1-107,5 6 0,-6-6 46,2 1 0,0-9-173,0-5 0,7-4-176,2-6 1,1-7-96,8-6 51,1-7 1,4-8 230,0-9 1,6-11 255,3-4 0,4-6 0,1-7 0,0-1 0</inkml:trace>
  <inkml:trace contextRef="#ctx0" brushRef="#br0">7806 9795 7997,'8'-6'-1428,"0"-1"1638,-3-2 479,-4 3 1,5 12-273,-6 3 1,5 6-52,0 4 0,0 3 32,-5 6 1,0 5-125,0 1 1,0 8 101,0-4-178,6 6 0,-4-7-217,2 5 1,-1 1 97,2 0 1,-2-5-509,7-1 1,-2 0 290,1 1 1,2-8-574,-6-7 453,6-5 0,-8-4-328,7-9 0,-7-5 172,2-5 0,-4-9-88,-1-10 1,0-3 170,0-1 1,0-10 330,0 0 0,0-13 0,-6 13 0,-2-10 0</inkml:trace>
  <inkml:trace contextRef="#ctx0" brushRef="#br0">7920 9610 7997,'6'-14'235,"-3"6"218,7 3-273,-7 4 1,3 7 45,-6 4 1,0 4-139,0 5 0,0-2 120,0 7 1,-1 0-359,-4 4 1,-1 5-67,-4 0 1,-3 1-57,4-6 1,1-4-90,-1-1 1,5-5 193,0 1 0,-3-8-281,3-2 330,-1-6 1,6 4 206,4-7 0,-2-7-119,7-2 1,-1-4 244,6-1 1,0-5-22,4 0 0,-1-5-19,5 6 0,-4-6-135,5 5 0,-7-2 42,2 2 0,-3 8-251,-2-3 150,-6 9-97,-1-1 0,-7 12 58,0 4 1,-12 9 32,-2 4 0,-3 6 47,3 4 1,-5-3 8,0 3 0,0-4-40,5-6 0,4 3 10,1-7-193,5 0 202,-2-5 0,6-8-307,0-6 0,6-8 73,4-11 1,-2 2-95,1-7 0,-1 0 94,2-4 0,1 0 224,-6-1 0,4 7 0,-4 3 0,-1 3 0,-4 8 0,0 8 0,0 10 0,0 9 0,0 5 0,0 7 0,0 2 0,-1 2 0,-4-2 0,4-1 0,-4 6 0,3-7 160,2 3 1,-1-4 672,-4-2 1,3-4-390,-2-1 0,2-10-569,2 1 1,-5-7-109,1 2 60,-1-6 1,3 2 24,-3-10 1,4-3 65,-4-6 0,4-2 45,1-3 0,1 3 16,4-2 1,-2 2 103,7 2 1,-1-1-95,5 1 1,-4 1 120,-1 4 1,-4 1-105,4 3 18,-5 4 1,2-4-8,-6 10 1,-2 3 84,-2 6 0,-3 0-26,-2 0 0,-4 5 7,4 0 0,1 0 109,-2-5 0,7 5 31,-2 0-203,4 0 1,2-6 55,4-4 1,-2-2-154,7-7 0,-1-7 98,5-2 1,5-5-176,0-5 0,2-8-80,-2-6 0,-3-5-174,3 5 1,-5-7 80,-5 2 0,2 2 327,-6-2 0,0 0 0,-5-5 0</inkml:trace>
  <inkml:trace contextRef="#ctx0" brushRef="#br0">7934 9198 7997,'9'0'-368,"1"0"0,-5 8 548,4 6 1,1 8 432,4 11 0,0 8-188,0 7 0,2 6-41,3-2 0,-2 9-428,7 6 0,-2 4 80,2 5 1,1-2 71,-15-34 1,-1 0 0,16 28-64,-1-1 0,-2-12-221,2-3 0,-5-12-210,5-3 1,-7-11 83,2-7 1,-3-10-754,-2-4-155,0-4 768,0-1 0,-6-7-126,-3-8 681,-3 1 0,-9-13 0,-1 5 0</inkml:trace>
  <inkml:trace contextRef="#ctx0" brushRef="#br0">8346 9880 7999,'0'16'-181,"0"3"0,0-3 72,0 3 0,0 3 661,0 2 0,-1 1-287,-4-1 0,2 3-346,-7-4 1,1-2-194,-5-2 0,4-3 148,1-2 0,4-2-396,-5-2 199,7-4 323,-9-6 0,4-6 0,-6-2 0</inkml:trace>
  <inkml:trace contextRef="#ctx0" brushRef="#br0">8019 9113 7999,'13'-14'54,"-4"-1"0,4 7 178,-4 4 0,9 4 388,1 4 1,0 4-322,-5 7 1,-1 5-60,-4 4 1,4 3-916,-4 1 0,4 5 675,1 0 0,0 1 0,1-6 0</inkml:trace>
  <inkml:trace contextRef="#ctx0" brushRef="#br0">8687 9184 8156,'-9'9'126,"0"1"0,4 1 116,-5 8 1,7-2 72,-2 7-133,-2-7 0,5 10-19,-3-3-82,4-4 1,2 1 29,4-7 0,0-1-290,9-4 0,-3-3-177,8-6 1,1 0 275,-1 0 0,5-6-228,-5-3 1,2-1 77,-2-4 1,-4 8-52,4-9 0,-4 4-9,-6-3 163,4 6 265,-12 2 0,1 8-71,-7 2 1,-11 4 137,2 6 1,-10 2-51,1 3 0,-6 3 33,-4 7 0,1-1-53,-5 1 1,0 4-73,-1 0 0,4 0-5,5-4 0,2-1-31,4 0 1,4-6 378,9-3-281,4-9-86,6 3 1,6-13 36,4 0 0,4-7-86,5-7 1,8-7 38,6-2 0,6-4-83,-1-1 1,8-6-345,1 1 1,-4 0 168,-5 5 1,-8-1-257,-2 1 0,-5 4 175,-9 0 1,-2 12-363,-2-3 672,-4 4 0,-12-3 0,-2 0 0</inkml:trace>
  <inkml:trace contextRef="#ctx0" brushRef="#br0">8744 9269 8092,'5'19'0,"0"0"0,4 8-93,-4 1 0,1 2 130,-1 8 1,-3-5 143,2 5 1,-2-1-15,-2 1 1,0 1-200,0-6 0,0 7 116,0-2 1,0-4-142,0 0 1,0-9 118,0-1 0,-5-7-860,1 2 14,-8-10 784,5-2 0,-14-7 0,-1 0 0</inkml:trace>
  <inkml:trace contextRef="#ctx0" brushRef="#br0">8574 9767 8092,'14'0'0,"0"4"31,0 1 0,2 0 156,3-5 0,-1-6 38,5-4 1,1-3 24,4-1 1,1-6-425,-1-4 0,-1 2 141,-3-2 0,1 7-209,-6-2 1,-2 3-1,-7 2 1,1 4-475,-6 1 413,6 6 0,-10-2 57,4 10 0,-5 3 149,-5 6 1,2-1 2,-6-4 0,4 4 121,-5-4 0,6 2-105,-6-1 1,5 1 77,-4-7 0,4 1 0,-4-5 0,-1 0 0,-4 0 0</inkml:trace>
  <inkml:trace contextRef="#ctx0" brushRef="#br0">8474 9482 8080,'0'-14'-41,"0"8"214,0 6 0,0 8 89,0 11 0,2 4-50,3 11 1,-4 0 29,4 4 0,1 3 68,-1-3 0,4 8-76,-4 1 1,5-4-135,-6-5 1,7-8 79,-1-2 0,3-1-259,1-8 0,0-5 104,0-4 0,0-7-117,1 2 0,5-5 69,4-5 1,7-4 57,3-10 0,0 1-164,0-5 0,0-1 29,4-5 1,-3 3-416,-7 2 0,-4-3 219,0 3 1,-7-3-1260,2-1 1555,-3 0 0,-2-7 0,0-1 0</inkml:trace>
  <inkml:trace contextRef="#ctx0" brushRef="#br0">9071 9099 8080,'0'9'-35,"0"0"1,0 1 591,0 4 1,0 2-130,0 3 1,-1 3-283,-4 6 0,2 2 75,-7 4 1,1-4-400,-5 3 1,4-3-33,1-2 0,-1-4-313,-4 0 226,6-7 1,0-1-375,4-7 1,2-7 55,-3-2 1,4-6 614,1-9 0,4 1 0,1 0 0,5 0 0,-6-1-359,7 1 446,-3 0 46,6 6 1,-6 3 204,-3 10 0,-3 8 260,-2 6 1,0 11-13,0-2 1,0 4-158,0-4 1,0 2-353,0 3 1,0-3 112,0 4 0,0-4-187,0-2 0,0 4-282,0-4 1,0 2-376,0-11 0,0 5 292,0-5 362,0-7 0,0 1 0,0-5 0</inkml:trace>
  <inkml:trace contextRef="#ctx0" brushRef="#br0">9128 9525 8063,'22'-22'-824,"4"-5"618,-7 3 1,6-1 448,-1 1 1,-4-1 102,-1 6-159,-3 0-222,-2 5-461,-6 6 286,-2 2 0,-12 7-206,-4 4 1,-2 3 415,-2 6 0,-1 7 0,1 1 0</inkml:trace>
  <inkml:trace contextRef="#ctx0" brushRef="#br0">9199 9525 8063,'0'14'-177,"5"5"234,0 0 1,0 6 399,-5-1 1,4 5-61,1 4 0,4 5-54,-4 9 0,2 4-110,-3 5 0,-1-3 154,7-1 1,-5 0-255,4 5 0,1-5-149,4 0 0,-5-5 16,1 5 0,-1-6-290,5 2 1,-1-9-606,-3-1 1,-2-11 474,-4 1 0,-2-9 420,3 0 0,-4 3 0,-1 0 0</inkml:trace>
  <inkml:trace contextRef="#ctx0" brushRef="#br0">12341 8899 9185,'10'13'292,"-1"-3"1,-5 2-37,0-2-149,4 2 0,-1 9 13,2 3 0,2 2 11,-6 3 0,0 6 15,-5 3 1,-2 9-68,-3 5 0,-3-1-241,-6 1 0,-5-2 211,0 2 0,-1-4 0,1-10 1,4-4 24,1-5 17,0-7 0,11-3 78,-7-10-161,7-2 1,-2-7 17,10 0 0,3-5 39,6 0-17,7-6 0,6 8 16,6-6 0,5 1-9,-5-2 0,5 4-110,-5 6 1,5 0 91,-5 0 1,-1 0-191,-9 0 1,3 0 159,-7 0 1,1 1-308,-1 4 1,-8-3-130,3 3 1,-2-4-139,2-1 1,-5 0-662,1 0 1228,-1 0 0,5-13 0,1-2 0</inkml:trace>
  <inkml:trace contextRef="#ctx0" brushRef="#br0">13209 8971 8411,'0'-15'323,"0"1"0,-7 6-86,-2 3 1,1-1 141,-1 1 1,-3 1-105,-6 4 1,0 0-46,-6 0 0,6 0-139,-6 0 1,0 0 125,-4 0 1,4 0-141,0 0 0,7 0 105,-2 0 0,3 1-244,2 4 0,6 3 66,3 6 0,4 7-10,1 2 1,0 1-22,0 4 0,6-4-196,4 5 0,4-1-81,5-4 0,-2 3 114,7 1 0,-2-6-61,2-3 0,1-3 18,-6-2 0,0-1 251,-5-4 1,0 4-72,0-4 1,-4-1-5,-1 2 0,-5-1 77,0 5 0,-2 1 201,-2-1 1,0 0 50,0 0 0,-8 5-89,-6 0 1,-2 2-130,-8-2 0,1-4 33,-6 4 0,-4-3-274,0-2 0,0-6-7,4-3 0,5 1-27,1-1 0,5-6-123,-1-9 0,10-9-316,4-5 0,4-4 660,1-5 0,6-4 0,2-5 0</inkml:trace>
  <inkml:trace contextRef="#ctx0" brushRef="#br0">13266 8971 8632,'12'1'-1095,"-2"4"0,2-4 2436,-2 4 0,2 2-540,3-3 1,5 1-509,4-5 1,8 0-388,1 0 0,6-5 87,-1 1 0,-3-6-553,-2 5 0,-5 1 52,-4 4 65,-3 0 0,-13 1 188,-4 4 1,-2 3-539,-2 6 0,-6-5 793,-4 1 0,-3-1 0,-7 6 0,-2-1 0</inkml:trace>
  <inkml:trace contextRef="#ctx0" brushRef="#br0">13507 9056 8339,'0'-8'0,"0"0"-339,0 3 179,0 4 659,0-6 96,0 7 0,0 2-126,0 3 0,0 9-209,0 10 1,0 7 250,0 2 1,-1 12-95,-4-3 1,2 9 51,-7-4 0,2-1-67,-1-8 0,1 1-447,3-5 0,4-6-665,-4-4-738,3-7 69,9-3 0,1-7 226,6-7 1153,-6-7 0,4-7 0,-4-8 0</inkml:trace>
  <inkml:trace contextRef="#ctx0" brushRef="#br0">13806 9497 8175,'-8'0'2163,"2"0"-1672,6-7-315,0-1 1,1-7-46,4-4 1,3-4-142,6-5 0,0-2-46,1-3 0,-1-5 164,0-9 1,2 2-305,3-2 0,-3 3 107,2 1 1,-2 7-213,-2 3 0,1 4-148,-1 5 376,-6 4 70,4 12-3,-10 2 0,4 12 277,-6 3 1,5 9-90,0 1 0,0 8 59,-5 1 0,4 2-74,1 8 0,1 2-182,-1 7 1,-2-3 140,7 4 1,-6-6-215,6-4 1,-2-3 42,1-7 1,4-4 41,-4 0 0,-1-7-117,2 2 1,-5-10-10,4-4 44,-6-3 65,10-2 1,-5-13-68,6-6 0,-5-8 65,1-6 1,-1 0-185,6-10 0,-1 2-33,0-11 0,0 2-187,0-3 1,1 9 191,-1 6 1,-5 2 74,1-2 0,-1 5 298,6 9 0,-3-1-113,-2 6 0,2 2 519,-2 7 1,-2-1 47,1 6-164,-6 1 1,8 5 319,-6 4 1,5 4-203,-6 10 1,3-1-108,-3 5 1,-2 6-143,3 4 0,1 7-227,-1-3 0,4 6 105,-4 4 1,6 4-202,-1 6 1,2-5 78,2 0 0,1-1-244,-1 1 1,-5-3-339,1-7 1,-5-4-560,4 0 1,-4-6 1086,4 1 0,1-9 0,4-4 0</inkml:trace>
  <inkml:trace contextRef="#ctx0" brushRef="#br0">15853 9255 8391,'-14'-6'-193,"0"-4"1,1 2 700,4-1 1117,2 6-1237,7-4 1,2 12-161,3 0 1,9 6 12,10-2 0,10 4-17,9 1 1,11-6-112,7-3-221,14-4 1,-12-2 232,13-4 0,-4-4-401,-30 0 0,2-1 0,-1-1 0,2-1 184,5-2 0,0 0 0,-4 3 0,-1 0 49,-2 1 1,-1 1-1,30-5-223,-16 4 1,-5-1 203,-8 6 1,-9 2-470,-5 8 1,-4-2-35,-11 7 0,2 1-877,-11 8 1442,0-4 0,-5 6 0,0-7 0</inkml:trace>
  <inkml:trace contextRef="#ctx0" brushRef="#br0">17048 8971 8391,'14'0'104,"0"4"-104,0 1 0,7 5-205,2-6 0,4 6 88,2-6 1,-1 6 696,1-5 1,4 4-83,0-4 1,2 0 70,-2-5 0,-2 0-10,7 0 1,-8 0-21,-1 0 1,-7 0-107,-8 0 1,-1 1-173,-4 4 0,-2 3-265,-7 6 0,-2 2 112,-3 3 0,-11 5-407,-12 9 1,-8 3-184,-12 7 1,-7-1-749,-7 1 1,-2-5 409,7 0 1,0-8 819,14-2 0,4-4 0,10-5 0,1 3 0</inkml:trace>
  <inkml:trace contextRef="#ctx0" brushRef="#br0">19564 7492 8301,'0'-22'-391,"0"3"-31,0 3 1,0 2 472,0 0 0,0 0 914,0-1-690,0 1 1,-2 0-34,-2 0 1,1 4-14,-7 1-87,7-1 0,-10 2-92,4 4 1,1-3 149,-2 3 1,1-1-255,-5 5 1,-5 1 136,0 4 1,-6 5-167,1 9 1,-3 3 92,-1 6 1,-1 1 46,1-1 1,-1 5-108,1 0 1,4 0 2,0-4 1,7-1 94,-2 1 0,8-6-13,2 1 1,5-2-15,0 2 1,2 3 20,2-3 1,6 1-43,4-2 0,4 4 39,5-3 1,3-2-45,7 2 1,-3-2-18,-2 2 1,6 3-15,-6-4 0,6 2-95,-6-1 1,2 3 123,3-3 0,-5-2-52,-1 2 0,-1-7 38,2 2 1,-3 1 52,-7-1 0,0 0-54,0-4 0,-6 3 138,-3 1 0,-4 0-39,-1-4 1,0 4 145,0 0 0,-1 4 30,-4-4 0,-3 2-113,-6-2 1,-2-2-167,-3 7 0,4-2 127,-4 2 0,3 1-109,2-6 1,-5 6 89,0-1 1,0-2-216,4 2 0,1-6 20,0 6 0,-5-5-68,0 5 1,0-7 56,5 2 1,0-3 86,-1-2 0,6 0 11,0 1-22,5-1 0,-2 0 46,6 0 0,0-4-37,0-1 1,0-4 160,0 4-66,6 1 1,2 4 3,6 0 0,-6-4-28,-3-1 0,1 1-2,-1 4 0,1 0 94,-1 0 1,-3 2-100,3 3 0,-4 2 65,-1 2 1,0 6-56,0-1 1,0 2 178,0 8 0,0-5-56,0 5 1,-5-5 60,1 5 0,-3-4 4,3 3 0,2 0-68,-3 1 1,-1 3 34,1-3 0,-1-2-41,1 2 1,4 0 71,-4 4 1,3 1-75,2 0 0,0-5-30,0 0 0,0-1 101,0 6-330,0 0 207,0-1 0,0 6 51,0-1-41,0 1 0,0 1 10,0 3 0,0 6 4,0-1 1,0 3-79,0-8 0,0 3 1,0 2 1,0-5 10,0 1 1,0-6-95,0 5 1,2-1-161,3 1-626,-4 3 853,5-4 1,-4 5 5,3 1 0,-4-1-71,4-4 0,-2 1 71,2-5 0,-3 4-48,2-5 1,3 7-5,-3-2 0,1-3-9,-5-1 0,0-4-12,0-2 1,0-1 143,0-3-89,0 3-7,0-4 0,0 5 146,0 1-147,0 0 1,-5 6 52,1 3-43,-1-3 0,5 6-24,0-3 0,-2 2-90,-2-2 0,2 2 49,-3-7 1,5 1 299,5-6 1,-2-4-1128,7 0 442,-1 0 264,-1 5 1,3-7-43,-6-3 0,6-3-10,-2-1 0,-1-6 3,2 1 0,-2-5-139,1 5 0,2-5-159,-6 4 1,4-4-1330,-4 5 845,6-7 1001,-9 4 0,10-1 0,-4 2 0</inkml:trace>
  <inkml:trace contextRef="#ctx0" brushRef="#br0">20218 7151 8269,'0'-14'72,"0"-1"0,0 6 147,0-1 0,5 1 50,0-5 1,-1 0-47,-4-1 0,0-4-32,0 0 0,5-6 17,0 1 0,0 2 32,-5-1 0,-2-1-123,-3-4 0,2 1-215,-6 3 1,-1 3-18,-4 7 83,-7 6 0,4 2 16,-7 6 0,2 6-121,-2 4 1,-2 9 152,2 4 0,2 11 21,-2 4 1,7 3 18,-2 1 1,5-4-4,4 0 0,-1-6-90,6 1 1,0-9 41,5-6 0,7-2-107,2-1 1,1-8 125,4-2 1,-1-3-5,10-2 1,-4-7-218,5-2 1,1-8 27,8-2 0,-3-7-315,4 3 0,-4-3 156,-2 3 1,-1-3 135,-3 7 1,-4 2 111,-6 8 1,-4 2 217,-1 7-104,-6 0 1,4 7-132,-7 2 1,-7 10 349,-2 5 1,-4 3-52,-1 1 1,2 7 276,2 3 0,-1 4-154,6 6 1,-4 4 104,4 9 1,-1 3-201,1 2 1,2-3-37,-7-6 1,6-2 6,-6-3 1,5-4 25,-4-10 1,4-5-93,-4-9 1,4 1 36,-5-6 1,1-5 125,-5-4 0,0-7-132,-1 1 1,1-4-159,0-4 0,0-4-144,-1-6 1,1-7-252,0-3 1,0-3-135,0-1 0,1-5 263,3 0 1,-1-5-910,7 5 0,-1-5 438,5 5 0,2 1-815,2 8 1544,4 4 0,13 5 0,1 1 0</inkml:trace>
  <inkml:trace contextRef="#ctx0" brushRef="#br0">20303 8075 5960,'-8'-6'-21,"-18"-12"21,2-5 0,3 4 166,2-5 1,8 2-117,2-2 0,6-1 285,-2 6 0,11 0-159,9 5 0,0-1 21,9 1 1,4 0-175,6 0 1,-30 13-20</inkml:trace>
  <inkml:trace contextRef="#ctx0" brushRef="#br0">21440 7488 6707,'-13'10'372,"1"-2"-28</inkml:trace>
  <inkml:trace contextRef="#ctx0" brushRef="#br0">21383 7536 7963,'-13'14'571,"3"-1"-151</inkml:trace>
  <inkml:trace contextRef="#ctx0" brushRef="#br0">20431 7549 7988,'0'-14'-204,"0"6"689,7-5 1,1 12 455,6-4-622,0 10 1,-1 2-373,-4 8 0,-1-1-39,-3 0 0,-4 0-101,4 1 0,-5 4 127,-5-1 1,-3 6-147,-6-5 1,-5 2 102,0-2 1,-6-2-83,1 7 1,4-7 55,1 2 1,-2-8 53,2-1 0,0-3 133,5 3 1,5-4-164,-1-6 127,7 0 0,3-6-49,10-4 0,7 3 80,2-3 1,6 1-59,-1-6 1,-4 7 89,-1 4 1,2-3-83,-2 3 0,-2 1 157,-7 7 0,1-1-9,-7 7 1,3-1-36,-2 6 1,-4-4-20,4 3 1,-4-3-26,-1 8 0,-4-3-155,-1-2 1,-5 5 98,6 0 1,-6 5-204,6-6 0,-1 1-159,5-4 0,0-6-695,0 1 1047,0-7 0,6-10 0,2-8 0</inkml:trace>
  <inkml:trace contextRef="#ctx0" brushRef="#br0">20616 7663 7487,'8'9'192,"-3"1"1,-4 1 89,-1 8 0,0-4 37,0 4 0,-4 2-28,-1-2 0,-1 5-103,1-5 0,3-1-202,-2-3 1,-3-1 212,2 0-618,1 0 223,4 1 72,0-8 0,0-2-1,0-10 1,0-2-230,0-8 1,4-4 76,1 0 0,6-1-46,-1 1 0,-2 3 211,1-3 1,1-1 5,4 1 0,-5 1 470,1 9-265,-1-4 0,5 12 306,1-4-245,-7 3 0,3 9 282,-7 2 0,1 10-125,-5 5 1,0-2-111,0 2 1,0-2-419,0 1 1,0-1 133,0-3 0,0-3-132,0 3 0,0-8-133,0-1-322,0-7 1,0 2 663,0-10 0,6-9 0,2-8 0</inkml:trace>
  <inkml:trace contextRef="#ctx0" brushRef="#br0">20858 7663 7988,'5'14'-39,"-1"0"1,6 0-72,-5 1 1,4 5 687,-4 4 1,0 3-124,-5 1 1,0 2-272,0 3 0,-2-1 39,-3 6 1,-1 0-90,-4 4 1,-1 1 76,7 0 1,-6-1-531,5 1 1,1-2-68,4-3 1,0-5-1056,0-9 241,0 3 624,0-12 576,6-7 0,-4-16 0,4-14 0</inkml:trace>
  <inkml:trace contextRef="#ctx0" brushRef="#br0">20872 7663 7988,'14'-15'-240,"1"8"200,-1 2 1,0-2 200,0 3 1,0-1-72,1 5 0,-1 5 351,0-1 0,0 8-106,0-3 0,-4 4-205,-1 1 1,-5 0-73,0 0 0,-2 1 112,-2-1 1,0 0-167,0 0 1,-2 2 133,-2 3 0,-4-2-190,-7 7 0,-5 0 3,-4 4 0,2-4-98,-2 0 0,2-1 65,-1 6 0,2-9-110,7-6 1,4-1-1163,1-8 943,6-1 1,-2-16-218,10-7 1,3-6 627,6-4 0,0 1 0,0-1 0</inkml:trace>
  <inkml:trace contextRef="#ctx0" brushRef="#br0">21114 7648 7988,'14'-7'261,"-6"0"0,-2 15 109,-6 6 1,0 7 32,0 7 1,-6 2-152,-4 3 1,3-1-15,-3 6 1,5-6-200,-4 1 0,6-3 71,-2-2 1,3-6-626,2-3 465,7-9 1,1-4-451,6-6 0,0-13 222,0-6 1,0-4-72,1-1 0,-3-3 31,-2 4 1,1-4-81,-6-2 0,-1 6 243,-4-1 0,0 6-58,0 0 0,0 6 660,0 3-390,0 6 1,0-2 366,0 10 0,0 3-191,0 6 0,0 2 7,0 3 1,0-4-135,0 4 1,0-3-245,0-2 1,5 1-290,0-1 1,4-5 209,-4 1 1,1-7-653,-1 2 869,-3-4 0,10 6 0,-4 1 0</inkml:trace>
  <inkml:trace contextRef="#ctx0" brushRef="#br0">21270 7833 7988,'8'-14'-416,"5"0"291,-4 0 1,4 1 566,1 3 0,2-2-64,3 2 0,-2-1-417,7 2 1,0-4 109,4 4 0,-4 1-861,-1-2 403,-5 7 343,2-9 44,-12 10 0,5-4 0,-5 6 0</inkml:trace>
  <inkml:trace contextRef="#ctx0" brushRef="#br0">21455 7520 7988,'-6'-7'686,"3"2"-248,-7 10 0,5 9-57,-4 9 0,4 4 40,-4 2 0,1 6-131,-2 2 1,-1 5 156,6 0 1,1-4-288,4 0 0,1-6-259,4 1 0,3-5-800,6-4 0,7-8 576,2-7 0,4-6-917,2 2 1240,5-10 0,3-9 0,5-8 0</inkml:trace>
  <inkml:trace contextRef="#ctx0" brushRef="#br0">21896 7350 8085,'6'8'0,"-3"-2"770,7-6 0,-1 5-209,5 0 1,1-1-59,-1-4 0,5 0-143,0 0 1,6-4-469,-1-1 1,1-1-248,-1 1 0,-4 3-1246,-6-3 297,1 4 876,-7 1 428,-2 6 0,-19 2 0,-3 6 0</inkml:trace>
  <inkml:trace contextRef="#ctx0" brushRef="#br0">21853 7634 8085,'-8'0'1200,"15"0"0,4 0-519,12 0 0,1-1-320,4-4 0,12 3-253,3-2 0,4-3-323,0 3 1,2-1-1289,3 5 1397,4 0 0,-18-7 0,3 0 0</inkml:trace>
  <inkml:trace contextRef="#ctx0" brushRef="#br0">22934 7194 8055,'-5'-29'313,"0"1"1,-1 1-82,1 3 0,2-1-45,-7 6 1,1 5 44,-5 4 0,-5 5-168,0-4 1,-6 6 106,1-2 1,-3 10 26,-1 4 1,-1 4-97,1 1 0,1 2 107,3 3 1,5 1-153,10 4 0,-2 3-11,6-3 1,7 1-95,7-1 1,10 1 86,5-6 1,9 5-115,5-6 0,-2 1 57,2-4 1,-2-6-93,2 1 0,-3-6 8,-7 6 1,-1-2-205,-3 1 0,-3 4 74,-7-4 1,-6 4 157,-4 1 1,-2 2 123,-2 3 0,-3-2-125,-7 7 0,1 0 105,-10 4 0,-2 1-155,2-1 1,-6-4 18,1-1 0,2-7-68,-1-2 1,5-6-254,-1-8 1,8-1-194,2-4 0,1-9-22,-2-10 642,4-9 0,0-10 0,-2-7 0</inkml:trace>
  <inkml:trace contextRef="#ctx0" brushRef="#br0">22948 7023 8055,'22'-8'0,"3"2"291,-6 6 1,0 0-88,-5 0 1,-4 1 346,-1 4 0,-5 3-152,0 6 0,-2 7-211,-2 2 1,-6 3-289,-4-3 0,-3 4 113,-1-3 1,0-2-446,0 2 346,0-7 1,6-1-418,3-7 178,3-6 69,2-3 0,7-6 60,2-3 1,4-2 102,1 6 0,0-5 136,0 6 1,1-1-89,-1 5 0,-2 2 195,-2 2 1,1 4-124,-6 6 0,-1 1 102,-4-1 1,0 0-75,0 0 1,0 0 80,0 1 0,0 4-63,0 0 1,0 0-18,0-5 1,0 5-857,0 0 1,0 0-407,0-5 1206,0 0 0,7 0 0,1 0 0</inkml:trace>
  <inkml:trace contextRef="#ctx0" brushRef="#br0">23431 7151 8055,'7'-30'0,"-4"-3"0,6 9 0,-6 3 0,2 2 0,-3 4 0,-2 0 1142,0 1 1,-7 6-516,-2 4 0,-8 8-396,-2 6 1,-7 4-191,3 5 0,-3-2 137,3 7 0,-1 0-129,10 4 0,-2-4 97,11 0 1,0-7-553,5 2 1,2-5 202,3-4 1,0-4-299,9-6 0,-2 0 163,12 0 0,-5-2-17,5-2 0,-2-4 90,2-6 1,-2-1-99,-3 1 0,-4 5 101,4-1 56,3 1 0,-6 1 275,3 3 1,-9 5-58,-6 5 0,3 9 308,-3 10 1,1 4 40,-5 5 1,-1 15 211,-4 9 1,3 9-263,-2 0 1,2 4 52,2 1 0,0-6-237,0-4 1,0-4 143,0-5 0,0-4-260,0-11 0,0-2 118,0-6 526,0-7-560,0-2 1,-6-7-6,-4-4 1,-2-2-49,-3-7 0,-5-7-13,-4-2 0,-4-4-1089,-5-1 1,3-2 548,-4-3 1,6-3 510,4-6 0,-9-7 0,3-1 0</inkml:trace>
  <inkml:trace contextRef="#ctx0" brushRef="#br0">23687 7108 8074,'0'-8'7,"0"4"117,0 8 0,5 4 0,0 8 190,-2 3 1,-2 8-117,-1 6 1,0 0-52,0-4 0,0 2-58,0-2 1,0 1 51,0-11 1,0 0-126,0-5 0,0 0 79,0 0-306,0-6-441,0-2 462,0-18 1,0-4-313,0-12 0,0-2 195,0-4 1,0 3-33,0-7 0,7 5 83,2-5 0,4 8 215,1 1 1,5 2-2,0 9 0,0 3 292,-5 6 1,5 6 311,0-2 0,0 11-246,-5 8 0,-4 2 246,-1 8 0,-1-2-182,2 2 1,-4 3-12,-6-4 1,0 3-120,0-3 1,-2 3 138,-2-8-165,2 8-482,-11-10-133,12-2 1,-6-9 225,7-10 0,2-9-341,3-10 1,3-5 206,6-4 0,0 2-66,0-7 1,1 6 60,-1-1 1,-5 9 95,1 5 1,-1 4 157,5 0 0,-4 7 275,-1 4 0,-4 10 317,5 8 0,-7 7-265,1 7 0,-2 7-63,-2 3 1,0 3-58,0 2 1,0-7-343,0-3 0,5 0 213,0-4 1,6-4-850,-2-11 1,8-6 820,2-3 0,7-10 0,-4-3 0</inkml:trace>
  <inkml:trace contextRef="#ctx0" brushRef="#br0">24256 7080 8074,'-6'14'404,"4"2"188,-3 3 1,4 3-73,1 6 1,-2-4-176,-3 0 0,4-7-238,-4 2 1,5-3 113,5-2 0,-2-5-175,6 1 0,1-7-17,4 2 0,-4-4-126,-1-1 0,1-6-123,4-3 0,-5 1 109,1-2 1,-7 6-213,2-6 0,-4 5 126,-1-4 0,-6 6-58,-4-2 1,-2-1 16,-2 1 0,-5 0 24,0 5 0,-2-1 50,2-4 0,3 2-127,-3-7 0,2-1 18,-2-8 1,8-3 78,-3-6 1,7-1-178,-2 1 0,6-7 171,-2-3 1,11-3 169,9-2 1,0 7 29,9 3 0,0 4 46,4 6 1,-4 2 91,0 7 1,-1 6 181,6 3 1,-1 4 7,1 1 0,-1 1-61,1 4 0,-6-2 242,1 7 0,-7-1-166,2 5 1,-5 2 113,-4 3 1,-4-1-49,-6 5 0,-6-1-424,-4 2 0,-4 3-38,-5-3 0,2-2-76,-7 1 0,7 0 3,-2 0 0,3-4 29,2-9-708,6 2 574,2-10 0,7 3-116,4-10 0,3-3 67,6-6 1,7 0 254,2-1 1,-1 7-36,2 4 0,-5 2 5,5 2 1,-12 0 415,3 0 1,-6 11-185,1 3 1,-4 10 416,-6 0 0,-2 3-218,-2 1 1,-4 1-61,-7-1 1,3 0-297,2 1 1,-1-6-788,7 1 263,-1-6 69,11 2 1,7-12 434,6-3 0,12-16 0,-1-5 0</inkml:trace>
  <inkml:trace contextRef="#ctx0" brushRef="#br0">24853 7151 8074,'0'-14'296,"0"-1"0,0 1-62,0 0 0,-6 1-62,-4 4 1,2-2 75,-1 6 1,-1 0-69,-4 5-28,0 7 1,0 5 40,0 7 0,6 5-103,3-5 1,-1 6 88,1-1 0,0 1-323,5-1 1,2 1 76,2-6 0,0 0-215,5-5 1,1-6 173,4-3 1,0-5-13,0-5 0,2-4 22,3-10 0,-3 1-113,3-5 1,-4-6-2,0-4 0,4-6 45,0 1 0,-4 0 63,0-5 1,-9 4 18,8-9 1,-3-2-35,3-2 1,1 3 21,-1 1 0,-1-1 99,-4 2 1,2 1-43,-6 8 0,4-1 176,-4 5 0,0 1 326,-5 5 0,0 6-197,0 3 1,0 8 781,0 1-707,-7 7 0,-2 3-101,-10 10 1,3 8 12,-3 6 1,5 3-73,5 1 0,-3 2 56,8 4 0,-3 2-73,3 7 0,2 1-198,-3 3 0,2 5 129,-2 10 1,4-10-871,-4 0 1,5-6 425,5-3 0,3-7-1089,6-3 1439,7-9 0,1-4 0,6-5 0</inkml:trace>
  <inkml:trace contextRef="#ctx0" brushRef="#br0">25536 6412 7807,'-10'1'-165,"1"4"0,-1 4 192,-4 10 0,-2 3 657,-3 7 1,-1 6-194,-4 3 0,-1 4-29,6 6 1,-3 4-182,7 9 1,-2 9-44,7 6 1,7-35-1,0 0 86,0-1 1,1 0 0,1 39 131,1 2 0,0-7-342,0 2 0,8-16 66,6-8 1,6-12-1134,9-7 0,1-10 953,3-4 0,2-4 0,3-6 0,-5-4 0,-3-4 0</inkml:trace>
  <inkml:trace contextRef="#ctx0" brushRef="#br0">26517 6540 7983,'14'-8'-111,"0"1"34,0 7 0,5 0 255,0 0 1,5 0 0,-4 0 85,2 0 0,1 0-655,0 0 1,4 0 125,-3 0 0,-4 5 265,-1 0 0,-3 0 0,-2-5 0</inkml:trace>
  <inkml:trace contextRef="#ctx0" brushRef="#br0">26701 6554 7983,'0'14'0,"0"0"0,0 2 235,0 3 1,-4 3-12,-1 7 1,-1 5 14,1 4 0,-3 3 46,-6 2 1,4 6 78,1 3 0,-1-3-180,-4-2 0,5 1 0,-1-6 0,7 3-140,-2-12 1,4-2 85,1-7 1,6-3-310,3-7 0,4-6 125,1-4 0,0-8-486,1-6 0,4-4 135,0-5 0,0-3-55,-5-6 0,-2-1 460,-2 1 0,3-1 0,-6 1 0</inkml:trace>
  <inkml:trace contextRef="#ctx0" brushRef="#br0">26872 6682 8097,'8'6'0,"5"-3"122,-4 7 0,4-1 10,1 5 1,2 2 463,3 3 1,-2 3-88,7 7 0,-1-1 0,6 1 1,-5-3-178,-1-2 1,1 3-100,4-3 0,-6 2-611,-3 3 0,-3-2 331,-2-4 1,-1 3 209,-3-7 1,-3 4 18,-2-4 1,-3-4-191,2-6 1,-2-4-398,-2 4 405,0-6 0,6-9 0,2-10 0</inkml:trace>
  <inkml:trace contextRef="#ctx0" brushRef="#br0">27284 6397 8045,'0'16'637,"0"3"0,-1 5-217,-4 9 1,-3-1-127,-6 6 1,-5 4 88,0 6 0,-6 5-148,1-1 1,-1 4-190,1 1 1,-1-2-14,6-3 0,0-5-267,5-9 1,1 0-985,3-9 0,4 1 122,6-11 1096,0-7 0,6-5 0,2-7 0</inkml:trace>
  <inkml:trace contextRef="#ctx0" brushRef="#br0">27227 7009 8014,'15'-5'6,"-1"0"0,2-6 2,3 2 1,-2-4 208,7-1 0,-5 0 345,4-1 1,-4 1-605,5 0 1,-8 4 47,-2 1-1392,0 6 624,-12-10 762,4 12 0,-12-6 0,-2 7 0</inkml:trace>
  <inkml:trace contextRef="#ctx0" brushRef="#br0">27412 6767 8524,'0'14'700,"-1"7"-110,-4 2 0,-1 4-194,-4 2 1,-3 5-54,4 4 0,3-1 109,1 1 1,3-7-85,2 2 1,0-3-333,0-1 0,7-9 142,2-5 1,5-3-506,5-7 1,3 0-124,7-5 1,1-7-439,3-2 1,-4-4 388,-1-1 1,-1-5-202,-8 0 0,0 2-189,-5 7 0,-6-2 889,-3 2 0,2 4 0,1 0 0</inkml:trace>
  <inkml:trace contextRef="#ctx0" brushRef="#br0">27668 7108 8014,'14'0'-518,"1"0"414,-1 0 1,-5 0 496,1 0 0,-5 0-60,4 0 0,-4 0 101,4 0 1,-6 2 242,2 3-308,3 2 1,-6 12-178,2 0 0,-8 2-15,-6-2 1,-3-3-1561,-1 3 1383,0-4 0,0 6 0,0 1 0</inkml:trace>
  <inkml:trace contextRef="#ctx0" brushRef="#br0">28166 6412 7982,'-8'-37'-742,"2"7"794,6 7 1,0 5 1051,0-1-676,6 3 1,2 10-4,6 6 1,-1 10-163,-4 13 1,2 7 28,-6 13 0,4 6 30,-4 3-153,0-3 0,-5 6 22,0-3 0,0 1 0,0 3 0,-2-2-247,-2 8 1,-4-5 72,-7-5 0,1 0-37,0-9 1,1 1 29,4-11 0,-2-6-475,6-8 115,-6-3 128,9-9 1,-4-7-78,6-9 0,2-12-65,2-7 0,9-7-124,6-7 1,5-7 117,-5-4 1,1 0 217,-1 1 0,-3 0-76,3 9 1,-3 0 248,-2 15 0,-1-2-89,-4 11 0,4 6 321,-4 8 0,-2 5-3,-3 5 1,-2 5 149,-2 9 1,0 7-87,0 8 1,0 10-48,0-1 1,0 1-41,0-6 1,0 1-77,0-6 0,0 0-407,0-4 0,5-7-95,-1-3 1,6-3-912,-5-2 428,6-6 1,-8-2 67,6-6 766,-6 0 0,4-6 0,-7-2 0</inkml:trace>
  <inkml:trace contextRef="#ctx0" brushRef="#br0">28436 7023 7966,'14'-6'0,"5"-1"0,0-2 0,2-4-69,-2 4 0,1-4 150,4-1 1,3 0-374,-4-1 0,-2 1 39,-2 0-1,-10 4-73,-4 1 1,1 4 150,-1-4 1,-2 6 25,-7-2 150,-4 3 0,-7 2 0,1 0 0</inkml:trace>
  <inkml:trace contextRef="#ctx0" brushRef="#br0">28550 6852 7966,'-8'7'0,"1"-4"11,7 6 0,0 1 74,0 4 0,0 5 185,0 0 1,0 6 145,0-1 1,0 3-353,0 1 0,-4 1 106,-1-1 1,0-4-338,5-1 1,0-5-96,0 1 0,0-3-241,0-2 1,0-5 228,0 1 0,2-7-313,3 2 587,-4-4 0,5-1 0,-6 0 0</inkml:trace>
  <inkml:trace contextRef="#ctx0" brushRef="#br0">28635 7094 7966,'21'-6'0,"-4"-1"-431,7-2 0,-1-4 200,6 4 0,-6-2 205,1 1 1,-7-1-73,2 6 0,-7-4-141,-3 4 1,-6-1 238,2 1 0,-4 4 0,-1-6 0</inkml:trace>
  <inkml:trace contextRef="#ctx0" brushRef="#br0">28905 6824 7966,'8'1'40,"-3"4"0,-4 5 227,-1 9 0,-1 3 253,-4 6 1,3-4-355,-2 0 0,2-1-281,2 6 0,-5-2-568,1-4 1,-1 3 194,5-8 488,0 1 0,6 2 0,2 1 0</inkml:trace>
  <inkml:trace contextRef="#ctx0" brushRef="#br0">29090 6284 7901,'0'-15'0,"2"6"13,2-1 0,4 3 78,6-3 1,1-1 87,-1 6-17,6-6 1,2 10-87,7-4 0,-1 2-232,1-2 1,-1 3 160,1-2 0,-2 2-90,-4 2 1,-2 5-32,-7 0 0,-5 6 57,1-2 1,-7 9-122,2 0 0,-10 8 115,-4-3 1,1 9 14,-2 1 1,1 11 86,-5-1 0,1 4 153,3 1 1,4-2-133,6 6 0,0 0 144,0 5 1,0 3-125,0-3 0,2-5-9,2-14 1,-2 1 88,3-6 1,1-4-38,-1-5 1,4-12 116,-4 2-68,0-3-81,-5 4 0,-11-7-329,-4-4 0,-8-2 110,-1-2 1,-8 0 129,-1 0 0,-13 6 0,2 2 0</inkml:trace>
  <inkml:trace contextRef="#ctx0" brushRef="#br0">25649 6682 8123,'0'-22'-702,"0"1"759,0 13 123,0 2 1,0 9 264,0 6 1,0 3-14,0 11 0,7 7-182,2 8 0,4 3 142,1 2 1,0 0-106,0-1 0,-4 6-63,-1-1 0,-1-1-55,2-8 1,1 1-115,-7-6 0,6 5 28,-5-5 0,4-4-321,-4-5-267,6-7 334,-3 3 28,6-12 1,0-9 76,1-13 0,-3-7-72,-2-7 1,2-1-18,-2 1 0,4-7-54,5-3 0,-5-1 137,0 1 0,1-2-10,-6 7 0,4-5 148,1 5 0,-5 1-83,1 9 1,-5 2 448,4 7-146,-6 6-195,10 2 0,-10 14 109,7 6 0,-7 11 194,1 8 0,-2 7 178,-2-2 1,5 7-186,-1 3 0,1-1-81,-5-4 0,5 3-66,0-4 0,4 1-86,-4-15-29,6 4 0,-3-18-146,6 0 0,-4-6 189,-1-8 0,1-12-44,4-7 1,2-8-211,2-6 1,0-10-148,6-9 1,-5 0-540,4-5 0,-5 2 220,1-12 0,-5 7 38,-5-1 0,2 7 123,-6 2 1,0 11-554,-5-2 0,0 10-9,0 0 953,0 9 0,-5 0 0,0 10 0,1 3 0</inkml:trace>
  <inkml:trace contextRef="#ctx0" brushRef="#br0">29787 6682 8236,'6'-8'27,"3"3"1,10 3-81,5 2 1,9 0-124,5 0 0,10-1 335,4-4-70,9 4 1,-7-12-221,3 3 1,-11-4-194,-4-5 1,-2 4-123,-12-4 1,1 3-108,-15 2 553,3 6 0,-15-5 0,4 5 0</inkml:trace>
  <inkml:trace contextRef="#ctx0" brushRef="#br0">30014 6412 8231,'6'-8'36,"-2"0"-19,5 3 1,-4 5-45,4 0 1,-6 8 19,2 11 0,1 9 661,-1 10 0,-2 5-194,-7 4 0,0 2-471,-5 3 0,1 4-43,-1-4 1,-2 2-1,6-2 1,0-8-86,5-6 1,2-11-858,2 1 655,4-9 1,7-5-96,-1-9 1,0-5-53,0-5 0,0-4 488,1-10 0,-1-3 0,0-7 0</inkml:trace>
  <inkml:trace contextRef="#ctx0" brushRef="#br0">30512 6014 8302,'12'6'-124,"-2"3"0,2 10 150,-2 5 0,1 4 429,-2 6 1,4 8-53,-3 10 0,-4 4 24,-1 1 0,1-1-43,-1 1 0,-1-5-52,-4 1 0,0-8-131,0 3 1,0-4-124,0-1 0,0-2-179,0-3 1,0-5 25,0-10 1,-1 1-54,-4-10 46,4 4 1,-7-18-132,3 0 1,3-8-112,-2-11 0,4-5-224,4-9 1,9 1-6,6-6 1,6 7 190,-1-2 0,3 3 182,1 1 1,-1 9-103,-3 6 1,1 6 477,-6 8 1,2 0 73,-3 0 1,-6 8 118,2 6 1,-5 5-81,1 4 1,-4 4 241,-6-3 1,0 8-91,0 1 1,-2 0-130,-2-5 1,-4 1-258,-6-1 1,-12-1 156,-2-3 1,-12 3-730,-2-4 1,-14-2-195,-10-2 0,-2-3 378,2-2 1,3 0-1,6 0 1</inkml:trace>
  <inkml:trace contextRef="#ctx0" brushRef="#br0">26275 7250 8596,'0'15'711,"0"-1"1,0 0-901,0 0 0,0 5 139,0 0 1,-2 0-162,-2-5 0,-3 5-81,-2 0 0,-2 0-83,6-5 0,-5 1-258,6-1-53,-7 0 93,3 0 593,0-6 0,2-2 0,6-7 22,0-4 0,6 2-75,3-6 1,-1 5 131,2 0 1,-6 2 129,6 2 1,-5 0-108,4 0 0,-4 0 134,4 0 0,-5 2 66,0 2 0,-2 4-39,-2 6 0,0 2 79,0 3 0,-2-3-112,-2 3 0,0 2-196,-5-3 0,4 1-5,-4-4 0,5-6-402,0 1 278,2-7-124,2 3 1,0-7-337,0-4 1,6-8 70,4-6 484,3-6 0,1 3 0,0-7 0</inkml:trace>
  <inkml:trace contextRef="#ctx0" brushRef="#br0">26374 7435 8307,'0'14'0,"0"1"-330,0-1 0,0 0 134,0 0 0,0 0 825,0 1 1,0 4-222,0 0 1,0 0-184,0-5 0,0 0 83,0 0-223,0 0-462,0-6 246,0-1-212,0-7 0,7-8 175,2-6 1,4-2-357,1-8 1,2 0 169,3-4 0,-5 1 23,0 3 1,0-1 302,-4 6 1,1 5-239,-2 4 987,4 7-573,-11-3 1,9 12 514,-7 4 0,1 9-305,-5 4 1,5 4 49,0 2 0,4-1-224,-4 1 0,6-1-184,-2 0 0,10 7 0,3 2 0</inkml:trace>
  <inkml:trace contextRef="#ctx0" brushRef="#br0">31080 6696 8122,'15'0'-261,"-3"2"-469,-2 2 777,2 4 0,-8 11 402,5 0 0,-6 2-484,2-2-31,-10-4 1,-3 11 30,-6-7 1,-5 1-150,0-1 1,-1-3 160,1 3 0,3-5-6,-3-4 0,3 1-119,2-7 1,4 6-59,1-5 74,6-1 130,-4-10 1,9-2 16,3-6 0,3 0-13,6-1 0,0 6 9,0-1 0,5 6 49,0-6 1,0 7 171,-5-2 0,-4 5 28,-1 5 0,-4-2-129,5 7 0,-7 4 157,2 5 0,-6 5-150,-3-5 0,1 4-39,-7-4 1,2 5-35,-1-5 1,-4 5-9,4-6 1,2-3-30,3-6-401,2-6-152,2 10 1,0-13 250,0 0 1,0-6-730,0-9 1003,6-5 0,2-2 0,6-7 0</inkml:trace>
  <inkml:trace contextRef="#ctx0" brushRef="#br0">31322 6852 8107,'2'15'-13,"2"-1"0,-2 0 83,3 0 1,-4 0 169,-1 1 0,-1 5 186,-4 4 0,-3 1-526,-6-1 0,0-2 69,-1-3 1,6-8-178,0 3 0,4-4-126,-5-1 217,7-3 0,-3-7 72,6-4 1,5-3-190,-1-6 1,7-7 18,-1-2 0,2-4-32,3-2 0,4 1 183,0 0 0,1-1-51,-1 1 1,-2 6 241,7 3 0,-6 9 10,1 5 0,-4 4 3,0 1 0,-8 13 12,-2 5 0,-3 3 171,-2 3 0,0-1-205,0 6 1,-2-1-192,-3 1 0,2-2-246,-6-4 0,-1 3 165,-4-8 1,0 1-91,0-4 1,4-6 74,1 1 1,4-7-302,-5 1 470,7-2 0,-3-15 0,6-2 0</inkml:trace>
  <inkml:trace contextRef="#ctx0" brushRef="#br0">31734 6426 8016,'15'0'0,"0"5"-139,4-1 0,-1 7 300,5-1 0,-4 2 283,5 3 1,-5-1-144,5 0 0,-5 0 129,4 1 1,-5 4-175,1-1 0,1 8-59,-1-3 0,-5 6-44,-4 4 1,-8 5 72,-2 9 0,-15 10-148,-13 10 1,5-32-1,-3-1-281,-6 2 1,-2-1 0,-3 1 0,-2-1 49,-4 0 0,0 1 0,3 3 1,0 1 152,0 2 0,-1 2 0,-1 0 0,-1 2 0,-2 1 0,0 0 0,0-1 0,0 0 0</inkml:trace>
  <inkml:trace contextRef="#ctx0" brushRef="#br1">25550 8302 8474,'-22'-26'0,"3"2"0,8 10-753,1 9 753,7 3 0,-10-4 0,5-2 0</inkml:trace>
  <inkml:trace contextRef="#ctx0" brushRef="#br1">25180 8246 8355,'0'-15'-251,"0"1"-63,0 0 1,0 4 435,0 1 216,6 6 0,-2-8-232,5 6-29,-6-6 1,5 9 84,-3-2-43,-4 2 351,6 2-310,-7-6 1,1 4 82,4-3 0,-3 2-119,2-2 0,0 4 199,0-4 0,-1 4-218,7 1 0,-5-5 146,4 0-129,1 0 0,4 5-166,0 0 1,-5 0 62,1 0 0,-1 0 92,6 0 0,-6-4-201,1-1 195,-1 0 150,5 5-184,1-6 0,-1 3 11,0-7 0,-5 7-33,1-2-36,-1-3 0,6 2-28,-1-3 1,0 1 82,0 3 1,1 2-183,-1-7 0,5 6 134,0-6 1,4 7-33,-4-2 0,5 2 74,-5-2 0,5 4 8,-5-4 1,4 3-39,-4 2 0,2 0 10,-2 0 0,-3 0 2,2 0 1,3 0 3,-2 0 1,2 0-99,-3 0 1,-2 0 86,3 0 0,2 0-96,-2 0 0,0 0 87,-5 0 1,0 0-5,0 0 0,1 0-8,-1 0 0,0 0 0,0 0 1,-4 0 52,-1 0 1,2 0-45,8 0 0,-3 0 71,3 0 0,1 0-35,-1 0 0,5 0 6,-5 0 0,6 0-54,-1 0 1,1 0-1,-1 0 0,3 0 5,-3 0 0,2 0-5,3 0 0,-1 0-114,1 0 1,-2 0 114,-4 0 0,4 0-91,-3 0 0,3-1 67,1-4 0,-4 4 168,0-4 0,-1 3-49,6 2 1,4-5 61,0 1 1,5-1-112,-5 5 0,7 0 18,-2 0 0,-4 0-93,-1 0 1,2 0 92,-2 0 0,1 0-142,-6 0 1,0 0 2,1 0 0,-1 5 17,1-1 1,4 1 41,0-5 0,7 0-25,-3 0 0,5 0 76,0 0 0,6-1 7,-1-4 1,0 3 197,-4-2 0,-2-3-132,-3 3 1,2-1 27,-7 5 0,1 0-50,0 0 1,-3 0-171,7 0 0,-5 0 86,5 0 1,-5 0-8,5 0 1,-1 0 8,1 0 0,3 0-128,-3 0 0,-2 0 40,2 0 1,-5-2 55,5-3 1,-7 4 97,3-4 1,0-1-33,0 1 0,5-1 13,-1 1 1,5 3-40,4-2 0,-3 1 12,4-2 0,-4 3-43,-1-3 0,-6 4-8,1 1 0,-4-2-113,3-2 1,-3 2 82,4-3 1,-1 2 9,6-2 1,1 4 9,4-4 1,-2-1 51,6 1 0,-6-1 3,1 1 1,-3 2 147,-1-7 0,-5 7 24,0-2 0,-5-1-90,5 1 0,-5 1-118,5 4 1,1-5 75,9 0 0,-4 0-201,3 5 0,2 0 73,-1 0 0,-6-1 32,-4-4 1,-5 3 16,5-2 0,-6 2-8,1 2 0,-3 0 38,-1 0 1,-1 0 154,0 0 1,7-5 4,3 1 1,0-3-140,5 3 0,-4 2 27,9-3 1,-4 2 45,-2-2 1,-1 2-99,-3-6 0,2 6 11,-7-2 1,0-1-13,-4 1 1,-1-1 0,1 1 0,-3 3 0,-2-3 0,3 4 180,-3 1 1,-2-2-153,1-2 0,-4 2 103,5-3 1,-6 4-23,0 1 1,3-2 5,-2-3 1,0 4 16,-5-4 1,0 2 119,1-2 1,4 4-110,-1-4 1,1-2 2,-4 3 1,-1-3-183,0 3 1,0 2 142,1-3 0,-6-1-124,0 1 1,-5-1 118,0 1-330,4 4-189,-6-6-671,4 7 169,-6-6 0,-1 4-2273,-4-2 3173,-3 2 0,-19 2 0,-3 0 0</inkml:trace>
  <inkml:trace contextRef="#ctx0" brushRef="#br0">23616 881 8272,'-1'-15'-157,"-4"-4"-2,3 3 1,-6-3 531,4 9 706,2-2-792,-4 10 15,6-4-237,0 6 111,0 6 0,0 4 117,0 9 1,1-2-16,4 7 1,-3 4-36,2 5 1,-1 8-50,2 2 0,-3 0 16,3 4 1,-4 2-233,-1-2 1,0 2 77,0-1 0,0-9-284,0 4 1,5-11 145,0-4 0,1-6-161,-1-8 0,-2-6 48,6-3 0,-4-5 125,5-5 1,-1-14-89,5-9 1,0-9 24,1 4 0,-1-6-142,0 1 1,0-2 119,1 2 1,-6-1 203,0 6 1,-1 1-140,2 9 0,1-3 419,-6 7-180,6 0 0,-8 11-118,6 4 1,-1 4 75,2 4 1,2 6 194,-2 9 0,-2 3 50,1 6 1,1 1-94,4-1 1,0 5-156,0 1 0,1-6 39,-1-4 1,0-7-96,0 2 1,0-3 188,1-2-35,-1-6-46,0-2 1,0-7 102,1-4 0,-1-9-243,0-10 1,0-7 101,0-3 1,5-10-315,0 1 0,0-9 114,-5 0 0,5-3-347,0-2 1,-1 2-67,-9 3 0,2 9-391,-6 10 0,0 4-309,-5 6-244,0 8 143,0 9 1296,0 19 0,-7 3 0,0 12 0</inkml:trace>
  <inkml:trace contextRef="#ctx0" brushRef="#br0">24370 839 8272,'9'0'88,"1"0"0,-6 6 44,6 4 1,-1 2 622,6 2 1,-1 2-196,0 3 1,2-1-670,3 5 1,-2-4 87,7 5 0,-5-7-284,4 2 1,-5-3 193,1-2 1,-3 0-1727,-2 1 1078,-6-1 759,-2 0 0,0-6 0,2-2 0</inkml:trace>
  <inkml:trace contextRef="#ctx0" brushRef="#br0">24626 896 8086,'-15'0'-291,"1"0"1,0 6 915,0 3 1,-7 9-233,-3 1 0,2 6-363,-1-1 1,-1 3-77,-4 1 1,1-4-167,3-1 1,3-5-113,7 1 0,6-3 324,4-2 0,2 0 0,2 0 0</inkml:trace>
  <inkml:trace contextRef="#ctx0" brushRef="#br0">24896 682 7404,'1'10'1190,"4"-1"0,-2 2-727,7 8 0,1-3-158,8 3 1,-4 3 176,4 2 0,4 3-151,0 1 1,4-4-120,2 0 0,-1-1-237,0 6 1,1-2 91,-1-4 0,-4 4-322,0-3 0,-7 3 178,2 1 1,-10-4-246,-4-1 0,2-4-132,-3 5 0,1-6-1022,-5 0 369,0-8-146,-6-4 1253,4-6 0,-11-19 0,6-4 0</inkml:trace>
  <inkml:trace contextRef="#ctx0" brushRef="#br0">25294 597 8217,'0'-8'825,"-2"2"-425,-3 6 0,2 1 98,-6 4 0,-1 5-56,-4 9 1,-5 4-18,0 10 0,-11-1-133,2 6 0,-10 11-15,0 8 0,-2 3-266,3-3 1,2-2 251,6-3 1,4-3-16,6-6 1,2-7-678,12-3 1,0-9-2351,5-5 1908,0-10 0,7-4 871,2-10 0,10-9 0,3-8 0</inkml:trace>
  <inkml:trace contextRef="#ctx0" brushRef="#br0">25607 853 8331,'1'-13'-74,"4"4"1,3 3-157,6 6 0,7 0 1093,2 0 1,4 0-431,2 0 0,5 0-342,4 0 1,3-2-92,2-3 0,0-7-6,-1-7 1,-5-2-98,-4 2 1,-5 5-598,-4 0-1047,-4 0 1285,-5 12 1,-14-4 461,-6 6 0,-6 6 0,-3 2 0</inkml:trace>
  <inkml:trace contextRef="#ctx0" brushRef="#br0">25863 583 8309,'7'0'-279,"4"1"-51,-6 4 1,5 5 644,-6 9 1,3 4 654,-3 10 1,-2 4-693,3 5 0,-4 3-26,-1 2 0,0-7-323,0 2 0,0-9-21,0 1 1,2-9-278,3-1 122,-4-7 1,7 3-1007,-3-5 219,-3-7-241,10-2 1275,-10-6 0,10-6 0,-4-2 0</inkml:trace>
  <inkml:trace contextRef="#ctx0" brushRef="#br0">26204 370 8196,'0'-15'114,"6"8"0,-4 3 319,2 14 0,-2 6-107,-2 12 1,-2 7 120,-2 3 0,2 3 9,-3 1 0,4-2-210,1 3 0,0-4-88,0 8 1,1-7-68,4-2 0,-2-5-230,7 5 1,-2-6-24,1 1 1,-3-10-232,-6-4 1,0 2 122,0-2 0,0-5-552,0-4 450,0-7 1,-1 3-245,-4-6 526,3 0 0,-4-8-7,6-6 0,2-2 166,2-8 1,6 7-103,9-2 0,-3 3 150,3 2 1,1 0 40,-1 0 0,6 6-41,-1 3 1,-2 3 42,2 2 1,-7 2-57,2 3 1,-1 1 197,1 4 1,-4 2 56,4-2 1,-8 1 350,-1-2-61,-7 4-245,3-5 0,-12 6-288,-3 0 0,-12-4 114,-7-1 0,-9 1-220,-10 4 1,1 5 116,-6 0 0,6 0-867,-1-5 1,10 0 94,9 0 645,0 1 0,12-8 0,-5 0 0</inkml:trace>
  <inkml:trace contextRef="#ctx0" brushRef="#br0">24583 1649 8233,'0'-22'3,"0"1"64,0 7 0,-2 2 361,-2 2 0,0-1-87,-5 6 0,4 1-64,-4 4 1,-1 0-29,-4 0 1,0 1 42,0 4 1,-1 8-98,1 6 1,5 6-1,-1-2 1,7 4-142,-2 2 1,4 1 108,1 3 0,0-3-250,0 3 0,6-3 69,4-1 0,2-7 0,2-3 0,2-5 53,3-5 0,-1-2-177,5-7 1,-4 0-17,5 0 1,-2-11-28,2-4 0,-4-8-8,-6-1 0,-4-3 101,-1-1 0,-5-1-3,0 1 1,-2 1 25,-2 3 1,-2-1-166,-2 6 1,-6 5 147,-9 4 0,-1 7-378,-4-2 0,2 10-42,3 5 1,1 7-44,-5 2 0,10 6 549,-1-1 0,3 3 0,-3 1 0</inkml:trace>
  <inkml:trace contextRef="#ctx0" brushRef="#br0">24597 2076 8233,'-6'7'1,"-4"-2"0,2 2-1,-1-3 0,4 3 561,-4-3 1,1 4-135,-2 6 0,-1 7-130,7 3 1,-1-2-21,5 1 0,0-4-46,0 5 0,1-5-219,4 5 0,-2-7 153,7 2 1,4-3-276,5-2 1,1-6 109,-1-3 1,-3-4-127,3-1 1,2-6-91,-2-3 0,0-10-41,-5-5 0,0-3 98,0-1 0,-4-2 114,-1-4 0,-6 4-104,2-3 1,-5 10 87,-5 4 1,-2 3-109,-8 2 1,0 6 11,-4 3 0,1 5-143,-6 5 1,2 9 15,-1 10 0,-3 2 158,7 3 1,2-2-370,8-4 0,2 4-68,7-3 563,0 3 0,0 1 0,0 1 0</inkml:trace>
  <inkml:trace contextRef="#ctx0" brushRef="#br0">24611 2673 8195,'-9'6'187,"-1"3"1,6-1 119,-6 2 0,7-5 91,-2 4 0,-1 1-183,1 4 0,0 0 15,5 0 0,0 5 7,0 0 1,0 2-16,0-2 0,2-4-180,3 4 1,4-8 144,10-1 1,-3-2-305,3 1 0,-2-2 77,2-7 1,-3-7-83,3-2 1,-3-5-16,-2-5 0,-4-3-7,-1-7 0,-6 2 23,2 4 0,-3-7 107,-2 6 1,-7-5 76,-2 10 0,-4 2-61,-1 8 1,-5-2-135,0 6 0,-6 2 90,1 7 0,3 4-150,2 6 0,4 7-56,0 3 1,3 1-185,2-1 0,4 3-458,6-4 0,2-1 890,2 2 0,4-7 0,6 4 0</inkml:trace>
  <inkml:trace contextRef="#ctx0" brushRef="#br0">24626 3170 8149,'-8'14'0,"-3"1"-116,6-1 0,-1 2 77,1 3 1,3-4 940,-3 4 0,5 2-338,5-2 0,3 5-259,6-5 1,2 0-201,3-5 0,-3 0-216,3 0 0,3-6 20,2-3 1,-2-5 111,1-5 1,-7-4 20,-1-10 0,-3-3-43,-7-7 1,4 5-129,-4 1 1,-2-1-8,-7-4 0,-4 1-122,-7 3 0,-4 2-305,0 3 0,-6 3 258,2-3 0,2 8-1014,2 2 1319,3 5 0,-4-8 0,-2 4 0</inkml:trace>
  <inkml:trace contextRef="#ctx0" brushRef="#br0">25166 1749 8692,'14'0'477,"2"1"-71,3 4-228,3-3 1,6 9 31,1-7 1,4 6 57,0-5 0,2 4-293,-2-4 1,-3 1 103,3-1 1,-3-4-439,-1 4 1,-6-3-39,1-2 1,-7 4-170,2 1 0,-4 1-71,-6-1-80,-3-3 717,-6 10 0,-6-10 0,-2 4 0</inkml:trace>
  <inkml:trace contextRef="#ctx0" brushRef="#br0">25152 2090 8117,'-15'6'0,"6"-3"-201,-1 7 1,7-5 133,-1 4 0,4-4 484,4 4 1,11-6-6,8 2 1,4 1-179,1-1 1,7 0-188,3-5 1,-1 5 129,0-1 1,-3 1-347,4-5 0,-8 2 107,-2 2 1,-1 0-364,-8 5 0,0-4 89,-5 4 1,-6-4-369,-3 4 704,-4 1 0,-1 4 0,0 0 0</inkml:trace>
  <inkml:trace contextRef="#ctx0" brushRef="#br0">25280 2417 8117,'-7'8'-224,"6"-2"0,-6-4 96,7 2 63,0-2 152,0 4 0,5-4 119,0 3 0,6-4 124,-2 4 1,4-4 11,1-1 1,0 0-97,1 0 0,-1 5-176,0 0 1,0 0 87,1-5 1,-1 0-112,0 0 0,0 0 89,0 0 1,1 0-1333,-1 0 643,0 0 553,0 0 0,-6-7 0,-1-1 0</inkml:trace>
  <inkml:trace contextRef="#ctx0" brushRef="#br0">25194 3184 8069,'0'-9'-471,"0"0"1,2 4 718,3-5 1,2 1 382,8-5 1,-1-1-195,0 1 0,7-6-231,2-4 1,9-3 55,1-1 1,5-7-362,-5-3 0,5-3-158,-5-2 0,5 1-175,-5-1 1,-1 7 131,-8 2 1,-4 6 299,-6 4 0,1-2 0,-1 3 0</inkml:trace>
  <inkml:trace contextRef="#ctx0" brushRef="#br0">26076 1692 8065,'-14'0'0,"4"1"0,1 4 0,4 3-842,-5 6 554,7 0 1,-8 2 514,6 3 0,-1-1-21,1 5 0,4-5-36,-4 1 0,5-4-64,5 0 0,1-1 10,4 0 0,2-6-19,-2-3 1,2-4 7,3-1 0,-1-1-57,0-4 0,0-3 47,0-6 1,1-5-175,-1 0 1,-1-5 91,-4 5 1,2-4-54,-6 4 0,4-5 13,-4 5 1,0 0-10,-5 5 1,-2 4-27,-3 1 0,2 6-128,-6-2 1,-1 5-186,-4 5 0,-2 4 139,-3 10 0,4-2-199,-4 7 0,4-2 435,6 2 0,-4 3 0,5-5 0</inkml:trace>
  <inkml:trace contextRef="#ctx0" brushRef="#br0">26118 2033 8065,'0'14'167,"0"0"0,-1 2 27,-4 3 0,4-1 15,-4 5 0,-2-4 34,3 5 1,-1-7-11,5 2 0,0 2 244,0-2-186,0 0-116,6-5 0,2 0-97,6 0 1,1-6 32,-1-3 1,0-4-111,0-1 1,1 0 11,-1 0 0,0-6-105,0-3 1,-4-4-215,-1-1 0,-1-5 160,2 0 1,-4 0-56,-6 5 1,0 0 125,0-1 1,-2 1-280,-2 0 0,-9 6-24,-6 3 1,-2 4-48,2 1 0,4 0 122,-4 0 0,3 6 62,2 3 1,1 6 103,4 4 0,1-4-74,3 4 0,3-3 211,-2-2 0,2 1 0,2-1 0,2 0 0,2 0 0,4 0 0,6 1 0</inkml:trace>
  <inkml:trace contextRef="#ctx0" brushRef="#br0">26161 2545 8065,'-1'9'-494,"-4"1"0,2-1 535,-7 5 1,5 1 298,-4-1 0,4 2 239,-4 3 0,4 3-146,-5 6 0,7-4-126,-1 0 0,2-2-74,2 1 1,0-2 232,0-7-406,6 0 1,2-6-305,6-3 1,1-3 213,-1-2 1,5-8-28,0-7 1,1 0-221,-1-9 1,-8 2 109,4-2 1,-6-1 60,1 6 0,-4 0 59,-6 5 1,-2-1 53,-2 1 0,-6 6-130,-9 4 0,2 2-147,-7 2 0,5 0 133,-5 0 1,7 6-64,-2 4 1,5 2-156,4 3 0,-1 4 44,7 0 1,-1 4-66,5-4 1,0 2 375,0-2 0,0-3 0,0 10 0,0-3 0</inkml:trace>
  <inkml:trace contextRef="#ctx0" brushRef="#br0">26161 2971 8065,'0'14'0,"0"1"-182,0-1 0,0 0 281,0 0 0,0 5 422,0 0 0,-5 5-176,1-5 0,-1 5 22,5-5 0,0 4 32,0-4 1,6 3-97,4-7 1,2 0-223,3-10 1,3 0 95,1-5 1,5 0-294,-5 0 0,5-11 60,-5-3 0,4-10-103,-4 0 0,-6-3-26,-8-1 0,-4 4-242,-1 0 0,-8 7-578,-6-2 0,-13 8 1005,-11 2 0,-9-1 0,-3-4 0</inkml:trace>
  <inkml:trace contextRef="#ctx0" brushRef="#br0">23431 2474 8133,'7'-8'36,"-4"-3"182,6 6 0,5 0-31,5 5 1,8 0 148,2 0 0,-1 0-63,5 0 0,4 2 21,1 3 0,3 2-52,1 8 1,1-1-198,0 0 0,-5 0-180,-1 1 1,-10 0-209,2 4 0,-10 2-301,0 3 1,-10 2 333,-4-2 1,-4-3-86,-1-2 0,-6-4-12,-3 0 0,-4-3 407,-1-2 0,-7-4 0,-1-6 0</inkml:trace>
  <inkml:trace contextRef="#ctx0" brushRef="#br0">23829 2303 8162,'8'0'31,"-1"6"52,-7 4 1,0-2 776,0 1 0,-7 2-305,-2 8 0,-5 3-336,-5 7 0,1 1 54,-5 3 1,-1-1-182,-5 5 0,3 1 101,2 5 0,2-2-616,3-3 0,8-3-235,-3-7 1,9-1 657,0-3 0,10 3 0,3-5 0</inkml:trace>
  <inkml:trace contextRef="#ctx0" brushRef="#br0">25365 3398 8038,'-8'-14'744,"3"-1"-319,-3 7 0,7 0 223,-4 4-435,3 2 0,4-4 23,3 6 0,-4 6 28,4 4 0,-2 2 100,2 3 0,-3 5-134,2 4 1,-2 3 83,-2 1 1,1 5-85,4 0 1,-2 1-195,7-6 0,-5-1 106,4-3 1,-4 1-126,4-6 1,-4-2-40,5-7 0,-7-3-305,1-2 238,4-3 1,-5-1-113,7-5 1,-7-9-50,2-1 1,-4 0 85,-1-5 0,5-3-137,0-2 1,1-1 65,-1 1 0,-3-3 45,2 3 0,3-1 108,-3 1 1,3-1-13,-3 6 1,0 0 55,5 5 1,-6 4 382,2 1-48,3 6 0,-5-3-149,6 6 0,-5 6 84,0 3 0,0 10-5,0 5 0,-2-2 216,3 2 1,-2-1-32,1 6 1,0-2 86,5-4 1,-1 3-225,1-7 1,4 0-155,-3-5 0,-2-6 104,1-4 204,0-2-241,6-2 0,-3-11-111,-2-3 1,-2-10-209,-4 0 0,-2-1-100,3 1 0,-4-2-303,-1 2 1,0-3-99,0-1 0,0 1-612,0 3 1,-4-1-314,-1 6 1,0 0 1556,5 5 0,0-7 0,0-1 0</inkml:trace>
  <inkml:trace contextRef="#ctx0" brushRef="#br0">26261 3981 8075,'0'-8'-246,"0"1"428,0 26 1,0-1 195,0 15 0,4-2 14,1 3-268,0-4 0,0 9 4,-1-6 0,6 0-141,-5-4 0,6-7-62,-2-3 1,-1-3 86,1-2 1,-4-6-117,5-3 1,-6-4 41,6-1 1,-7-1-3,2-4 1,-4-5-88,-1-9 1,0 2-116,0-7 0,5 5 113,0-4 1,1 5 52,-1-1 1,-2 4 189,7 0 0,-6 6-118,6-1 1,-1 7 221,5-1 0,-4 2-75,-1 2 0,1 2 51,4 2 1,0-1 108,1 7-142,-1-7 0,0 3 24,0-6-253,0 0 1,1-1-254,-1-4 1,-5-4 162,1-10 0,-2 3-168,1-3 1,2 3-206,-6 2-324,0 0 879,-5 6 0,0 1 0,0 7 0</inkml:trace>
  <inkml:trace contextRef="#ctx0" brushRef="#br0">26829 3952 8075,'0'-8'-188,"0"2"1,2 8 451,3 2 1,-2 4-263,6 6 1,1 1 101,4-1 0,2 0-249,3 0 1,-3 0-35,2 1 0,3-7-53,-2-4 1,0 3-198,-5-3 429,0 1 0,1-11 0,-1-2 0</inkml:trace>
  <inkml:trace contextRef="#ctx0" brushRef="#br0">27000 3895 7879,'-14'2'-144,"-1"3"0,1 3 45,0 6 1,-6 6 45,-4 4 1,-3 3 94,-1 1 0,-1 2-101,1 3 1,4-3 76,0 4 0,12-11-78,-3-4 1,11-3 59,-1-2 0,3 0 0,2 1 0</inkml:trace>
  <inkml:trace contextRef="#ctx0" brushRef="#br0">27099 3782 8147,'15'0'445,"-1"0"1,0 4-221,0 1 0,5 6 7,0-1 1,2 7 6,-2 2 0,-2 1-121,7-1 0,-7-1-4,2 5 0,2-5-178,-2 1 1,0-3-115,-5-2 1,0 2-243,0 3 0,-1-8 151,-4 3 1,2-3-61,-6 3 0,0-4-918,-5-1 833,0-6 0,-2 4 414,-2-7 0,0-12 0,-5-2 0,-1-9 0,-4 0 0</inkml:trace>
  <inkml:trace contextRef="#ctx0" brushRef="#br0">27384 3696 7984,'-2'-12'-176,"-3"2"1,-2 4 705,-8 6 1,1 6-216,0 4 1,0 9-27,0 4 0,-1 6-200,1 4 0,-5-2 69,0 7 1,2-4-379,7 3 1,4-5 174,6 1 1,0-4 44,0-6 0,13-2 0,2-7 0</inkml:trace>
  <inkml:trace contextRef="#ctx0" brushRef="#br0">27796 3782 8075,'14'-2'-116,"1"-3"1,0 4 165,4-4 1,5-1 161,9 1 0,-1-6-304,6 1 0,6-2-261,8-3 1,-1-2 40,1 3 0,-11-3-89,1 7 0,-13-1 401,-1 2 0,-9-4 0,2 5 0</inkml:trace>
  <inkml:trace contextRef="#ctx0" brushRef="#br0">28066 3597 8075,'8'0'0,"0"6"-127,-3 4 1,-4 2 97,4 2 0,-2 7 347,2 3 0,-3 2-228,2 3 0,-2-4-414,-2 4 1,0-9 112,0 9 1,0-6-198,0 1 0,0-3 143,0-7 135,0 0-252,0 0 382,0-6 0,6-8 0,2-8 0</inkml:trace>
  <inkml:trace contextRef="#ctx0" brushRef="#br0">28479 3170 8075,'14'-8'0,"-5"4"-159,1 8 0,-7 11-276,2 8 0,-4 15 637,-1 5 1,0 7 698,0-2 0,0 2-497,0-7 1,0 6-169,0-11 0,0 4 126,0-8 0,0 2-262,0-8 0,5 2-226,0-11 1,4 0 95,-4-4 0,1-8-354,-1-2 208,-3-3 0,9-10-4,-7-6 0,7-1-49,-1-4 0,-2-1 52,1 1 1,1 0 77,4 5 0,0 1 94,0 4 1,5-2 167,0 6 0,5 0-107,-5 5 0,2 0 181,-3 0 0,0 7-26,6 2-25,-7 4 0,2 1 166,-10 0 0,-2 0-58,-7 0 0,0-4 168,0-1 1,-13 1-76,-6 4 0,-8 0-320,-6 1 0,-3-6-189,-7 1 0,0-3-346,1 3 0,4-4 166,0-6 0,8 5-119,1 0 0,3-1 421,7-4 0,-7-6 0,4-2 0</inkml:trace>
  <inkml:trace contextRef="#ctx0" brushRef="#br0">20119 8743 8146,'0'-22'22,"-2"-3"199,-3 6 1,4-7-110,-4 3 1,-1 1-179,1-2 1,-5 7 151,6-2 1,-7 3-133,1 2 0,-3 1-326,-1 4 282,0 2 1,5 7 179,-1 0 0,1 0-2,-6 0 1,1 8 158,0 6 1,0 2-178,-1 8 1,1-2 126,0 2 1,5 1-68,-1-6 1,7 0-146,-2-5 0,4 0 39,1 0 1,1-6-128,4-3 0,3-3-25,6-2 1,2 0 36,3 0 0,-3-2-178,3-3 0,-2-3 59,2-6 0,-3 0-38,3 0 0,-4 0 13,0-1 1,-1 1-56,0 0 0,-1-5 51,-4 0 182,4 0 250,-5 5-228,0 0 0,-2 7 288,-6 7 0,0 8-111,0 11 1,0 10 105,0 9 0,-5 9 118,1 5 0,-6 5 73,5 4 0,-4-2-279,4 3 1,-1-2 107,1 1 1,2-2-227,-7 2 0,7-9 102,-2-4 0,-1-10 66,1-5 1,-1-5 101,1-4-47,4-10-135,-12-8 0,10-9 18,-6-6 1,1-2-343,-2-13 0,-1-1 313,6-8 1,-6-2-623,2-3 1,1-1 269,-2 5 0,3-4-266,-3 5 0,4 5 186,6 4 0,0 7 313,0-2 0,12-3 0,4 0 0</inkml:trace>
  <inkml:trace contextRef="#ctx0" brushRef="#br0">20403 8857 8146,'-6'-14'-182,"-2"6"812,-7 1 1,6 18-209,0 4 0,5 8-209,0 1 1,2 9-191,2 5 1,0 8 97,0 1 1,0 7-117,0-2 1,2 3 100,2 2 1,-2-6-403,3-4 0,-4-7 162,-1-2 0,0-11-202,0 1 1,-6-9 25,-4 0 1,-4-5 10,-5-4 0,2 1 66,-7-7 1,2 1-127,-2-5 0,-6-6 204,7-4 1,-6-2-21,10-3 0,2 0 238,7-4 0,-1 3-67,7-3 1,-1-2 261,5 2 1,6 0-86,4 5 0,9 0 58,4 0 1,9-5-233,1 0 0,7-2-23,-2 2 0,1 4-407,-1-4 0,-3-2 431,-7 2 0,7-6 0,1 3 0</inkml:trace>
  <inkml:trace contextRef="#ctx0" brushRef="#br0">20531 9141 8146,'-13'10'317,"4"-1"1,-4 1-62,4 4 1,1 0 211,-2 0 0,6 2-157,-6 3 1,7-3-66,-2 3 0,2 1-112,-2-1 0,4 5-161,-4-5 1,8 0 180,2-5 0,6-1-104,-2-4 1,4 2-531,1-6 332,0 0 0,1-7-222,-1-3 0,-5-3 146,1-6 1,-5-5-186,4 0 0,-6-6 143,2 1 0,-3 2-9,-2-1 0,-2 5 172,-3-1 0,2 3-51,-6 2 1,4 2 138,-5 2 0,6-1-137,-6 6 0,7-1-37,-2 1 82,4 4 1,2-7-79,4 3 0,-2 3 105,7-2 0,-1-3-8,5 3 1,1-1 28,-1 5 1,-5 0 172,1 0 1,-2 2 247,1 2 0,2 6-181,-6 9 1,1-2 323,-1 7 1,-3-1-188,2 6 0,-2-5 131,-2-1 1,0-5-98,0 1 0,0-4 246,0 0-117,0-1-123,0-6-368,0-2 90,0-19 1,1 2-642,4-12 0,1 4 321,4-5 1,3 0-185,-4-4 1,4 6-87,1 3 1,0 3-254,0 2 1,1 6 762,-1 3 0,0-3 0,0 0 0</inkml:trace>
  <inkml:trace contextRef="#ctx0" brushRef="#br0">21000 9042 8135,'0'-15'-45,"-6"8"0,-2 0 778,-6 7 1,4 0-202,1 0 0,-1 7-300,-4 2 0,-5 10-45,0 5 1,5-4-91,4-1 0,6 3-325,-6 2 1,7-4 122,-2-1-333,4-3 1,2-3 268,4-4 1,-2-2-59,7-7 0,-2-7 34,1-2 0,4-4-175,-4-1 1,-1 0 217,1 0 1,-1 4-90,2 1 94,2 5 233,-10-2 0,4 8 199,-6 2 1,0 11-126,0 8 0,0 9 59,0 1 0,0 7-27,0-2 1,2 1 234,3-1 1,-4 6-162,4-6 0,1 5-99,-1-10 0,0-1-201,-5-9 1,5 2 110,-1-6 0,1-4-240,-5-6 204,0-6-170,-6 4 1,-2-12 11,-6 0 0,-1-6-570,1 2 0,0-9 113,0-1 0,1-1-105,4 1 0,-2 1 331,6-5 0,-5 4 346,6-5 0,-1 7 0,5-2 0,6 8 0,4 1 0,2 7 0,3-2 0,3-1 0,1 1 0,7 0 2,-3 5 0,0-6 335,0-3 1,1 1 220,4-2 0,-4 1-161,0-5 1,-7-5 7,2 0 0,-3-2-220,-2 2 13,0 3 1,-4-7-485,-1 9 1,-6-4 202,2 9 1,-3 1-400,-2-2 1,-7 6 165,-2-6 0,1 7 15,-1-2 0,-1 4 449,-4 1-188,0 0 1,-1 1 218,1 4 1,5 3-51,-1 6 0,7 7 586,-2 2 1,2-1-273,-2 2 0,4 0 78,-4 4 1,4-4-246,1 0 1,6-7-385,3 2 1,-1-5-142,2-4 1,-1 1 208,5-7 0,1 1-784,-1-5 1,-5-1 367,1-4 0,-2 2-1010,1-7 1466,-2 1 0,-1-12 0,2-1 0</inkml:trace>
  <inkml:trace contextRef="#ctx0" brushRef="#br0">21228 9198 8097,'14'-2'-214,"0"-2"0,0 1 143,0-7 0,2 5 45,3-4 1,2 1-106,2-2 0,3-2-226,-7 2 1,4 2-166,-4-1 522,0 0 0,-5-6 0,1 1 0</inkml:trace>
  <inkml:trace contextRef="#ctx0" brushRef="#br0">21355 8985 8097,'-9'6'684,"0"4"0,5 4-98,0 5 0,-3 8-110,3 6 0,-6 6-78,5-1 1,1 3-154,4 2 0,0-7-25,0-3 1,3-3 15,6-1 1,2-7-1,13-3 0,0-5-1984,4-4 0,1-4 850,-1-6 0,5-11 898,0-3 0,1-10 0,-6 2 0</inkml:trace>
  <inkml:trace contextRef="#ctx0" brushRef="#br0">21882 8956 8005,'14'0'0,"0"0"0,2 0 266,3 0 1,-2 0-290,7 0 0,0 0 429,4 0 1,-4-4-205,-1-1 0,-1-1-487,2 1 1,-3 3 51,-7-3 0,-5-1-395,1 1 152,-7 1 1,-5 5 475,-12 4 0,-6 3 0,-9 6 0</inkml:trace>
  <inkml:trace contextRef="#ctx0" brushRef="#br0">21882 9099 8005,'-8'6'794,"1"-5"0,9 6 86,3-7 1,3 0-382,6 0 0,6 0-191,4 0 1,8 0-686,1 0 1,11-2 266,-1-3 0,7 2-971,-2-6 983,5 6 1,-8-10-1,4 5 1</inkml:trace>
  <inkml:trace contextRef="#ctx0" brushRef="#br0">23033 8786 8005,'-14'-29'0,"0"1"0,-5-1 182,0 1 1,-6 1 130,1 3 1,-3 1 295,-1 9 0,-7 3-359,-3 11 1,-3 1-2,-2 4 0,5 6-114,0 13 1,8-1 70,2 10 0,6 2-192,8-2 1,6 7 47,3-2 1,3-2-162,2 2 1,7-6-50,2 1 1,10-3-73,5-2 0,3 1 46,1-1 0,5-6 42,0-3 0,1-3 58,-6-2 0,0 0-39,1 1 1,-5-3-158,-1-2 1,-10 2 116,1-2 1,-8 7 176,4 2 0,-7 0-18,2-5 1,-15 5 70,-4 0 0,-10 7-42,1-3 0,-9-1 137,-1 2 1,-6-5-270,1 5 1,1-9 122,-1 0 0,11-7-313,-1-8 1,9 0-104,0 0 1,10-4-121,4-5 1,3-7 19,2-12 490,0-13 0,13-4 0,3-11 0</inkml:trace>
  <inkml:trace contextRef="#ctx0" brushRef="#br0">22991 8871 8005,'14'-5'123,"0"1"0,-5-1 304,1 5 0,-7 6-122,2 4 1,-4 2-65,-1 2 0,-1 7-314,-4 3 0,-3 3 134,-6 1 1,0 0-299,0 1 1,-1-7 181,1-3 0,6-3-170,3-2-51,4-6-63,1-2 0,6-7 66,4-4 1,2-3 46,3-6 0,3 4 306,1 1 1,0 6-105,-4-2 0,4-1 339,0 1 0,-1 2-143,-3 7 0,-6 4 59,1 7 0,-7 5 30,2 4 1,-5 4-8,-5 5 1,2-1-117,-7 6 1,2-8-236,-1-2 1,2-1-697,7-8 598,0 0 1,2-11-358,3-3 1,4-12 145,10-7 0,3-8-54,7-11 0,-1-3 460,1-7 0,-1 0 0,1 1 0,-6 5 0,1 4 0,-7-2 0,2 2 0,-5 5-21,-4 4 1,1 7 24,-6-2 0,-1 3 725,-4 2-530,0-1 1,-6 6 519,-3 0 1,-4 5-299,-1 0 0,-7 7-29,-2 2 0,2 6-263,2-2 1,3 4 47,2 1 0,1 0-242,4 0 0,3 1 81,6-1 1,1 0-118,4 0 1,3-1-110,6-4 1,0 2-98,1-6 0,-1 0 79,0-5 1,2 0-13,3 0 1,-3-5 104,2 0 0,0-4 44,1 4 1,-3-4 145,3 4-106,-4 0 1,-2 13-19,-4 6 0,3 4 26,-8 10 1,1-1 629,-5 11 1,0 1-229,0 9 0,0-4-16,0 3 0,-2-2-205,-2-3 0,1 1-123,-7 0 1,1-2-26,-6-3 0,0 1 145,-4-6 1,3 0-21,-3-4 1,-3-5-62,-2-1 0,2-5 30,-2 1 0,7-5-171,-2-5 0,3 2-195,2-6 0,1-3-150,4-12 0,-2-1 202,6-13 0,2-6 230,8-8 0,2-9 0,8-3 0</inkml:trace>
  <inkml:trace contextRef="#ctx0" brushRef="#br0">23630 8885 8005,'15'0'0,"-8"2"668,-2 3 1,2 4-179,-3 10 1,1 3-23,-5 7 1,-2 4-197,-2 0 0,1 6-46,-7-1 1,1 3 88,-6 2 0,3-7-88,2-2 0,-1-11-148,6-4 1,1-3 294,4-2-654,0-6 0,0-3 220,0-10 1,1-9-732,4-10 0,3-9 102,6-5 1,0-3-181,1-2 0,-1 2 326,0 3 0,0-1 139,0 6 1,1 1 392,-1 8 1,-5 5-195,1 10 672,-1-4 1,4 13 124,-4 0 1,-2 8 465,-7 11 0,0 3-480,0 7 0,0 4 159,0 0 1,-5 5-198,0-5 0,-4 5-186,4-5 0,0-1-373,5-8 0,-4-4 190,-1-6-1020,0-6 735,11-1 1,2-20-840,7-6 0,-1-8 310,0-6 1,5 1-39,0-6 1,0 5-21,-5-5 0,0 7 289,0-2 1,-1 3 320,-3 1 1,1 7-268,-7 3 1147,7 10-723,-9 2 0,4 18 705,-6 4 1,-6 10-268,-3 3 1,-3 1-51,3 4 0,-2 2-448,6-2 0,0 0 181,5-5 0,0-4-1089,0 0 0,7-7 498,2 2 1,4-9-1293,1-6 1696,0-2 0,1-15 0,-1-3 0</inkml:trace>
  <inkml:trace contextRef="#ctx0" brushRef="#br0">24100 9013 8005,'-2'10'150,"-3"-1"0,4 5 260,-4 5 0,-1 7 52,1-3 1,-5 3 410,6-3 0,-1 3-627,5-7 1,0 4-20,0-4 0,1-5-268,4-4 1,3-7 90,6 2 0,2-10-263,3-4 1,-3-9 85,3-1 0,1-6-120,-1 1 0,0-3-80,-5-1 1,-4 1-256,-1 3 0,-5-1 225,0 6 1,-2 0 65,-2 5 0,-6 5-30,-4-1 0,-3 2 113,-1-1 1,-6 2-17,-4 7 0,-1-4-12,1-1 1,2-1 107,3 1 1,3 2 127,-3-7 0,10-6 0,2-6 0</inkml:trace>
  <inkml:trace contextRef="#ctx0" brushRef="#br0">24242 8644 8005,'14'-8'0,"0"1"138,0 7 1,1 0 322,-1 0 0,-6 2 150,-4 3 0,-2 4-178,-2 10 0,-2-2-261,-2 7 0,-4 0 55,-6 4 0,-5 1-115,0-1 1,-5-1-60,5-3 1,0-2-350,5-3-320,6-3-195,-5 4 1,13-12 68,0-3 1,7-5 301,7-5 1,2-3 80,3-6 0,-4 4 24,4 1 0,-1 4 564,1-4 58,-4 6 1,6-4 313,-7 7 0,-4 7 339,-1 2 1,-6 8-413,2 2 1,-5 8-63,-5 2 1,-3-1-53,-6 5 0,2-1-346,2 1 1,-1-3 100,6 3 1,1-7 71,4-3 0,0-5-959,0 1 0,1-10-2909,4-4 3627,-4-4 0,18-7 0,-3-2 0</inkml:trace>
  <inkml:trace contextRef="#ctx0" brushRef="#br0">24725 8985 8005,'8'0'2094,"-2"0"-1894,-6 6 1,-6 2 88,-3 6 0,-4-1-107,-1-4 1,-1 2 78,1-6-125,0 6 1,0-3-3,0 6 0,4-4-171,1-1 0,5 1 104,0 4 1,2 0-79,2 0 0,2 1 53,2-1 1,3-5 40,2 1 0,5-7-11,1 2 0,-1-5-441,5-5 0,1-9 20,-1-10 0,5-3-48,-5-1 0,2-1 171,-2 1 0,-4-5 108,4 0 0,-8-2 46,-1 2 1,-2 1-35,1-6 1,-1 6 52,-3-1 0,-4-1-39,4 0 0,-3 0 116,-2 0 0,0 4-7,0-3 0,0 5 101,0 4 0,0 4-121,0 5 0,0 1 86,0 0 1,-2 6 145,-3 3-103,4 4-144,-12 1 82,12 0 115,-6 0-89,1 6-4,4-4 77,-4 4-104,6 0 163,0-4-99,0 4 4,0-6 1,0 2-5,0 3-146,0-4 10,0 5-5,0-6 1,0 2 48,0 3-38,0-4-42,0 6 57,0-7-12,0-7 1,2 1 8,2-3 1,-2-4-28,3 3 1,-2-2-14,2-2 1,-4-1-4,4 1 1,-4 0-12,-1 0 0,5-1-8,0 1 1,0 0 22,-5 0 0,0 0-44,0-1 212,0 1 0,0 0-59,0 0 446,0 6-283,0 2 1,-5 7-120,0 4 0,-6 7 162,2 7 0,1 7-92,-2-3 0,6 9 235,-6 1 1,5 8-86,-4 2 1,4 7-25,-4 12 0,1-2-286,-2 6 0,-1-6-414,6 2 0,1-10 258,4-4 0,1-11-486,4-3 0,8-6-280,6-4 0,1-5 893,-1-10 0,-3-2 0,4-7 0</inkml:trace>
  <inkml:trace contextRef="#ctx0" brushRef="#br0">25536 8302 7952,'-15'-8'-96,"1"4"0,1 4-69,4 4 0,-4 4 832,4 7 1,-5 4-55,-5 0 0,3 6 120,-3-2 0,-2 11-14,2 4 1,-1 9-284,1 5 0,-2 8-114,-2 2 1,-3 4-24,7-4 0,0 9-191,5-5 1,6 0 89,4-9 0,2-1-630,2-4 0,13-3-335,6-7 0,14-12-771,9-6 0,7-8 1538,8-7 0,0-1 0,3-9 0,7-6 0,5-1 0</inkml:trace>
  <inkml:trace contextRef="#ctx0" brushRef="#br0">25592 8615 8070,'-9'-20'0,"-1"5"0,6 3-719,-6 7 454,7 0 0,-5 5 956,3 0 1,4 8-225,-4 6 0,-1 9 67,1 10 1,0 3-117,5 7 0,0 1-109,0 3 1,0-2-125,0 2 0,2-3-68,3-1 0,-2-5 61,6 0 1,-6-5-110,2 5 0,1-11-310,-1 1 182,6-9 1,-8 0-331,7-10 277,-7-2 0,3-9-51,-6-3 0,5-7-34,0-7 1,1-7-65,-1 3 0,3-6-39,6-4 1,0-3-233,0-7 1,2-4-167,3-1 0,-1-4 241,5 5 1,-1-2 330,2 2 0,-3 9-87,-7 0 1,0 8 604,0 6 1,1 5 65,-1 10-134,-6 2 0,3 20 73,-7 6 0,1 8 463,-5 6 1,0 2 19,0 3 1,0 3-331,0-3 0,0 1-165,0-1 1,5 1-138,0-5 0,4 4-209,-4-5 1,6-6 112,-2-9-72,4-2 1,1-8 82,0-3 1,2-10-159,3-4 1,-3-10-220,3-5 0,-3-9 123,-2-5 1,0-3-329,0-2 0,5-4 202,0-1 1,0-4-172,-4 5 1,-8 0-219,-2 4 0,-3 7-479,-2 2 0,0 11-294,0 4 651,-7 9 1,1 6 727,-3 8 0,-4 11 0,11 7 0,-4 6 0</inkml:trace>
  <inkml:trace contextRef="#ctx0" brushRef="#br0">26389 8956 8070,'0'-14'-133,"0"0"1,0 0 649,0-1 248,0 1 1,-2 2-322,-3 2 1,-3-1 128,-6 6-362,0 1 1,0 5-16,-1 4 1,1 3-76,0 6 0,1 7 44,4 2 1,-2 6-147,6 4 1,0-2 7,5 7 1,0-4-148,0 3 0,0 6-34,0 5 0,0-6-149,0-4 1,0-6-279,0 1 0,0-3 239,0-2 0,0-6-366,0-3 427,0-3 0,-6-3-191,-3-4 1,-6-2-1,-4-7 0,4 0 126,-4 0 0,-2 0 346,2 0 0,-5 0 0,6 0 0,-3-5 0,2 0 0,3-4 0,-3 4 0,5-6 0,5 1 0,-2 2 0,6-1 0,2 1 390,7-1 0,4-4 151,6 3 0,7 3 115,3-3 1,3 1-380,1-6 1,7 0-63,3-4 1,0 3-251,4-3 0,-7 3 108,8 2 1,-10 0-74,0-1 0,-3-5 0,-2-2 0</inkml:trace>
  <inkml:trace contextRef="#ctx0" brushRef="#br0">26659 8573 8031,'14'0'1167,"0"0"0,2-5-787,3 0 1,3 0-244,6 5 0,2-4-218,4-1 0,-3-5-255,7 6 0,-11-1 203,1 5-1913,-9 0 2046,-4 0 0,-9 6 0,-6 2 0</inkml:trace>
  <inkml:trace contextRef="#ctx0" brushRef="#br0">26730 8615 8031,'-8'6'0,"3"4"0,-1 4 750,1 5 1,-4 3-12,4 7 0,-6 5 97,1 4 0,2 3-333,-1 2 0,1-2-87,-1-3 1,-2 3-29,6-3 1,0-3-92,5-2 0,2-5-592,2-4 0,9-5 255,6-10 0,11-2-818,-2-7 0,10-11 160,0-3 0,8-10-250,1 0 0,6 2 948,-6-2 0,7 1 0,-4-6 0</inkml:trace>
  <inkml:trace contextRef="#ctx0" brushRef="#br0">27043 8487 7891,'6'-8'205,"3"4"1,4 8 346,1 6 0,7 10-125,2 9 1,-2 4 16,-2 5 0,2 6-310,-3-6 0,1 5 109,-4-10 1,-1 2-284,0-2 0,-4-3 3,-1 3 1,-4-5 31,4-4 1,-6 1-282,2-6 0,-3 5-329,-2-5 1,0-5-418,0-4 683,0-7 1,0-16 0,0-11-1</inkml:trace>
  <inkml:trace contextRef="#ctx0" brushRef="#br0">27341 8359 7900,'0'21'2,"0"2"1,-6 6-3,-4 4 1,-4 5 762,-5 9 0,2 1-259,-7 9 0,0-5-296,-4 5 1,0-2-429,-1-8 1,2-1 187,4-8 1,4 0-761,9-10 0,4 2 443,6-11 1,0 0 348,0-4 0,6-8 0,2 0 0</inkml:trace>
  <inkml:trace contextRef="#ctx0" brushRef="#br0">27398 8843 7906,'24'-15'0,"-1"1"0,1 0-176,5 0 0,-1 0 190,0-1 0,-4 1 428,0 0-776,-7 6-725,4-5 766,-13 12 0,-4-6 293,-8 7 0,-11-6 0,-7-2 0</inkml:trace>
  <inkml:trace contextRef="#ctx0" brushRef="#br0">27455 8686 7906,'-13'7'-316,"4"2"1,2 5 1180,7 5 0,0 5-151,0 9 0,-4-1-28,-1 6 1,0-5-329,5 5 0,0-7-139,0 2 1,7-4-66,2-5 0,4-4-129,1-6 0,2-4-454,3-1 1,1-6 348,4 2 1,3-10-1022,-4-4 1,3-4 1100,-3-1 0,-2-6 0,-7-3 0</inkml:trace>
  <inkml:trace contextRef="#ctx0" brushRef="#br0">27853 8928 7906,'0'9'274,"0"1"1,-6-1 452,-4 6 0,-2-1-35,-3 0 0,0 5-272,-4 0 0,1 6-357,-5-1 1,0 3 42,0 1 0,2 1-2224,7-1 2118,6-6 0,-5 5 0,6-5 0</inkml:trace>
  <inkml:trace contextRef="#ctx0" brushRef="#br0">28038 8189 7897,'6'-8'0,"0"3"284,4 10 0,3 6-28,-4 13 1,-1 6 222,1 12 1,-1 2-122,2 4 0,1-2-65,-6 6 1,-1 0-88,-4 5 0,5-2-27,0-3 1,0-3-65,-5-6 1,0-7-124,0-3 0,0-3-349,0-1-20,0-7-313,0-2 475,0-12 1,-5-8-202,0-9 0,0-10 105,5-5 1,5-4-16,0-5 0,6-9-27,-2-5 1,6-5-145,4 5 1,-4 1 302,4 8 1,-1 5 168,1 9 1,-4 3 466,4 7 1,-3 8-264,-2 6 0,-1 9 148,-3 15 1,-4 3 40,-6 16 1,0-9 225,0 9 0,0-4-256,0 4 0,0-7-63,0-2 1,0-9-677,0-1 0,0-7 255,0 2 0,0-3-1417,0-2 757,0-6-149,0-2 955,0-6 0,-6-6 0,-2-2 0</inkml:trace>
  <inkml:trace contextRef="#ctx0" brushRef="#br0">28393 8772 7897,'14'-15'72,"1"3"102,-1 2 1,2-2-13,3 2 0,-4 2-11,4-1 1,4-1-132,0-4 1,-2 1-167,-2 4 0,1-4-437,-1 4 1,-1-4 158,-9-1 1,-3 4 32,-6 1 391,0 0 0,-6-6 0,-2 1 0</inkml:trace>
  <inkml:trace contextRef="#ctx0" brushRef="#br0">28550 8544 7897,'-5'14'215,"0"1"1,-4 5 13,4 4 1,-1 3 173,1 1 0,3 2-83,-2 3 0,-3-3-36,3 3 1,-1-4-243,5-5 1,1 1-257,4-6 0,-2-2-343,7-7-73,-1 2 0,5-10 237,1 3 0,-6-4-753,1-1 1146,-7 0 0,3 0 0,-6 0 0</inkml:trace>
  <inkml:trace contextRef="#ctx0" brushRef="#br0">28592 8871 7897,'15'-8'0,"-6"-3"0,0 6 0,1-4 334,4 4 0,5-4-61,0 4 0,5-5-311,-5 6 0,4-6-260,-4 5 1,0-6-398,-4 2 0,-1 1 406,0-1 289,-6-1 0,5-4 0,-6 0 0</inkml:trace>
  <inkml:trace contextRef="#ctx0" brushRef="#br0">28934 8615 7897,'0'11'548,"0"3"1,0 2 43,0 8 0,-2 4-321,-3 1 1,2 1-268,-6 8 1,5-7-11,0 2 0,-3-3-520,3-1 526,-1-1 0,11 1 0,2-1 0</inkml:trace>
  <inkml:trace contextRef="#ctx0" brushRef="#br0">28919 8246 7926,'7'-15'0,"2"1"0,4 1-48,1 4 1,7 1-98,2 3 0,-1 4 487,2-4 1,-5 3-92,5 2 0,-2 0-50,1 0 0,4 0-62,-3 0 0,-3 2 6,-2 3 1,-4-2-65,0 6 0,-1-4-98,0 5 0,-6-1-58,-3 5 1,-4 7 116,-1 3 0,0 2-78,0 3 0,0 6 81,0 2 0,0 5 93,0 0 0,2 7-94,3 3 1,-4 4 9,4 0 0,-2-7-29,2-6 1,-4-2 2,4-8 0,-3-4-91,-2-6 118,0-5 1,-2 1 11,-3-10 0,-9 2-31,-10-6 0,-2 0-206,-3-5 0,-1 1-137,-3 4 1,1-3-281,-6 2 1,2-2 586,-2-2 0,-3-6 0,5-2 0</inkml:trace>
  <inkml:trace contextRef="#ctx0" brushRef="#br0">29730 8459 8209,'0'8'1116,"6"-2"-888,4-6 1,8 0-115,6 0 1,-2 0 104,2 0 0,1-6-495,8-4 1,-4 2-38,-1-1 1,-1 1-221,-8-2 0,0-1 112,-5 7 1,-6-3-691,-3 3 1111,-3 2 0,-2-11 0,0 5 0</inkml:trace>
  <inkml:trace contextRef="#ctx0" brushRef="#br0">29843 8189 8017,'10'1'0,"-1"4"0,-5 4 631,0 10 0,-2 15-69,-2 8 0,0 6 31,0-1 0,-6 5-330,-4 10 0,-3-4-396,-1 4 0,5-5-601,-1-5 0,7-8 515,-2-6 0,4-11-760,1 1 0,8-10 176,6-4 803,0-6 0,19-8 0,-3 0 0</inkml:trace>
  <inkml:trace contextRef="#ctx0" brushRef="#br0">30270 7805 8002,'14'1'-142,"0"4"142,-6 3 0,3 9 227,-6 7 0,5 8 367,-6 15 1,1 4-20,-5 5 1,0 5-206,0-5 0,-1 14-541,-4-9 1,2 4 351,-7-8 0,2 0-120,-1 0 0,-2-2-85,6-3 1,-1-4-293,1-10 0,3-10-369,-2-9 320,2-10-111,2-2 276,0-20 1,6-3-272,4-12 1,-2-2 336,1-3 0,1 3-151,4-3 1,0 4 138,0 5 1,2 1-113,3 8 0,-3 0 829,3 10 0,3 0-324,2 5 0,-2 7 203,1 2 0,-5 4-182,1 1 0,-3 5 26,-2 0 1,-6 4 30,-4-4 0,-2 5 75,-2-5 1,-2 2-215,-2-2 0,-11-4-197,-8 4 1,1-3-587,-2-2 0,0-4 353,-4-1 1,4-6-591,0 2 1,7-3 23,-2-2 810,3 0 0,2 0 0,0 0 0</inkml:trace>
  <inkml:trace contextRef="#ctx0" brushRef="#br0">30995 8516 7963,'0'-15'0,"0"1"-62,0 0 0,0 0-125,0 0 1,0-1 636,0 1 765,0 0-906,0 0 22,0-1-492,0 8 1,-1 0 90,-4 7 0,-2 7-26,-2 2 0,-4 10 133,4 5 0,-2 6 205,1 8 0,-1 1-140,7 13 1,-6 0 82,5 5 1,1-5-236,4 0 0,-5-10 115,0 0 1,0-7-673,5 3 1,0-11 315,0 1 1,-4-9-197,-1 0 1,-6-8 97,1-1 0,2-7 75,-1 1 1,0-2 313,-6-2 0,-5-6 0,-2-2 0</inkml:trace>
  <inkml:trace contextRef="#ctx0" brushRef="#br0">30654 8871 7963,'20'-14'47,"4"0"0,3 1 0,1 3 0,1-1-106,-1 7 1,-4-1 43,0 5 0,-5-2 15,4-2 0,-5 2 0,2-4 0</inkml:trace>
  <inkml:trace contextRef="#ctx0" brushRef="#br0">31564 8004 7919,'9'-10'52,"1"1"1,-5 6 87,4-2 0,0 3 169,6 2 0,-6 0 254,1 0 0,4 8 160,5 7-412,0-1 0,-5 13-7,0-4 0,0-1 50,1 2 0,4 0-29,0 4 0,0 1 91,-5-1 0,-2 1-66,-2-1 1,1 2-106,-6 3 1,-4 0-225,-10 10 1,-10 4 78,-19 15 0,-2 7-429,15-31 0,-2 0 1,1 2-1,-1-1 265,-4 2 0,0-1 64,-1-3 0,-1 0 0,-1 8 0,0 0 0,-1-4 0,-1-1 0,-2 1 0,-1 1 0,-2 1 0</inkml:trace>
  <inkml:trace contextRef="#ctx0" brushRef="#br0">20232 10122 8195,'-9'-1'0,"-1"-4"0,2 2 284,-1-7-96,3 1 1,-1-6 44,-2 1 1,1 0 195,-2 0 0,3 0-224,-3-1 0,-3 1-82,4 0 1,-8-5-146,-2 0 13,0 0 1,4 10 113,1-1 1,0 7-155,0-2 1,0 4 44,-1 1 1,3 6 40,2 3 0,-2 6-51,2 4 0,2 4 79,-1 10 1,6-3-23,-2 4 0,3 0-23,2 0 1,0-3 9,0-7 0,7-2-145,2-3 1,4-8 89,1 3 0,0-9-287,0 0 0,5-5 91,0-5 1,7-9-225,-3-10 0,4-3 129,2-1 1,-3-1-59,-2 1 0,1-1 93,-6 1 0,-1 6 59,-9 3 1,-2 8 291,-7 1 0,-2 9-96,-3 1 0,-3 8 394,-6 11 1,-2 4-192,-3 11 0,4 3 183,-4 11 1,3 2 71,2 7 1,4 5 223,1-1 1,5 11-485,0-6 1,-3 0 125,3-9 0,-3-3-65,3-7 1,0 1-59,-5-11 0,1 3-53,-1-2 0,-4-3 68,3-7 1,-2-6-176,-2-3 1,-2-5 69,-3-4 1,1-4-294,-5-6 0,-1 0 123,-4 0 0,-1-8-256,1-6 0,-1-6-316,1-9 1,6-4 249,3 0 1,5-5-524,4 5 0,4-5 361,6 5 1,6-1 209,4 6 0,9 6 359,4 3 0,4-3 0,2 0 0</inkml:trace>
  <inkml:trace contextRef="#ctx0" brushRef="#br0">20232 10506 8287,'0'16'503,"0"3"0,-6-2-257,-4 7 0,3-1-11,-3 6 0,5-1 11,-4 1 0,6-2 130,-2-4 0,5-1-99,5-3 0,4-4-284,10-1 0,-1-2-42,5-7 0,-4 0-43,5-5 1,-5-6-12,5-4 1,-2-3 56,1-1 1,-2-6-206,-7-4 0,-4 2 45,-1-2 1,-6 2-6,2-2 0,-5 4 95,-5 6 0,-3-1-11,-6 1 0,-6 6 35,-4 4 1,-1 2-16,1 2 0,-1 6 23,6 4 1,-5 2 12,5 3 0,6-6-612,9 1 433,2-7 1,5 3 121,7-6 1,1-3 127,12-7 0,7-5 0,7-14 0</inkml:trace>
  <inkml:trace contextRef="#ctx0" brushRef="#br0">20517 10392 8191,'-7'22'263,"4"4"189,-6-7 0,4 6-127,-5-1 1,6 4 157,-6 5 1,7-3-220,-2 3 1,-1-7-4,1-3 0,1-5-207,4 1 1,4-4 67,1 0 0,5-6-621,-6 1 413,7-7-697,-3 3 367,6-6 1,-1-6 198,-3-4 1,1-2-347,-7-3 0,3 1 191,-3 0 1,-2-5-34,3 0 0,-4-1 57,-1 1 1,0 3 297,0-3 0,0 1-294,0-1 1044,0 4-218,0-6-144,0 13 0,5 4 349,0 8 1,0 4-253,-5 6 1,4 5-37,1 0 0,0 5-73,-5-5 0,4 5-641,1-5 1,2-2-48,-3-8 1,-1 2-326,7-6 0,-5 5 354,4-6 0,-4 1-454,4-5 787,-5-6 0,8-2 0,-4-6 0</inkml:trace>
  <inkml:trace contextRef="#ctx0" brushRef="#br0">20616 10534 8179,'14'-14'643,"1"6"-368,-1 4 1,0-3-205,0 2 0,7-1 115,2 1 1,0 4-419,0-4 0,-1-1 194,2 1 0,1-1-501,-6 1-144,0 3-223,-4-4 906,-8 6 0,0 0 0,-7 0 0</inkml:trace>
  <inkml:trace contextRef="#ctx0" brushRef="#br0">20730 10350 8179,'0'14'129,"0"0"1,0 2 53,0 3 1,0 3 315,0 6 1,0 1-163,0-1 1,0 1-247,0-1 0,1-1-377,4-3 1,3-4 193,6-6 0,1-6-548,-1-3 0,5-3 345,0-2 0,4-8-347,-4-7 0,5 0 642,-5-9 0,6 0 0,-3-4 0</inkml:trace>
  <inkml:trace contextRef="#ctx0" brushRef="#br0">21014 10264 8179,'0'21'0,"0"1"0,0 6 0,0 7 615,0 3 0,-1 5-105,-4 4 0,3-6-79,-2 6 1,2-5-164,2 5 1,0-3 0,0-1 1,2-1-236,2 1 1,0-7 131,5-2 1,-1-6-760,1-4 0,2-4-474,-6-5 282,6-8 1,-9-11 256,3-11 1,-4-10-227,-1-3 1,0-4 439,0-10 1,-6 7 313,-4-8 0,-7 4 0,-2-4 0,-2-4 0,3-1 0,2-4 0,-3 5 0,9-4 50,6 8 0,2 1-72,2 13 1,0-1 262,0 11 0,6 2 354,4 8 1,7-2-149,2 6 1,0 0-92,-5 5 1,5 5-17,0 0 1,0 6-36,-5-2 1,1 4-56,-1 1 1,-5 0-61,1 0 1,-7 1-15,2-1 0,-4 6-196,-1 4 0,-1-2 45,-4 2 0,-5 4-29,-9 5 1,2 1 86,-7-6 0,5 0-387,-4 1 1,5-7 144,-1-3 1,8-5-572,2-4 1,6-2 94,-2-4 0,-1-4-185,1 0 1,2-6 819,7-8 0,-2-7 0,11-1 0,-5-6 0</inkml:trace>
  <inkml:trace contextRef="#ctx0" brushRef="#br0">21199 10193 8133,'0'16'0,"0"3"0,0 3 473,0 6 0,-5 7-96,1 3 0,-6 6 142,5-1 1,1 6-156,4-11 1,0 5-262,0-10 1,0 3 46,0-8 0,4-2-183,1-12 0,6-1-555,-1-4 0,2-3 388,3-6 0,-6-6-496,0-3 0,1-6 257,4-4 1,-4 2-126,-1-7 1,-4 1 196,4-6 0,-5-4 163,0 0 0,-2 0 215,-2 4 1,0 6-12,0-1 0,0 7 329,0-2-208,0 3 539,0 8 1,0 8-256,0 9 0,0 10 292,0 5 0,0 4-299,0 6 1,0-4-107,0 3 1,1-8-315,4-1 1,-3-7-511,2 2 1,3-3-1417,-2-2 1095,6-6 853,-4-2 0,1-6 0,-1 0 0</inkml:trace>
  <inkml:trace contextRef="#ctx0" brushRef="#br0">21483 10364 8133,'15'-13'-102,"-1"4"1,0-2 202,0 6 1,1-1-804,-1 1 180,0 3 522,0-4 0,0 0 0,1-2 0</inkml:trace>
  <inkml:trace contextRef="#ctx0" brushRef="#br0">21555 10222 8133,'-13'6'129,"3"3"0,3 6 344,2 4 1,-2 4-166,-2 10 0,-4 4 9,4 5 0,1-1-48,-2-3 1,7 2-75,-1-7 1,2 0-164,2-4 1,6-7-241,4-3 1,4-8-145,5-2 0,3-6-489,7 2 0,-1-10 841,0-4 0,1-10 0,-1-3 0</inkml:trace>
  <inkml:trace contextRef="#ctx0" brushRef="#br0">21938 10406 8104,'10'0'-15,"-1"0"0,6 0-63,4 0 0,6 0 621,-1 0 0,-2-4-168,1-1 0,1-5-424,4 6 1,-5-1 0,-4 5-1444,-4-6 833,0 4 659,-8-4 0,-13 12 0,-10 2 0</inkml:trace>
  <inkml:trace contextRef="#ctx0" brushRef="#br0">21910 10577 8871,'14'0'666,"0"0"40,1 0 0,0 0-719,4 0 0,4 0-51,5 0 64,0 0 0,13 6 0,4 2 0</inkml:trace>
  <inkml:trace contextRef="#ctx0" brushRef="#br0">23005 10179 8117,'-16'-22'0,"-3"3"0,2 2 33,-7-2 0,5 3 68,-5-3 1,1 1 509,-6-1 1,-4 4-185,0-4 0,-5 5-308,5 4 0,-5 4 14,5 6 0,-1 0 7,6 0 0,6 6 21,3 4 0,8 8-70,1 6 1,7 3-168,-2 1 0,10 2 73,5 4 0,4-4-108,5 3 1,3-8 43,6-1 0,6-7-70,-1 2 1,0-5 15,-5-4 1,-1 2 68,-3-2 0,-4-2-4,-5 1 1,-6-4 28,1 5 1,-7-1-112,2 5 0,-10 2 104,-5 3 1,-9 3-132,-4 7 0,-6-4 71,-4 3 0,-3-4-19,-7 4 1,2 1 22,3-6 1,8-2 0,6-2 0,7-5-280,-2-4 49,3-4 1,8-9-144,4-7 1,4-7 115,4-16 1,4-5 346,6-10 0,13-15 0,3-9 0</inkml:trace>
  <inkml:trace contextRef="#ctx0" brushRef="#br0">22976 10079 8117,'15'0'-442,"-1"7"1,-6 5 878,-4 7 0,-2 5-82,-2-5 1,-8 6-115,-6-1 0,-2 8-155,-8 1 0,1 0-194,-6-5 1,2-1-50,4-3 1,-3 0 181,7-10 0,0 2-221,5-12 0,5 6-3,-1-5-393,7-1 386,-3-10 1,12-2-57,4-6 1,4 1 127,5 4 0,-3 1 149,3 3 0,1 4 258,-1-4 1,2 8-126,-2 2 0,-4 6 110,4-2 1,-8 9-45,-1 1 1,-2 1-78,1-1 0,-1-3-93,-3 3 0,-4-2-215,4 2 0,-3-3 8,-2 3 0,0-3-283,0-2 1,0-5-535,0 1 980,0-7 0,1 3 0,4-6 0,3 0 0,6 0 0</inkml:trace>
  <inkml:trace contextRef="#ctx0" brushRef="#br0">23318 10321 8117,'14'-27'-451,"0"4"1,-5 2 93,1 7 511,-7 0 1,-3 6-57,-9 3 1,-10 5 257,-5 5 0,-3 9 34,-1 10 1,-1 4 79,1 5 1,1-1-132,3 6 0,8-5 28,7 5 0,6-2-277,-2 2 1,3-8 130,2-6 0,0-7-418,0 2 0,7-9 29,2-6 0,4-2-154,1-2 0,7-11 107,2-3 1,4-10-115,2 0 0,-1-4-185,1-5 1,-3 3 184,-2-4 0,-3 6 125,-7 4 0,-5 4-175,1 6 508,-7 6-143,3 1 1,-7 20 343,-4 6 1,-3 8 51,-6 6 0,4 3 233,1 7 0,1 0-66,-1-1 0,-3 1-174,8 0 1,-1-2-219,5-3 1,-5 3 132,0-4 0,-1-2-279,1-2 0,2 2-48,-6-2 0,-1-1-57,-4-8 1,0 1 44,0-6 0,-1-2-129,1-7 0,-6 1 49,-4-6 0,2-1-94,-2-4 0,2 0-138,-2 0 1,-1-6 74,6-4 1,0-4-150,5-5 0,0-3-111,0-6 1,6-5-140,3-1 0,3 1 685,2 5 0,7-7 0,7 5 0,8-5 0</inkml:trace>
  <inkml:trace contextRef="#ctx0" brushRef="#br0">23616 10207 8057,'-6'8'-250,"4"-1"0,-4-6 570,6 4 0,-5-2-47,0 7 0,-1-1 106,1 5 0,2 7-75,-6 2 0,4 9-32,-4 1 0,-1 7-126,-4-2 1,4-2 85,1 2 1,6-8-283,-2-2 1,3-1 116,2-8 0,0-5-908,0-4 647,0-7 0,5-3-7,0-9 1,6-10-79,-2-5 1,2-3-84,-1-1 0,1-6-39,-6 1 1,4-5 76,-4 5 0,4-5 294,-4 5 0,5 5-315,-6 4 553,1 7 0,-3-2-21,2 9 1,-2 5-39,3 10 1,-4 3 86,-1 6 0,0 7 228,0 2 1,0 4-6,0 2 0,-4 4-125,-1 0 1,0-1-248,5-9 0,-1 3 339,-4-7-793,3 0 342,-4-5 1,7-8-194,4-6 1,-2-8-498,7-11 0,-1-3 333,6-6 0,-1-2-254,0-3 0,0 3 180,0-4 0,1 6 371,-1 4 1,0 4 84,0 5 0,-4 3-53,-1 2 0,-4 6 146,4 8 1,-5 4 495,0 6 0,-4 7-170,-4 3 0,0 7 103,-5 2 0,4 1-562,-4-6 0,6 1 96,-2-1 1,3-6-758,2-3 1,5-8 363,0-1 0,6-7 337,-2 1 0,4-8 0,1-4 0</inkml:trace>
  <inkml:trace contextRef="#ctx0" brushRef="#br0">23943 10293 8057,'0'14'0,"-1"2"231,-4 3 1,2 0 390,-7 9 1,7-4-230,-2 4 0,4-1-101,1-8 0,0 0-366,0-5 0,1-4 122,4-1 1,-2-6 58,7 2 1,-1-5 73,5-5 1,1-4-473,-1-10 0,0 1 175,0-5 1,-1 1-614,-4-2 0,-2-1 242,-7 6 0,0 0 8,0 5 1,-7 1 130,-2 3 0,-5-1-34,-5 7 0,1-7 382,-5 1 0,5 2 0,-1-1 0,3-1 0,-4-10 0,-2-2 0</inkml:trace>
  <inkml:trace contextRef="#ctx0" brushRef="#br0">24043 10023 8057,'20'-8'0,"-4"1"0,3 7 0,-3 0 276,-2 0 0,-1 2 36,-4 3 0,-1 1 115,-3 3 0,-4 4-229,4-3 1,-5 7-1,-5 2 0,-3 1-150,-6-1 1,0-3 137,0 3 0,0-3-794,-1-2 524,1 0 1,5-1-1454,-1-3 1028,7 2 1,-2-10 26,10 2 0,-2-2 238,7-2 0,-1 0 255,5 0 1,1 0 82,-1 0 1,0 0-109,0 0 1,-4 6 541,-1 4 0,-4 2-228,4 3 0,-5 4 189,0 0 1,-4 6-152,-4-1 1,0 2-340,-5 3 0,1-2-15,-2-4 0,-1 3-143,7-7 0,-6 0-1686,5-5 1845,1-6 0,4 4 0,0-4 0</inkml:trace>
  <inkml:trace contextRef="#ctx0" brushRef="#br0">24540 10307 8022,'14'-14'232,"-4"1"73,-1 4-302,-5 2 1,-4 7 149,-10 0 1,-7 2-45,-2 3 0,-6 2 107,1 8 0,-3 4-11,-1 0 1,5 6 213,4-1 0,4 2-82,0 3 0,8-1-293,2 1 1,3-2-37,2-4 1,0-2 40,0-7 1,7-1 45,2-4 1,5-4-266,5-10 0,3-3 139,7-6 0,4-8 11,0-7 0,2-4-310,-2-5 1,-3-3 127,3 3 0,-3-3-87,-1-1 1,-6-1 106,1 0 0,-5 1 3,5-1 1,-7 0-1,2 1 1,-8 2-13,-1-2 1,-6 2 100,6-7 0,-7 7-60,2 2 0,-4 7 309,-1-2 1,-4 9 5,-1 5 510,-6 9 1,3 6-220,-6 8 0,-1 12-44,1 13 0,-5 7-42,0 11 0,-1 6 131,1 8 1,3-2-782,-3 2 1,5-2 322,4-2 0,4-1-1306,6 1 1,2 0 1262,2 0 0,6-3 0,9-4 0,4-2 0,4-1 0</inkml:trace>
  <inkml:trace contextRef="#ctx0" brushRef="#br0">25621 9738 8096,'-21'-6'0,"5"4"-126,-2-2 1,2 4-216,2 4 1,-5 6 555,0 9 0,-7 4 76,3 11 0,-6 4 289,-4 9 0,3-3-224,-3 4 1,3 7-78,1 2 1,7 3 68,3-3 1,3 4 99,2 1 1,6 4-258,4-4 0,4-9-327,4-10 0,6-7-139,9-7 0,8-9-440,6-5 1,6-7 125,-1-8 0,2-7 246,-2-2 1,3-12-1112,-3-7 1454,3-1 0,-2-9 0,1 1 0,-1-11 0,-1-6 0</inkml:trace>
  <inkml:trace contextRef="#ctx0" brushRef="#br0">25663 9895 8757,'0'22'254,"0"9"-48,0-2 1,-1 13 240,-4 1 0,2 3-72,-6-3 0,4-1-74,-5 1 0,7-5-174,-2 0 0,2-5-126,-2 5 0,4-8 117,-4-2 0,4-1-114,1-8 1,0-5-485,0-4 390,0-7 1,4-3-245,1-10 0,6-9 160,-1-4 0,4-6-365,5-4 1,-2 2 152,7-7 1,-2 4-23,2-3 1,3 5 185,-4-1 0,-2 7 19,-2 3 0,-3 10 297,-2-1 1,-5 9-82,1 0 0,-6 10 511,6 5 0,-7 9-276,2 4 1,-4 9 561,-1 1 1,0 2-213,0-2 0,0-3 13,0 3 0,5-3-268,0-1 1,4-7 28,-4-3-367,6-3 0,-3-9 73,6-2 0,0-11-115,1-8 0,-1-12 89,0-7 0,2-5-24,3 5 1,-3-5-33,3 5 1,-4-5-21,0 5 1,-6 4-1133,1 6-1066,-7 5 2222,3-2 0,-6 12 0,0 2 0</inkml:trace>
  <inkml:trace contextRef="#ctx0" brushRef="#br0">26104 10435 8045,'0'14'682,"0"0"0,0 2-207,0 3 0,0-2-204,0 7 0,0-5-43,0 5 0,0-7-161,0 2 1,2-8 163,3-1 14,2-7 1,8 2-1,-1-10 1,0-3-635,0-6 1,1-5 226,-1 0 0,0-7-177,0 3 1,-4-9 32,-1-1 1,-1 0-60,2 4 1,-4 3 51,-6 2 0,0 3 82,0 7 0,-2 0 48,-2 0 1,-4 6 73,-7 3 1,1 5 5,0 5 1,4 3-45,1 6 1,1 0 30,-1 0 0,-2 1-58,6-1 1,0 0-172,5 0 0,0-4-68,0-1 413,6-6 0,2 4 0,7-7 0,-6-5 0,0 0 0,1-6 0,4 2 0,0-4 0,1-1 0,-6 1 0,1 4 0,-1-2 284,5 6 1,-4-5 34,-1 6 295,-6-1 1,4 11-223,-7 4 0,0 4 77,0 5 0,0 1-87,0 4 0,0 3 38,0-3 1,0-2-201,0 1 0,0-5-113,0 1-53,0-3 1,1-4-139,4-2 1,-2-4-177,7-6 1,-1-6 158,5-4 1,-1-7-57,-4-2 1,4-5 13,-3 5 1,2-6-264,2 1 1,-4 4 128,-1 1 0,-4-2-73,5 2 1,-7 5-49,2 5 385,2 5-50,-5-2-36,4 6 0,-6 6 190,0 4 1,0 3-19,0 1 1,0 0-92,0 0 1,0 0 14,0 1 1,0-1 17,0 0 1,0-4-586,0-1 570,0-6 0,-6 10 0,-2-5 0</inkml:trace>
  <inkml:trace contextRef="#ctx0" brushRef="#br0">26488 10435 8031,'14'-8'-53,"1"-5"72,-1 4 1,6-4 111,4-1 1,-2 0-42,2 0 1,-1-2-67,6-3 1,-5 3-304,-1-3 0,-4 3-300,5 2 0,-8 0 579,-2 0 0,0-1 0,-6 1 0</inkml:trace>
  <inkml:trace contextRef="#ctx0" brushRef="#br0">26701 10165 8031,'-6'8'0,"3"6"0,-7 0 0,6 2 872,-6 8 0,7 1-296,-2 8 0,-1 2-119,1 3 0,0 1-1195,5-6 0,7 1 206,2-6 532,4-6 0,7-1 0,3-7 0</inkml:trace>
  <inkml:trace contextRef="#ctx0" brushRef="#br0">27171 9838 7955,'-8'-7'764,"1"0"-415,14-1 0,1 1-428,6 7 1,5 0 133,0 0 0,4 0-366,-4 0 1,7 0 220,-3 0 1,4-1-252,2-4 1,-3-1-51,-2-4-20,3-2 337,-11 10 74,-2-4 0,-14 6 0,-8 0 0</inkml:trace>
  <inkml:trace contextRef="#ctx0" brushRef="#br0">27256 9866 7955,'-13'14'0,"4"1"0,-4 5 236,4 4 1,-2 3 376,1 1 0,-3 12-31,4 2 0,1 4-156,-1-3 1,1-1-325,-2 1 0,-1 0 75,6-1 0,1-1-99,4-3 1,0-3-110,0-6 0,1-7-240,4-3 1,0-10-100,9-4 1,-3-5-486,8-5 0,2-9-144,-3-10 0,6-9 6,-5-5 993,0-3 0,-5-2 0,1 1 0</inkml:trace>
  <inkml:trace contextRef="#ctx0" brushRef="#br0">27341 9909 7955,'14'14'0,"1"0"0,-1 5 0,0 0 0,2 6 596,3-1 1,1 3-133,4 1 1,3 1-56,-3-1 1,2 1-265,3-1 1,-2-4-185,-4 0 0,3-5-465,-7 4 1,0-5 338,-5 1 0,-5-5-104,1-5 0,-7 4-552,2-4-487,-4-2 710,-1-1 598,0-6 0,-6-13 0,-2-2 0</inkml:trace>
  <inkml:trace contextRef="#ctx0" brushRef="#br0">27682 9895 7955,'0'-8'309,"0"3"160,0 10 1,-1 9-19,-4 10 0,-3 7-94,-6 2 1,-5 7-221,0-2 1,-6-2 84,1 2 0,-3-2-380,-1 2 1,1-1-171,3-4 1,4-3-368,5 3 0,8-8 534,2-1 161,-3-7 0,6 4 0,-4-7 0</inkml:trace>
  <inkml:trace contextRef="#ctx0" brushRef="#br0">27697 10264 7955,'36'-14'0,"-1"-2"183,-7-3 0,-4 3 66,0-2 1,-7 2-311,2 2 0,-3 4 113,-2 1 0,-5 4-1404,1-5 918,-7 1 1,3-1 433,-6 1 0,0-1 0,0-4 0</inkml:trace>
  <inkml:trace contextRef="#ctx0" brushRef="#br0">27881 10023 7955,'-4'9'0,"-1"1"0,-5 1 918,6 8 0,-7 3-351,1 6 1,2 1 300,-1-1 1,1 7-348,-2 3 0,-1-2-163,7 2 1,-1-5-436,5 5 1,5-11-361,-1 1 1,12-10 280,-2-4 0,5-6-231,0-8 0,-3-2-875,3-3 1,0-7 480,-5-7 0,4-5-1,-9 5 1,2-1 443,-1 1 0,-2 3 338,-4-3 0,-2 3 0,10 2 0,-4 0 0</inkml:trace>
  <inkml:trace contextRef="#ctx0" brushRef="#br0">28024 10278 7955,'14'5'5,"0"0"124,-6 6 0,3-3 454,-6 6 1,-1-4-168,-4-1 1,0 5 2,0 5 0,-6 2-218,-3-2 1,-4 1-140,-1 4 1,0 1-1697,-1-6 1634,1 6 0,0-9 0,0 5 0</inkml:trace>
  <inkml:trace contextRef="#ctx0" brushRef="#br0">28407 9383 7998,'5'20'87,"0"4"0,0 11 201,-5 7 0,4 7 216,1 8 0,0 2-114,-5 2 1,0-2-445,0 2 1,-6-4 273,-4-5 0,-3 2-31,-1-7 0,0 1-65,0-5 0,0-2-46,-1-3 0,3-4-166,2-5-469,-2-1-660,10-6 917,-11-8 1,13-15-119,0-13 1,8-8 181,11-12 1,-1-2-249,5-7 0,-1-4 122,2 0 0,1-6 155,-6 6 1,5 1 332,-5 8 1,-2 0-288,-7 10 542,3 3-325,-12 17 1,5 14 694,-6 13 0,0 13-120,0 6 0,0 3-52,0 1 1,0-1-135,0-3 0,0 2-98,0-7 0,0-1-1074,0-9 0,0 3 446,0-7 0,0-1-470,0-3 322,0-7-1216,7-2 1209,-6-6 0,6-6 436,-7-4 0,6-9 0,2-3 0</inkml:trace>
  <inkml:trace contextRef="#ctx0" brushRef="#br0">28592 10136 7998,'15'-14'0,"3"0"0,1 0 0,7-1-59,-3 1 1,9 5-26,1-1 0,0 1-147,-4-5 0,-1 4 31,1 1 1,-7 4-532,-3-5 731,-10 1 0,4-5 0,-5-1 0</inkml:trace>
  <inkml:trace contextRef="#ctx0" brushRef="#br0">28720 9951 7998,'-6'15'-97,"-4"-1"1,3 6-146,-3 4 0,5 3 1138,-4 1 1,1 2-322,-1 4 0,2-4-255,7 3 1,0 0-345,0-5 0,0 2-371,0-11 0,2 0 76,3-4 1,-2-3-251,6-2 0,-4-4 303,4-6 1,-4 0-1,5 0 0,-7-6-592,1-4 858,-2-2 0,-2-3 0,0 1-223,0 0 105,0 0 1,0 4 268,0 1 33,0 6 0,6-5 141,4 3 1,4 3 256,5-2 0,-2 0-248,7 0 1,1 1-132,9-7 1,-4 2-603,3-1 0,-3-4 13,-2 4 0,-6 1-201,-3-2 0,-3 2 251,-2-1 336,-6-4 0,5 5 0,-5-6 0</inkml:trace>
  <inkml:trace contextRef="#ctx0" brushRef="#br0">29062 10065 6846,'0'14'0,"0"1"941,0-1 0,0 6-368,0 4 0,0-2-677,0 2 1,0-2-129,0 2 0,0 1-320,0-6 552,0 6 0,0-9 0,0 5 0</inkml:trace>
  <inkml:trace contextRef="#ctx0" brushRef="#br0">29360 9596 8020,'10'0'-68,"-1"0"1,1 0-61,4 0 1,5-5 187,0 1 1,4-1 50,-4 5 1,5 0-175,-5 0 154,0 0 1,0 0-154,0 0 1,-2 1 112,-7 4 1,1 3 32,-7 6 0,1 7-1,-5 3 1,0 9 112,0 5 0,0 4-36,0 6 1,-1 2 144,-4 7 1,3-6-30,-2-4 1,0 2 137,0-2 1,2 1-193,-3-6 1,2-5-62,-2-4 0,4-8-97,-4-1 0,-1-7 92,1 2 0,-6-5-19,2-4-235,-4-4 0,-6-6-222,0 0 1,0 0-107,5 0 0,0-8-469,-1-6 0,3-2 895,2-7 0,-2-1 0,4-5 0</inkml:trace>
  <inkml:trace contextRef="#ctx0" brushRef="#br0">29787 9866 7903,'28'-8'0,"0"-4"116,1 2 1,-1 2 300,1-1 0,2 6-251,-2-2 1,2 3-142,-7 2 0,-2 0-304,2 0 0,-11 0 210,1 0 1,-9 2-545,-1 3 0,-2-2 313,-2 6 1,-6-6 299,-4 2 0,-3 3 0,-1 0 0</inkml:trace>
  <inkml:trace contextRef="#ctx0" brushRef="#br0">29915 9582 7903,'7'1'584,"-2"4"0,-3 5-428,-2 9 1,-2 9 16,-3 10 0,2 9 29,-6 5 0,-1 2 42,-4-2 1,5 2-986,-1-7 1,7-1 740,-2-8 0,4 3 0,1-4 0</inkml:trace>
  <inkml:trace contextRef="#ctx0" brushRef="#br0">30384 9084 8106,'6'15'0,"-4"5"0,2 4 0,-2 15 212,-2 9 0,0 5 681,0 4 0,0 0-512,0 0 1,-2 0-178,-2 0 0,0-7-121,-5-2 0,4 1-228,-4-2 0,-1 0 58,-4-4 0,5-7 111,-1-3 1,1-4-94,-6-5 0,6-9 35,-1-5-62,7-7 0,-3 2 24,6-10 0,0 2-25,0-7 1,6-1-1,4-8 1,7 4-195,2-4 0,6 4 14,-1 6 1,3-4 121,1 4 0,1 3 16,-1 1 1,-1 3-210,-3 2 144,3 0 1,-13 2-35,0 3 0,-6 2 75,-8 8 0,-6 0 106,-4 4 1,-4-3 65,-5 3 1,-1-1 148,-4 0 0,-3-2 476,3 3 0,2-5 165,-2-4 1,7 1-1055,-2-6 1,8-1-116,2-4 1,1-6-197,-2-3 0,4-6 566,6-4 0,0-3 0,0-6 0</inkml:trace>
  <inkml:trace contextRef="#ctx0" brushRef="#br0">30725 9710 7965,'8'6'0,"-2"2"343,-6 6 0,-1 2-36,-4 3 0,-1 2 77,-4 2 0,-3 4-137,4-3 0,-4 3-154,-1 1 1,1 0 117,4 1 0,3-5-4,6-1 1,0-5-103,0 1 0,1-8-153,4-2 0,3-6 33,6 2 1,0-3 89,1-2 1,4-8-12,-1-6 0,1-2 34,-4-8 0,4 0-213,0-4 1,0-1-6,-5 1 1,-2 1-75,-2 4 1,1-4 58,-6 3 0,-1 3-400,-4 2-248,0 4 532,-6 0 0,-2 8-21,-6 2 0,0 11 59,0 8 1,-1 2-94,1 8 1,5-7-61,-1 2 0,7 2-520,-2-2 886,4 0 0,1-5 0,6-6 0,2-2 0</inkml:trace>
  <inkml:trace contextRef="#ctx0" brushRef="#br0">30924 9738 7965,'8'0'18,"-2"0"1,-6 7 180,0 2 0,0 4 199,0 1 1,-1 6-125,-4 4 1,2-2-94,-7 2 0,6-5 65,-6 5 1,7-5-28,-2 4 0,-1-5-59,1 1 1,0-4-105,5 0 1,0-1 219,0 0-332,0-6-175,7-2 0,1-6 115,6 0 0,-5-6-205,1-4 0,-5-4 50,4-5 1,-1 2-115,1-7 1,4 5 120,-4-4 1,-1 4-21,2-5 0,-2 7 93,1-2 0,2 3 24,-6 2 0,5 4 190,-6 1 1,3 5 82,-3 0 0,-2 8 107,3 6 1,-4 4-51,-1 5 1,0 2 223,0 2 0,0 3-141,0-7 1,0 4-81,0-4 1,0 0-334,0-5 0,0 1 45,0-1-882,0-6 470,0-2-32,0-6 1,0-2-42,0-2 607,0 2 0,7-17 0,0 3 0</inkml:trace>
  <inkml:trace contextRef="#ctx0" brushRef="#br0">31095 9852 7965,'14'0'0,"0"-2"180,0-2 1,-4 2 332,-1-3 1,1 4-547,4 1 1,2 0 82,3 0 1,-3-5-619,2 0 1,-2-4 190,-2 4 0,-4-4-309,-1 4 287,-5-6 227,2 3 0,-6-2 172,0 1 0,6-1 0,2-4 0</inkml:trace>
  <inkml:trace contextRef="#ctx0" brushRef="#br0">31265 9724 7965,'0'14'-502,"-1"2"804,-4 3 1,2-2-51,-7 7 1,6-2 143,-6 2 0,5 1-72,-4-6 1,6 5-326,-2-5 9,3 6 0,2-9-130,0 3 0,2-10-6,3-4 0,3-3-238,6-2 0,0-4-342,0-5 1,5-1 38,0-8 669,0-5 0,2 1 0,1-6 0</inkml:trace>
  <inkml:trace contextRef="#ctx0" brushRef="#br0">31564 9354 7899,'14'0'869,"0"0"-462,0 0 0,1 0-318,-1 0 1,2 7 126,3 2 1,3 2 302,6-1 0,7 2-83,3-2 1,1 7-55,-1 2 0,-3 5-186,-7-5 1,-7 8-122,-7 1 1,-7 8 99,-12 12 1,-16 4-14,-12 10 0,10-29 1,-1 0-338,-4 5 0,-1 0 1,1-2-1,-1-1-10,-2 0 1,0 1-1,4 0 1,1-1-671,-1-2 0,2 0 855,1 2 0,2 0 0,-3 0 0,-1-1 0,3 0 0,-1-1 0,-2-2 0,1 1 0</inkml:trace>
  <inkml:trace contextRef="#ctx0" brushRef="#br0">20531 12070 8037,'-14'0'221,"-1"0"-204,1 0 0,0 0 149,0 0 1,0 4 258,-1 1 0,-5 6-104,-4-1 0,2 7-113,-2 2 1,-4 6 295,-5-1-333,0 9-9,4-3 1,2 10 60,4-7 1,2 2-18,7-2 0,6-2 5,3 7 0,4-5 9,1 5 1,1-6-5,4 1 1,4-3-98,10-1 1,0-9-129,10-6 1,1-6-788,8-8 407,3 0 2,-5-6 0,2-7-379,0-6 1,-8-6 323,-2 1 0,-6-2-93,-7-3 0,-3 5 535,-2 1 0,-4-1 0,-6-4 0</inkml:trace>
  <inkml:trace contextRef="#ctx0" brushRef="#br0">20161 12155 8037,'0'-28'-6,"0"5"1,0 3 60,0 6 1,0 0 226,0-1 0,0 1 60,0 0 0,0 0-160,0-1 1,0 4-125,0-3 1,7 3-284,2-8 143,4 3 97,1-4 0,5 4-147,0-3 89,0 3 0,-3 2 10,2 0 30,-2 6 49,5 2 1,-7 6-13,0 0 0,-1 6 66,-4 3 1,2 9 40,-6 1 1,0 4-128,-5-4 0,0 7-5,0-3 0,0-1-1056,0 2 505,0 0 542,0-2 0,-6 5 0,-2-5 0</inkml:trace>
  <inkml:trace contextRef="#ctx0" brushRef="#br0">20915 12183 8069,'-29'-6'0,"7"-2"268,3-6 533,3 0-452,9 6 1,2 2 189,10 6 1,4 0-304,10 0-188,3 0 57,7 0 1,4 1-72,0 4 0,2-3-100,-2 2 0,-8 3-421,4-3 1,-6 3 66,1-3 0,-8 0-1068,-7 5 217,-6 0 664,4 6 607,-7-7 0,0 4 0,-13-4 0,-3 6 0</inkml:trace>
  <inkml:trace contextRef="#ctx0" brushRef="#br0">20872 12340 8104,'-22'1'-125,"3"4"0,3-3 793,2 2-240,6 4-167,2-6 0,9 6 392,6-3-153,7-4-498,13 6 1,5-3-189,4 1 0,8 0-160,2-5 0,-1 0 346,-4 0 0,-1 6 0,1 2 0</inkml:trace>
  <inkml:trace contextRef="#ctx0" brushRef="#br0">21754 11814 8093,'-23'-14'648,"3"6"167,12 1 0,2 9-100,6 3-479,6 3-108,8 6 1,2-2-68,3-2 0,3 3 71,2-4 1,4-3-141,5-1 0,-1-3 130,6-2 1,0-7-81,5-2 1,-2-4-1155,-4-1 371,5 0 498,-19 0 0,4-1-1252,-13 1 629,1 6 362,-8 2 504,0 0 0,-20 4 0,-3-4 0</inkml:trace>
  <inkml:trace contextRef="#ctx0" brushRef="#br0">21938 11657 8093,'-7'-7'39,"0"0"0,7 9 257,0 3 0,0 4 377,0 10 0,0 9-307,0 10 0,-5 10-156,1 4 1,-3 0 250,3 5-790,2-3 415,-4 9 1,6-8-77,0-3 0,1 0-138,4-9 1,3-5-472,6-14 1,5-1 373,0-9 0,6 2-185,-1-11 0,3 0-246,1-5 1,1-2 213,-1-3 0,1-2 179,-1-8-192,-6 1 455,5-6 0,-11 2 0,3-6 0,-3 1 0,-2-6 0,0 1 0,0-1 0</inkml:trace>
  <inkml:trace contextRef="#ctx0" brushRef="#br0">22337 12041 8093,'-7'-34'-367,"4"5"-46,-6 1 1,4 1 1506,-5 8-412,7 0-246,-9 5 0,8 6 132,-5 3 0,4 3-144,-4 2 0,-1 8-140,-4 7 0,0 5 5,0 9 0,1 4 30,3 0 0,4 5-190,6-5 1,0 5-160,0-5 0,0-1-605,0-9 483,6 4 1,2-13-814,7 1 669,-1-1 0,5-13 48,0 4 0,0-8-89,-5-2 0,2-11-38,3 2 1,-4-9-38,4-1 0,-8 0 72,-1-4 0,-1 7 70,6-7 0,-6 4 201,1 0 12,-7-2 183,3 10 0,-4 0 436,2 6-528,-2 1-106,4 1 0,-4 8 352,3 10 1,-4 2 380,4 2 1,-2 5-557,2 0-17,-4 7 33,6-4 1,-6 0-240,4-3 1,-2-3-1419,7-2 595,-7 0 941,9-6 0,-4 5 0,7-6 0</inkml:trace>
  <inkml:trace contextRef="#ctx0" brushRef="#br0">22550 11871 8093,'14'-8'6,"-5"8"342,1 9 1,-7 4 487,2 1 0,1 0-95,-1 1-278,0 5-306,-5-4 1,0 9 156,0-6-19,0 6-192,0-2 1,-5 0-88,0 1 0,-1-2 13,1 2 1,4-4-603,-4-6-541,3-6 534,2-1 394,0-7 1,2-8-437,3-6 231,2-7 68,1-7 0,5-2-261,-4-4 1,9 0 200,1-4 0,0-2 173,-5 7 0,0 0 142,0 4 0,5 7 203,0 3 1,0 4 121,-5 0 1,1 8 364,-1 2 1,-5 10 251,1 4-395,-7 10-100,3 3 1,-1 8 305,0 3 1,1-3-386,-1 3 0,-2 2-254,7-2 1,-6 1-206,6-6 0,-6-1-1089,6-3 301,-7 2-925,10-10 779,-12-2 1093,6-20 0,-7-10 0,0-12 0</inkml:trace>
  <inkml:trace contextRef="#ctx0" brushRef="#br0">22905 11302 8093,'14'0'78,"1"2"27,-1 2 1,-1 6 234,-4 9 1,2 3 628,-6 6 0,4 7-533,-4 3 0,0 9-60,-5 6 1,0 2 301,0 2-1259,0 0 771,0-1 0,0 1 7,0 0 1,0-5-173,0 0 1,-5-6-196,0 2 0,1-10-38,4-5 1,0-10-996,0-4 934,6-3 0,-3-10-108,6-6 1,-5-12 693,0-12-718,4-3 136,-6-1 0,6-2-124,-3-3 0,-2 3 207,6-4 0,-4 6 126,4 4 1,1-1-100,4 6 0,-4 0 187,-1 5 0,0 6 690,6 3-351,-1 4-293,0 1 0,0 8 1090,1 6-506,-1 6-396,-6 9 1,3-1 704,-7 1-409,1-1-504,2 7 0,-4-5-256,6 3 1,-6-5 33,2-4 1,3 3-711,1-3 874,-2-4 0,5 7 0,-4-5 0</inkml:trace>
  <inkml:trace contextRef="#ctx0" brushRef="#br0">23630 11558 7988,'-4'-14'-260,"-1"0"1,-1 4 337,1 1 0,2 5 547,-7 0 1,5 4-232,-4 4 1,4 6-162,-4 9 1,4 9 271,-4 10-280,5 10-28,-8 2 1,10 9 155,-3 2-1211,4-2 1041,1 4 0,0-2-144,0 1 1,0 3-268,0-8 1,6-1-166,4-13 1,7-5 10,2-14 0,1-5-275,-1-10 1,-1-4 295,6-10 1,-6-9-114,6-10 1,-5-4-599,5-5 1072,-13-4 0,14 1 0,-9 1 0</inkml:trace>
  <inkml:trace contextRef="#ctx0" brushRef="#br0">23801 11657 7988,'6'-20'-420,"2"1"724,6 0 308,1 6 0,-1 13-212,0 0 0,-1 13-139,-4 6 1,-3 8 24,-6 6 0,0 3 0,0 7 1,0 0 149,0-1-211,0 1-120,0 0 0,7-7-62,2-3 1,-1-4-44,2-6 0,-1-2-217,5-7 0,1-5 131,-1 1 1,0-7-20,0 2 0,-4-5-2,-1-5 1,-1 2 33,2-7 0,-3 3-554,-2-3 285,-3-3 151,10 6 0,-10-8-333,3 1 414,-4 0-8,6-7 0,-1-1-138,3-6 0,4-2 84,-3-3 1,-3 1-20,3-6 0,-1 5 95,6-5 0,-3 8 9,-2 2 1,2 1 466,-2 8-206,-4 6-129,7 7 0,-12 7 724,4 4-366,-3 9-87,-2 15 1,0 7 266,0 7 1,0-1-188,0 1 0,0 0-18,0-1 1,0-4-42,0 0 0,1-5-164,4 5 0,-2-12-268,7-3 104,-7 1 69,9-15 0,-4 4-93,7-13 0,-6 0-25,1 0 0,-1-11 17,5-3 1,-1-12-26,-4-2 0,4 0-104,-4-6 0,4-2 44,1-2 1,-4 2-70,-1-2 0,-4 5-519,4-5 368,-5 6 156,2-2 0,-4 10-380,2 0 0,-2 12-325,3-3 359,-4 11 1,-1 0-82,0 14 599,0 6 0,0 12 0,0 1 0</inkml:trace>
  <inkml:trace contextRef="#ctx0" brushRef="#br0">24754 11984 7988,'-15'-7'0,"4"0"176,-3 7-1,3 0 67,-10 0 0,6 2 429,-4 3 1,1 2-249,-5 8 1,0 0-140,0 4 0,2 2 20,7 3 0,6 2 71,3-2 1,4-2-477,1 2 0,8-5 158,6 5 1,2-9-252,7 0 1,3-3-210,7-7 0,-3 0-486,3-5 1,2-7 221,-2-2 1,-1-5-1092,-9-5 1758,4 3 0,-11-17 0,4 3 0</inkml:trace>
  <inkml:trace contextRef="#ctx0" brushRef="#br0">24896 11544 8053,'14'0'-202,"0"0"351,0 0 0,7 0 465,3 0 0,2 0-645,3 0 1,1-2-190,3-3 1,-8 4-286,4-4 0,-10 4 131,0 1 374,-4 0 0,-7 0 0,-1 0 0</inkml:trace>
  <inkml:trace contextRef="#ctx0" brushRef="#br0">24953 11672 7605,'0'14'691,"0"0"-400,0 0 1,0 7 490,0 3 0,0 2-223,0 3 0,-2 4-100,-3 0 0,4 2-120,-4-2 1,3-3-47,2 3 1,0-4-148,0-6 1,7-2-114,2-7 1,10-1-44,5-4 1,7-2 169,3-7 0,7-2-774,1-3 0,-1 2 310,2-6 1,-2 5 303,-8 0 0,0 2 0,-4 2 0</inkml:trace>
  <inkml:trace contextRef="#ctx0" brushRef="#br0">25322 11274 8017,'0'-22'-79,"0"1"0,5 19 12,0 7 1,4 17 650,-4 7 1,4 13-218,-4 1 0,0 11-204,-5 3 1,0 1 152,0 8 1,0-1 20,0 1 0,-2 2-189,-2-6 1,-3-5 13,-2-5 1,-2-1-44,6 1 0,-1-10-135,1-9 0,3-9-518,-2-5 331,2-9 1,7-6-167,0-8 0,6-12 43,-2-13 1,4-5-188,1-9 0,2-1 5,3-4 1,-7 4 367,7-3 0,-11 7-55,6 2 1,-7 13 43,2 1 1,-6 7 406,2 3-178,-3 6 1,-2 9 208,0 14 0,0 0-31,0 9 0,0 5 238,0 4 1,0 5-168,0-5 0,0 5-72,0-5 1,4-1-448,1-9 0,5 2-186,-6-6 0,7 0-327,-1-4 0,-2-6 705,1 1 0,-6-7 0,4 3 0</inkml:trace>
  <inkml:trace contextRef="#ctx0" brushRef="#br0">25621 11984 8017,'20'-6'0,"-2"3"-104,5-7 1,1 1-244,5-5 1,-1 4 447,0 1 1,1-1-56,-1-4 0,-1 5-493,-3-1 0,-4 2 447,-5-1 0,-1-4 0,0 5 0</inkml:trace>
  <inkml:trace contextRef="#ctx0" brushRef="#br0">25806 11814 8017,'-15'6'-224,"3"2"467,2 6 1,-1 2 470,7 3 1,-6 8-265,5 6 1,1 5-14,4-5 1,0 5-382,0-5 1,1 0 59,4-4 0,8-2-503,5-4 1,6-2-14,-5-7 1,5-1-264,-5-4 1,4-1 242,-4-3 1,0-4-320,-4 4 0,-6-3 739,1-2 0,-7-7 0,3 0 0</inkml:trace>
  <inkml:trace contextRef="#ctx0" brushRef="#br0">25919 12155 8017,'15'-14'0,"-1"0"0,0 1 0,0 3 0,0-2-113,1 2 0,4 2 144,0-1 1,0 1-529,-5-1 1,0-2 20,0 6 476,0-6 0,1 3 0,-1-6 0</inkml:trace>
  <inkml:trace contextRef="#ctx0" brushRef="#br0">26161 11800 8017,'2'-8'0,"2"3"0,0 3 355,5 2 0,-4 7-17,4 2 1,-6 12 170,2 7 0,-3 5-155,-2 5 0,0 2-270,0-7 1,0 5-43,0-5 1,0 0-251,0-4 1,4-3-171,1-2 1,6-3-1176,-1-7 1553,-4 0 0,7 0 0,-5 1 0</inkml:trace>
  <inkml:trace contextRef="#ctx0" brushRef="#br0">26460 12013 8017,'14'8'0,"-1"0"425,-4-4 1,4 0 549,-4 5-406,-3 1 0,1 4-206,-7 0 1,0 5-21,0 0 0,-7 6-657,-2-1 0,-10 3 293,-5 1 1,-3 1-1192,-1-1 0,6-6 1212,3-3 0,-3-3 0,0-2 0</inkml:trace>
  <inkml:trace contextRef="#ctx0" brushRef="#br0">26659 11530 7968,'0'-15'-893,"6"7"1739,4 4-509,2 2 0,4 8 116,3 4 1,5 9-98,9 5 1,-2 7 69,7 2 1,-5 7-44,5-2 0,-6-2-99,1 2 0,-4-6-188,-6 1 0,3 1-191,-7 0 0,-2-3-95,-8-7 0,2 1-873,-6-6 553,6 0 1,-8-6 221,7-4 1,-7-4-491,2-10 0,-4-4 181,-1-10 1,0 1-142,0-5 738,0-7 0,7-7 0,1-5 0</inkml:trace>
  <inkml:trace contextRef="#ctx0" brushRef="#br0">27114 11359 7968,'8'0'192,"-2"6"41,-6 4 1,0 2 389,0 3 0,0 7-165,0 6 0,-11 8-2,-3 12 0,-15 4-322,1 10 0,-10-4-115,0 4 1,-6-6 78,1-3 0,4-4-226,10-7 0,7-1-357,3-3 1,5-5-58,4-9-47,4-3 0,14-13 190,6-4 399,0-8 0,7-17 0,-7-9 0</inkml:trace>
  <inkml:trace contextRef="#ctx0" brushRef="#br0">27171 11885 7968,'22'0'0,"0"0"401,-3 0 1,-2-5-61,7 0 1,-5-1-227,4 1 1,1-1-220,5-3 0,-1-4-370,0 3 0,-4 3 161,0-3 0,-7 2-71,2-1 1,-8 1 383,-1 3 0,-7 4 0,3-6 0</inkml:trace>
  <inkml:trace contextRef="#ctx0" brushRef="#br0">27355 11672 7968,'0'14'98,"0"0"1,0 7 703,0 2 0,-4 4-211,-1 2 1,-1 1-54,1 3 1,3-3-348,-2 3 1,-3 2-192,2-2 1,1-6-87,4-8 1,1-3-378,4-2 1,3-6-571,6-4 1,7-8 585,2-6 1,0-9 446,0-4 0,7-17 0,7-4 0</inkml:trace>
  <inkml:trace contextRef="#ctx0" brushRef="#br0">27739 11345 7968,'14'0'154,"1"0"1,0 1 314,4 4 1,-3-3-156,3 2 0,2-2-78,-2-2 1,1 0-190,-1 0 1,-3 0 145,3 0 0,1-2-64,-1-2 0,0 2-31,-4-3 1,-6 4-224,1 1 1,-7 6 122,1 3 1,-2 6-180,-2 4 1,0 0 110,0 9 0,-2-1 23,-2 11 1,2 0 252,-3 4 1,2 1-116,-1 0 0,2-2 32,-3-3 0,4-2 28,1-3 1,0-8 113,0 4 0,0-9 4,0 4 0,-2-7 130,-3 2 0,-3 2-169,-6-2 1,-6 0-69,-4-5 0,0 0-233,-4 1 0,1 3 104,-11 1 1,-1 0-1929,-9-4 1895,4-7 0,-18 4 0,4-4 0</inkml:trace>
  <inkml:trace contextRef="#ctx0" brushRef="#br0">28436 11643 7971,'-8'-14'0,"-3"5"114,6-1 1,0 5 284,5-4 0,2 6-145,3-2 0,4-1-28,10 1 0,3-6-61,7 1 1,1 2-90,3-1 1,-1 1-220,5-1 1,0 1 121,1 3 1,1 3-458,-6-2 0,-1 2 60,-8 2 0,-4 0-754,-6 0 781,1 0 391,-7 0 0,-2-6 0,-6-2 0</inkml:trace>
  <inkml:trace contextRef="#ctx0" brushRef="#br0">28649 11288 7971,'0'14'0,"0"7"0,0 2 0,-1 7 594,-4 8 0,2 8-158,-7 16 1,1-4-301,-5 4 0,4-4-116,1-1 1,1-6-151,-2-4 0,-1-4 100,6-6 0,-1-2-141,1-6 1,4-7-882,-4-3 428,3-3 246,2-9 0,0-7 35,0-9 1,0-10 48,0-5 0,7-4 294,2-5 0,4-4 0,1-5 0</inkml:trace>
  <inkml:trace contextRef="#ctx0" brushRef="#br0">28862 10947 7971,'8'-15'-565,"5"1"382,-5 6 0,0 15 616,-3 12 1,-4 12-170,-1 7 1,5 9 222,0 6 1,-1 2-93,-4 2 0,5 1-60,0 4 0,0-4-110,-5 4 0,4 1-126,1-1 0,0-5-122,-5-5 1,0-13 129,0-1 1,0-6-613,0-4 323,6-6 186,-4-1 1,4-15-230,-6-6 0,6-8-229,4-11 1,2-3 283,3-6 0,-1-1-213,0 1 1,2 1 325,3 3 1,-3 4-42,3 5 0,-4 8 281,0 2 1,-1 3-94,0 2 1,-4 8-146,-1 6 1,-6 2 272,2 8 1,-4 0 332,-1 4 0,0-4-238,0-1 0,-1-5 27,-4 1 1,-1-2-247,-4 2 0,-2-8 78,2 3 1,-4-4-553,-5-1 0,3 2 102,-3-6 0,-1 0-63,1-5 1,-5 0-82,5 0 1,2-2-377,7-3 1,-1-2 797,7-8 0,-1-5 0,5-2 0</inkml:trace>
  <inkml:trace contextRef="#ctx0" brushRef="#br0">29602 11530 7971,'8'1'0,"-4"4"0,-2 3-23,-2 6 1,-8 6 30,-6 4 1,-2 3 252,-8 1 0,7 1 365,-2-1 1,3-1-239,2-3 1,1 1-117,4-6 0,3 0-311,6-5 0,0-4 72,0-1 0,8-4-67,6 4 0,0-5 39,5 0 1,1-2-523,-1-2 0,5-2 75,-5-2 0,2-4-333,-2-7 0,-4 0 775,4-4 0,-3-3 0,-2-7 0</inkml:trace>
  <inkml:trace contextRef="#ctx0" brushRef="#br0">29843 11075 7996,'24'0'11,"0"0"1,0 0-1,4 0 0,0 6 322,1 3 0,1 4 515,3 1 1,-3 2-347,3 3 1,2-2-218,-2 7 1,0-5 144,-4 5 0,-7 1-28,-3 8 0,-5-1-150,-4 6 0,-4 1-110,-6 9 1,-3 4-98,-7 9 1,-7 2-391,-16 4 1,-4 2 180,-5-2 0,18-35 1,-1 0-237,-1 2 1,0-1 0,-28 27 167,28-30 0,0 1 232,-2 2 0,0-1 0,-17 31 0,19-29 0,0-1 0,-1-2 0,0-1 0,-28 29 0</inkml:trace>
  <inkml:trace contextRef="#ctx0" brushRef="#br0">20602 13321 8066,'0'-29'0,"-5"1"5,0-1 1,1 7 124,4 3 884,-7-3-413,6 7-288,-12 0 0,10 9-90,-6 6-149,-1 0 51,-4 0 1,-5 0 47,0 0 0,-2 5 11,2-1 0,2 8-102,-7-3 1,2 5 64,-1 5 0,-4 3-106,3 7 0,-3 7 45,-1 7-110,-1 12-142,7 3 1,-2 12 473,10-4-1032,3 4 789,11 1 1,2 0 21,3 0 0,9-8-181,9-6 0,9-8-202,1-11 0,7-10-64,-2-9 1,3-9-277,1-5 0,-1-10-767,-3-5 706,-3-2 344,-13-9 0,-1 4-113,-7-7 466,0 7 0,0-4 0,1 7 0</inkml:trace>
  <inkml:trace contextRef="#ctx0" brushRef="#br0">20559 13975 8082,'15'-7'171,"-1"-2"0,2-4-272,2-1 1,5-2-212,5-3 0,7 2 296,3-7 0,3 7 34,1-2 1,-4 3-791,0 2 334,-12 6 225,7-5 1,-17 12 212,2-4 0,-2-3 0,-2 0 0</inkml:trace>
  <inkml:trace contextRef="#ctx0" brushRef="#br0">20829 13676 8082,'-6'-8'-41,"-2"2"1,0 12 719,4 4 0,-3 9-238,3 4 0,-1 6-2,5 4 0,0 3 199,0 7-403,0 0-59,0-1 0,0-1 29,0-3-175,6-3-131,2-7 0,11-1-302,0-3 0,6-10 9,-1-9 0,0-3-451,4-2 1,-7-2 246,7-3 1,-4-4 597,-1-10 0,4-10 0,-5-7 0</inkml:trace>
  <inkml:trace contextRef="#ctx0" brushRef="#br0">21270 13520 8233,'8'0'401,"6"5"194,1-1 1,0 1-351,9-5 0,0 2-258,4 2 0,1-2 109,-1 3 0,0-4-70,1-1 1,-5 0-1273,-1 0 650,-5 0 337,2 0 259,-12 0 0,-2 7 0,-6 0 0</inkml:trace>
  <inkml:trace contextRef="#ctx0" brushRef="#br0">21299 13747 8233,'8'0'412,"4"0"197,-2 0 1,7-1-320,2-4 0,11 2-230,-2-7 1,6 7 150,-1-2 1,-2 4-1,7 1 1,-6 1-212,1 4 0,-3 9 0,-2 8 0</inkml:trace>
  <inkml:trace contextRef="#ctx0" brushRef="#br0">22507 13051 8179,'-6'-15'-29,"4"1"169,-3 0 1,4 5-1,1-1-86,-6 1 1,2-6 147,-5 1 1,4 0-54,-4 0 0,-1 4-15,-4 1 0,0 1-186,0-2 1,-7-1 157,-3 7 0,2-1 16,-1 5 0,4 3 45,-5 6 0,7 3-27,-2 11 1,3 3 91,2 7 0,1 1-138,3 4 1,4 2-81,6-7 0,6 5-388,4-5 207,3-6 94,7 0 0,2-18-477,7 1 260,-1-7 135,1-3 0,-1-6-55,0-4 1,-4-9-49,0-5 1,-5-4-24,4-5 0,-7 4 15,-2 1 0,-1 6-199,-8 8 529,0-1 77,-5 8-169,0 0 0,-7 21 531,-2 10-314,-4 3-37,-1 20 0,1-2 149,4 11 1,-2 8-166,6 2 0,-4-1 305,4 1 1,0-1-209,5 1 1,-2-7-44,-2-7 1,2-13 191,-3-1-209,-2-6-44,5-10 0,-6-2 144,3-5-36,4-7-197,-12-2-37,5-12 0,-11-2-79,0-7 0,-1 4-160,1-3 1,-3 3-90,-7-8 0,1 3-188,-1 2 0,7-5-643,3 0 574,3 0 310,9-1 0,0 4-638,7-3 457,7 3 453,7 2 0,8 0 0,13 0 0,1-1 0</inkml:trace>
  <inkml:trace contextRef="#ctx0" brushRef="#br0">22720 13420 8179,'8'0'-766,"-3"0"937,-10 0 0,-3 8 415,-6 6 0,0 9-157,0 10 1,4 3 48,1 7 0,1 1 274,-2 3-507,-2 4-143,10-1 0,-4 4-45,6-7 0,1-1-130,4-8 1,3 2-366,6-7 1,-1-5 148,-4-4 1,-1-11-722,-3 1 376,-3-3 243,-2-3 183,-8-2 1,-6-6-651,-1 0 325,-5 0 285,-2 0 1,-5-1 67,3-4 1,-1 2 239,6-7 0,-2-4 2,2-5 1,10-2 15,-1 3 1,3 2 332,2-3 1,2-2-252,7 2 1,4 0-55,6 5 1,7 0 302,3 0-80,9-1-469,3 1 1,5 0 139,-3 0 0,3 0 0,-4-1 0</inkml:trace>
  <inkml:trace contextRef="#ctx0" brushRef="#br0">22877 13705 8141,'-14'6'-29,"-1"3"1,0 6 160,-4 4 1,8-2 237,-4 7 0,6-2 635,-1 1-461,4 4-235,6-11 0,0 9-259,0-6-27,0 0-120,6-11 1,4-1-110,9-7 0,-3 0 129,3 0 0,-2-12-199,2-2 1,-3-9 181,3-1 1,-8 2-146,-2-2 1,-4 2-437,4-2 238,-5-3 0,0 12-110,-8-4 233,-4 9 0,-7 4 451,1 6-464,0 0 201,0 0 0,0 1 119,-1 4 1,6-3-212,-1 2 116,7 4 164,-3-6-91,6 4 0,6-6 197,4 0 1,2 0 69,3 0 1,4 0 76,-1 0 1,8 0-165,-3 0 0,0-4 58,0-1 0,-1-5-38,2 6 0,1-7 2,-6 1 0,0 4-131,-5 1 1,1-1-411,-1 1-467,-6 0 467,-2-1-180,-6 4 548,0-4 0,-6 0 0,-2-2 0</inkml:trace>
  <inkml:trace contextRef="#ctx0" brushRef="#br0">23076 13591 7928,'-8'1'-57,"3"4"1,4 8 751,1 6 1,-5 6-223,0-1 1,-1 3-80,1 1 0,4 0-310,-4 1-120,3-1 246,2 1 1,0-7-1058,0-3 437,7-3 160,0-2 0,8-6-426,-1-3 555,0-4-261,0-7 0,7-2-1040,3-6 1422,-4-7 0,7-1 0,-5-6 0</inkml:trace>
  <inkml:trace contextRef="#ctx0" brushRef="#br0">23360 13591 8141,'0'-21'-136,"0"6"-68,0-4 1,0 3 445,0 2 0,-6 6 403,-4 3 0,-2 3-138,-2 2-217,-7 0-116,5 13 0,-6-2 194,3 13-138,3-1-82,-4 6 0,7-1 53,4 1 1,-2-2-157,6-4 1,2-2-234,7-7 1,4-1-54,7-4 0,-1-3-300,0-6 1,5 0 91,0 0 0,1-6 169,-1-3 1,-3-2-189,3 1 131,-3-2 207,-2 4 0,0 0-335,1 3 479,-7 3 1,3 6 257,-7 5 0,1 7 34,-5 12 1,0 7 309,0 3 1,-5 5 243,1 4-401,-1-3-194,5 11 1,0-10-208,0 2-190,-6-9 148,4 3 1,-4-17-133,6-1 1,-5-5 31,0-4 1,-1-6-247,1-3 0,2-4-96,-7-1 0,7-6-319,-1-4 0,-3-4-300,2-5 854,1-3 191,-3-6 0,0-1 0,-8 1 0</inkml:trace>
  <inkml:trace contextRef="#ctx0" brushRef="#br0">23374 13904 8098,'29'-8'0,"-5"-3"-93,-1 6 1,1-11-132,4 2 1,1-3 482,-1 2 87,-6-5-263,5 4-194,-11-11 63,5 11 0,-9-9 33,-2 6 1,1 0-10,-7 5 0,1 0-2,-5 0 0,-1 4-11,-4 1 0,-3 5 22,-6 0 1,0 2 10,-1 2 0,-4 2 346,0 2-159,0 4 108,5 13 0,0-4 196,0 7 0,6 0-138,3 4 0,-1 0 78,1 1 0,0-5-194,5-1 0,5-1-6,0 2 0,6 1-857,-2-6 296,4-6 297,1 0 0,0-12 33,1 4 0,-1-5-547,0-5 0,-4-3-952,-1-6 1,-6-2 1502,2-3 0,3 4 0,0-6 0</inkml:trace>
  <inkml:trace contextRef="#ctx0" brushRef="#br0">23645 13705 8098,'0'-8'-34,"6"-3"6,3 6 1,4 0 36,1 5 0,2 0-21,3 0 0,-2-5-94,7 1 1,0-3-266,4 3 1,-1 1-116,-3-7 0,-4 5 486,-6-4 0,1-1 0,-1-4 0</inkml:trace>
  <inkml:trace contextRef="#ctx0" brushRef="#br0">23844 13491 8238,'0'15'418,"0"-1"-196,0 6 1,-5 2 278,0 7 1,-6 1-302,2 3 0,1-3-168,-2 3 0,7-4-1609,-2-6 1577,4-2 0,7-7 0,2 0 0</inkml:trace>
  <inkml:trace contextRef="#ctx0" brushRef="#br0">24199 13193 8037,'6'-8'108,"-2"-3"-54,5 6 0,0 0 202,6 5 0,0 2 435,4 3 1,-1 7-416,6 7 0,-2 5-46,1-5 1,4 6-339,-3-1 0,3 1-35,1-1 1,-6 3-58,-3-4 0,0 0-86,-5 0 0,4-5-410,-9 1 1,-1-4 242,2 0 453,-7-8 0,3 0 0,-6-7 0</inkml:trace>
  <inkml:trace contextRef="#ctx0" brushRef="#br0">24469 13122 7290,'-6'14'-374,"3"2"1082,-7 3 0,1-2-184,-5 7 0,-1 4-238,1 5 0,-2 7-175,-3-2 0,4 3-269,-4 2 1,0-2-11,4-4 0,-2-2-332,8-6 0,-3-7-928,3-3 1428,3-3 0,-1-9 0,-1 0 0</inkml:trace>
  <inkml:trace contextRef="#ctx0" brushRef="#br0">24114 12880 7951,'-21'14'200,"5"1"154,-3-1 0,4 6-184,0 4 0,-4 4 27,1 6 1,-1 2 128,4 7 0,3-1-56,2 1 0,2 6 406,4 3-1501,2 3 1047,-4 8 0,12-4 167,3 2 0,6-8-227,4-6 0,3-4-160,6-5 1,7-10 110,3-9 0,3-5-60,2-4 0,-4-6-308,4-8 95,3-4-21,10-13 1,3-3-181,2-9 0,-5 2 133,5-7 0,-16 0-3,2-5 1,-9-6 221,-5-3 0,-6 3 613,-13 2 1,-6 7-580,-3 2 1,-10 7 134,-4-2 0,-12 4-368,-7 6 22,-7 2 204,-14 7 0,-3 1-641,-10 4-655,10 2 901,-10 7 1,13 7-329,-3 2 1,3 15 704,7 4 0,2 7 0,1 0 0,-1 3 0,2 0 0</inkml:trace>
  <inkml:trace contextRef="#ctx0" brushRef="#br0">25436 13093 8017,'-6'-14'0,"-2"0"84,-6 0 1,4 4 117,1 1 0,-2 6 52,-8-2 0,1 3 200,-5 2 1,-1 7-203,-5 2 0,1 10 23,-1 5 1,-4-2 28,0 1-1,5 8-64,4 6 1,7 0-1,-2 1 0,9 6-47,5 8 0,4-3-29,1-2 1,1-2 64,4-3 1,9-1 28,10-3 0,3-5-33,1-9 0,7-3-34,3-7 0,2-6-104,-3-4 1,5-5-37,-5-9 1,5-5-51,0-14 0,1-6 0,0-1 0</inkml:trace>
  <inkml:trace contextRef="#ctx0" brushRef="#br0">25521 13477 8009,'0'-8'1182,"0"2"-441,0 6-364,7 0 0,5 0-254,7 0 1,6-2-346,-1-2 0,5-4-28,4-6 0,-2-1-261,7 1 1,-6-5 107,1 0 0,-9 5-609,-5 4 1012,-10 7 0,4-9 0,-5 4 0</inkml:trace>
  <inkml:trace contextRef="#ctx0" brushRef="#br0">25649 13363 7894,'0'21'1203,"0"1"-813,0 7 1,-1 5-92,-4 4 1,3-1-116,-2 0 1,-3-5-88,3 1 0,-1-3-94,5-1 0,8-7 56,6-3 1,6-10-879,9-4 0,-1-4 102,1-1 717,-1-6 0,1-2 0,-1-6 0</inkml:trace>
  <inkml:trace contextRef="#ctx0" brushRef="#br0">25891 13577 8009,'0'8'279,"6"-2"169,4-6 0,2 0-401,3 0 0,-1 0 134,0 0 1,5 0-255,0 0 1,0-5 93,-5 0 0,0 1-1475,1 4 868,-1-7 586,0 6 0,0-12 0,0 5 0</inkml:trace>
  <inkml:trace contextRef="#ctx0" brushRef="#br0">26161 13292 7976,'0'15'0,"0"7"835,0 6 1,-5 7-254,1 8 1,-6 4-155,5 0 0,1 5-528,4-4 1,0 4-547,0-5 1,4 5 645,1-4 0,6 6 0,-3-4 0</inkml:trace>
  <inkml:trace contextRef="#ctx0" brushRef="#br0">26602 13150 7973,'-8'-14'0,"10"4"528,12 1 0,2 6-72,7-2 0,1 4-172,4 1 0,7 0-183,3 0 1,5 0-156,4 0 1,-6 0-87,7 0 0,-7-2 162,6-3 0,-9 2-547,-5-6 0,-4 4 55,-6-5 1,-4 6-197,-9-6 0,-4 5 191,-6-4 475,0-1 0,-6-4 0,-2 0 0</inkml:trace>
  <inkml:trace contextRef="#ctx0" brushRef="#br0">26986 12923 7973,'-15'0'76,"1"0"0,0 1 168,0 4 0,1 5 95,4 8 1,-2 6 103,6 9 0,-5 4-170,6 5 0,-7 1-10,1 0 1,-1 6-347,2 3 1,-2-3 121,6-2 0,0-4-805,5-5 1,0-4 182,0-5 583,0-7 0,13 5 0,3-5 0</inkml:trace>
  <inkml:trace contextRef="#ctx0" brushRef="#br0">27697 12880 8134,'8'-28'0,"-4"-1"0,-2 2 320,-2 4 0,-6 7-132,-4 6 0,-9 7 15,-5-2 0,-2 5-13,-3 5 0,-4 5-15,0 9 0,1 4 127,8 11 0,4-4 95,6 3 1,1 3-365,4 2 1,2-3 147,7-2 0,2-5-595,3-4 1,4-3 126,10-7 1,0-6-68,9-4 1,-2-4 157,7-4 0,2-11 28,-2-8 1,5-4-141,-5-2 1,-5 1-65,-4 0 1,-2-1 83,2 1 1,-8 4 99,-7 0 0,-6 12 423,2-3-73,-3 11 0,-9 5 12,-2 14 1,-4 10 109,-1 8 0,-2 13 387,-3 1 1,8 4-131,-3 6 0,3-2 279,-3 11 1,1 1-650,3 4 1,-2-7 73,2-2 0,2-5-186,-1-5 0,4-8 38,-4-6 0,-1-11-34,-4 1 0,0-9-28,0 0 1,-5-8-105,0-1 1,-5-7-134,5 2 0,-5-4-155,5-1 1,0-6-442,5-3 0,2-6 263,2-4 0,4 2-1439,6-7 1974,0 1 0,-7-6 0,0 1 0</inkml:trace>
  <inkml:trace contextRef="#ctx0" brushRef="#br0">27953 13193 8086,'4'-10'0,"1"1"400,6-1-195,-3 3 1,1 0 55,1 7 1,-7 8 14,2 6 1,-4 2-180,-1 8 0,-1 4-215,-4 5 0,-4 2 51,-10-2 1,3-3 115,-3 4 0,2-4-220,-2-2 1,3-1-50,-3-4 1,3-2-69,2-7 0,0-6-75,-1-3 152,1-4 1,1-2 165,4-4 1,3-3 0,6-6 1,4 5 179,1-1 1,8 1-120,1-6 1,0 7 150,5 4 1,-3 2-25,-2 2 0,-1 2 91,-4 2 1,4 1-61,-4 9 0,-2-3 104,-2 8 0,-4 2-164,-1-2 1,0 6-33,0-1 0,-5-2-261,1 2 0,-7-7 94,1 2 1,2-3-326,-1-2 0,1 0 48,-2 0 0,2-6-544,4-3 512,2-3 1,-4-9-258,6-2 650,6-10 0,2-3 0,6-7 0</inkml:trace>
  <inkml:trace contextRef="#ctx0" brushRef="#br0">28024 13378 8086,'14'0'0,"-5"6"95,1 3 0,-7 4 233,2 1 1,-4 7 111,-1 3 0,0 1-180,0-2 1,-1 4-209,-4-3 0,2-3 100,-7-2 0,7-4-127,-2 0 1,2-3 200,-1-2-245,2 2-61,-4-10 0,7 3-382,4-10 1,3-5-311,6-9 0,0 2 358,0-7 0,5 2 77,0-1 1,0 2 91,-4 7 1,-1 1-54,0 4 477,0-4 27,0 11 1,-6 2 380,-3 10 1,-3 4-285,-2 5 1,-2-3-40,-3 3 0,4-3-51,-4-2 0,-1 0-592,1 0 0,0-4 160,5-1 0,-1-6-308,-4 2-93,3-3-297,-4-2 917,6-7 0,0 0 0,0-8 0</inkml:trace>
  <inkml:trace contextRef="#ctx0" brushRef="#br0">28322 13349 8086,'5'14'0,"0"1"0,-1 5 83,-4 4 0,0 4 92,0 5 1,0-1 266,0 6 0,-1-5-128,-4 5 1,2 0-325,-7 5 1,3-1 152,-3 1 1,-1 0-108,6-1 1,1-4-365,4 0 0,0-6 217,0 1 0,0-9-1077,0-6 854,0-2 0,0-9-45,0-7 1,4-15 29,1-13 1,1-4 348,-1-10 0,-3 2 0,2-7 0,-2-4 0,4 1 0,2-7 0</inkml:trace>
  <inkml:trace contextRef="#ctx0" brushRef="#br0">28407 13363 8042,'15'-22'0,"-3"2"54,-2 6 0,2 6 162,-2 3 1,-4 5 71,-1 5 0,1 7 115,-1 7 0,0 8-359,-5 2 0,-5-1 134,0 5 1,-6-3-69,2-1 0,-4-1 56,-1 0 1,-5 1-263,0-1 0,0-1-99,5-3 1,0 1-153,-1-6 1,8-5-454,2-4 24,3-7 0,2 2-211,0-10 987,7-9 0,7-8 0,8-7 0</inkml:trace>
  <inkml:trace contextRef="#ctx0" brushRef="#br0">28535 13406 8209,'0'14'541,"0"2"-154,0 3 0,-1 3-156,-4 7 0,4-1 203,-4 0 0,-2 1-179,3-1 1,-1 1-184,5-1 0,0-1-28,0-3 1,0-4-262,0-6 0,6-6 117,4-3 1,2-3-104,3-2 0,-1-7-326,0-2 1,0-10 200,1-5 1,-3-3-140,-2-1 0,2 0 127,-2-1 1,-2 1 3,1-1 0,-6 2 219,2 4 0,-3 2 197,-2 7-3,0 0 1,0 7-90,0 7 1,-5 11 439,0 8 1,-6 7-209,2-3 0,2 0 19,3 0 1,2-1-238,2 2 1,0-3-360,0-7 0,0-5-133,0 1 117,0-7 0,2 3 186,2-6 1,-1-6 186,7-4 0,-5-2 0,4-2 0,-4-1 0,4 1 0,1 0-49,4 0 1,0-1 117,0 1 1,1 2 256,-1 2 1,6-1-99,4 6 0,-2-6-75,2 2 1,-2 1-161,2-2 0,-4 6 152,-5-6-843,-1 7 298,0-3-50,-6 6 450,-2 0 0,-18-7 0,-4 0 0</inkml:trace>
  <inkml:trace contextRef="#ctx0" brushRef="#br0">28905 13435 8033,'-9'0'-560,"-1"0"0,1 0 279,-6 0 1,6 0 1060,0 0 1,1 6-219,-2 3 0,-3 9 28,4 1 1,-4 6-385,-1-1 0,5 2-387,-1 3 0,7-1 26,-2 1 1,5-7 154,5-3 0,9-3 0,8-2 0</inkml:trace>
  <inkml:trace contextRef="#ctx0" brushRef="#br0">29303 12923 7913,'14'6'101,"1"2"33,-1 6 1,2 2 86,3 3 1,-2 1 172,7 4 1,-2 1-585,2-6 0,-2 5 129,-3-5 0,-5 0-216,0-5 1,0-1-395,-4-4-210,-4 4 325,0-5 76,-6 0 480,0-2 0,7-12 0,1-2 0</inkml:trace>
  <inkml:trace contextRef="#ctx0" brushRef="#br0">29559 12909 8440,'-8'14'463,"-6"2"-527,0 2 1,-7 6 75,-7 9 0,-1-3 60,1 4 1,-5 0-161,0-1 1,-5 2-307,5-2 0,-1-7 161,6 2 0,1-4-59,3-1 1,4 1-408,6-10 699,6 4 0,-5-17 0,5 6 0</inkml:trace>
  <inkml:trace contextRef="#ctx0" brushRef="#br0">29147 12752 7941,'-8'29'26,"-5"5"166,4 4 1,-4 2 7,-1-2 1,0 9-14,0 0 0,4 2 220,1 3 0,1-1-116,-2 1 1,4 2-179,6-7 0,5 1 85,-1-6 1,12-5-146,-2-4 1,10-10 109,0-4 0,4-4 60,5-6 0,4-3-58,5-6 0,7-1 2,3-4 1,8-4-272,2-10 0,-3-8 211,-3-6 1,-10-10-369,2 5 1,-6-6 180,-9 6 0,-6-3-214,-8-2 1,-5 5 88,-4 0 1,-4 7-46,-6-2 1,-6 4-122,-4 6 0,-7-3-213,-2 7 1,-11-4-74,2 4 1,-10-7 656,0 3 0,0 1 0,-5-2 0,-3 0 0</inkml:trace>
  <inkml:trace contextRef="#ctx0" brushRef="#br0">30441 12894 8023,'0'-14'0,"0"0"477,0 6-189,-7 2 0,4 6-154,-6 0 0,-1 6-166,-4 3 0,-7 6 53,-2 4 0,-4 3 122,-2 6 1,1 5 97,0 1 0,-6 0-30,1-1 0,-5 4 169,5 5 1,5 1-165,4 0 0,11 1 110,-1 3 1,9-9-141,1 0 0,10-6 13,8-4 0,8-10-444,12-4 0,2-11 204,6-3 0,0-8-659,-5-11 0,5-9 85,-5-10 1,-2-3-247,-2-2 0,-9 5 354,-5 0 1,-5 7 506,-4-3 0,-4 4 0,-6 2 0</inkml:trace>
  <inkml:trace contextRef="#ctx0" brushRef="#br0">30000 12667 8023,'20'-14'0,"1"-5"-514,3 0 0,7-7 270,-2 3 1,4 1 304,0-2 0,-3 5-20,3-5 0,-4 7 191,-6-2 1,3 3 58,-7 2 206,0 6-160,-5 2 0,-6 14-108,-4 6 1,-2 2-60,-2 7 1,0 1-88,0 4 1,0 1 7,0-1 0,0 1-174,0-1 1,0 1-337,0-1 1,5 0-1004,-1 1 1422,1-1 0,2-6 0,0-1 0</inkml:trace>
  <inkml:trace contextRef="#ctx0" brushRef="#br0">30569 13506 7942,'-15'0'393,"1"0"-186,0 0 48,6 0 1,8 4-152,10 1 0,7 0-53,2-5 0,12 0-136,3 0 1,0-7 111,4-2 0,-5-4-431,5-1 0,-6-5 197,1 0 1,-4 0 206,-6 5 0,-2-6 0,-7-3 0</inkml:trace>
  <inkml:trace contextRef="#ctx0" brushRef="#br0">30753 13250 7942,'-4'9'-38,"-1"1"1,-6 5 0,1 9 0,-4 5 467,-5 4 1,2 5 31,-7 9 0,0 4 43,-4 5 1,1-3-229,3-1 1,6-6-53,8 1 1,4-8-260,6-1 0,8-8-407,6-1 0,13-7-1566,11-8 2007,3-6 0,8-2 0,1-6 0</inkml:trace>
  <inkml:trace contextRef="#ctx0" brushRef="#br0">19351 12781 8348,'-10'-15'0,"1"1"-60,6 0 0,-4 0 112,7-1 72,0 1 147,0 6 17,0 2-74,0 6 1,0 2-2,0 2 0,2 11 249,3 8-277,-4 4 9,12 8 1,-12 8 58,4 9 1,-2 5-93,2 4 0,-3-1-328,2 6 1,0 4 246,-2-30 0,0 1 1,0-1-1,-1 0-36,4 5 0,0 0 1,-1-3-1,0-2 49,0 1 1,1-1-1,8 39-84,-8-39 0,-1 0 0,0 1 1,0-1 108,1 0 0,0 1-1255,-2 33 1196,0-32 0,0-1 0,-3 31 170,0-1-112,0 0 12,0 0 0,-1 5-29,-4-1 0,2-34 0,0-1-153,-7 36 0,-1-7 161,6-7 0,-4-8-81,4-2 0,0-8-162,5-1 0,2-7-620,3-8 62,3-5 453,12 3 0,4-10-1939,9 3 2179,3 3 0,13-6 0,2 5 0</inkml:trace>
  <inkml:trace contextRef="#ctx0" brushRef="#br0">20261 14316 8215,'0'-35'0,"0"7"0,-5 1-487,0 8 121,1 0 577,4 11 0,0 3 485,0 10 0,0 16-246,0 12 0,0 13-142,0 6 0,-5 16 344,0 7-1364,2-34 0,1 1 783,2 37 0,-2-38 0,0 1 58,-1-1 0,1-1 0,-8 37-254,6-1 0,-7 3 180,6-39 0,0 1 0,-3 34 44,-1-3 1,4-14-246,-5-11 1,7-6-235,-1-7 253,2-1-27,2-24-372,-6 10 1826,4-17-1593,-4-9 0,11-13 220,-1-13 1,12-15-245,-2-4 1,10-9-40,0-10 1,1 6-2,-1 3 1,1 7 191,-6 8 0,5 2 467,-5 17-236,-1 3 140,-3 10 1,-6 7 111,1 4 0,-6 10-91,6 8 1,-7 7 31,2 7 1,-2 2 60,2 3 1,-4 8 101,4 7 0,-3-1-24,-2-4 1,0 0-259,0-1 0,1-1-399,4-3 1,-4 0 178,4-9 1,2 1-1379,-3-11 747,7-7 247,-3-6 1,2-6-682,-1 0 1145,-6 0 0,10-12 0,-5-4 0</inkml:trace>
  <inkml:trace contextRef="#ctx0" brushRef="#br0">20574 15197 8215,'14'0'0,"0"0"-80,0 0 1,2-4-112,3-1 0,-2-5 304,7 6 1,0-6-56,4 5 0,1-4-502,-1 4 189,0 0-41,-5 5 1,-3 0-71,-6 0 1,-4-1 365,-1-4 0,-6-3 0,4-6 0</inkml:trace>
  <inkml:trace contextRef="#ctx0" brushRef="#br0">20773 15027 8215,'-13'6'384,"3"4"1,4 9-33,6 4 0,0 12 203,0 8 0,0 1-58,0 8-186,0-6-125,0 3 0,0-7 20,0 1 42,13-7-298,-4-1 1,18-8-323,-3-3 1,4-10-14,5-9 0,-1-4-422,6-1 0,-6-8-195,1-6 1,-3-8 1001,-2-11 0,1 3 0,-1-5 0</inkml:trace>
  <inkml:trace contextRef="#ctx0" brushRef="#br0">21427 14998 8088,'15'-1'-153,"4"-4"0,-1 3-274,5-2 1,1-4 469,5-2 0,-1-1 430,0 2 1,6-4-506,-1 4 1,-5-2 72,-4 1 1,-7 4-885,2 6 523,-3 0 0,-3 11-239,-4 3 559,-3 10 0,-12-2 0,-2 6 0</inkml:trace>
  <inkml:trace contextRef="#ctx0" brushRef="#br0">21540 15268 8088,'0'-14'160,"0"0"1,0 0 314,0 0 0,7 6-130,2 3 0,10-1 127,5 1 0,-1 2-268,6 7 0,-4 0-188,8 5 1,2-4-17,-2 4 0,7-6 0,-4 4 0</inkml:trace>
  <inkml:trace contextRef="#ctx0" brushRef="#br0">22450 14842 8100,'0'-51'0,"0"9"41,0 9 0,-1 3-43,-4 1 75,3 7 1,-10 1 161,2 7 0,-2 6 16,-3 4 0,-5 4-37,-4 4 1,2 4 43,-2 6 0,2 7-54,-1 3 0,2 3 163,7 1 1,1 0-222,4 1 1,2-1 6,7 1 0,0-2-314,0-4 96,7-9 53,1-1 1,6-10-191,0 7 0,5-7 79,0 2 1,0-5-48,-5-5 0,0-3-51,1-6 1,-3 3-119,-2-3 0,2 2 53,-2-6 0,1 2-90,-2 2 1,2-1 160,-6 1 0,0 5 44,-5-1 0,1 7 174,4-2 77,-3 4-171,4 1 0,-6 6 97,0 3 1,2 10 72,2 5 0,-2 9 257,3 5 0,1 10-42,-1 4 0,-1 5 206,-4 4 1,0 2-93,0 4 1,0-4-92,0-6 1,0-7-131,0-2 0,0-9 32,0-1 0,-1-11-59,-4 1 1,2-9 15,-6 0 1,4-5 5,-5-4 1,1-4-121,-5-6 0,-2 0-119,-3 0 1,-2-6-509,-2-4 0,0-2 299,5-2 0,2-5-201,-3 0 1,5-5-151,4 5 0,4-6-408,6 1 0,1 2 1025,4-2 0,3 1 0,6-6 0</inkml:trace>
  <inkml:trace contextRef="#ctx0" brushRef="#br0">22607 15197 8100,'0'10'-205,"0"-1"1,-7 2 429,-2 8 0,-4 3-178,-1 7 1,1 1 876,4 3 1,-2-1-280,6 6 1,-4-7-142,4 2 0,2-4-294,7-6 0,1-2-196,9-7 1,-3-1-28,8-4 1,4-2-198,0-7 0,-1-7 76,2-2 0,-2-5 10,2-5 1,-4-3-314,-5-7 1,-3-2 86,-2 2 0,-4-3-52,-6 9 0,0-2 79,0 1 1,-6 3-1,-4 7 1,-4 1 142,-5 4 1,-1 3-22,-4 6 1,3 1-63,7 4 60,0 3 66,0 6 1,6-4-58,3-1 1,3-4 52,2 4 1,7-6 140,2 2 0,10 3 0,3 0 0</inkml:trace>
  <inkml:trace contextRef="#ctx0" brushRef="#br0">22834 15226 8423,'0'20'984,"0"2"-557,0 7 0,-5-1 136,1 1 0,-6-1-324,5 1 1,1-3-33,4-2 0,0-3-224,0-7 0,4 0 101,1 0 1,6-6-495,-1-3 1,-2-3 60,1-2 1,1-2-153,4-3 1,-5-4 198,1-10 0,-2 1-138,1-5 0,2-1-36,-6-4 1,4 4-135,-4 0 1,0 2 303,-5-2 306,0-2 625,0 10-309,0 2 0,0 14 260,0 9 1,0 10-309,0 5 1,-2 3 40,-2 1 1,2 0-169,-3 1 1,4-5-202,1-1 0,4-5-1142,1 1 936,6-10 1,-3-3-413,6-6 0,-6-1 678,-3-4 0,3-9 0,0-8 0</inkml:trace>
  <inkml:trace contextRef="#ctx0" brushRef="#br0">23019 15268 8071,'8'-26'2,"-3"2"0,1 3 350,-1 7-32,6 0 1,-3 6-124,6 3 0,0 2-75,0-2 1,0 4-96,1-4 0,-6 3-682,1 2 86,-1 0-477,5 0 150,-6 0 485,-1 0 411,-7 0 0,-7 0 0,-1 0 0</inkml:trace>
  <inkml:trace contextRef="#ctx0" brushRef="#br0">23147 15112 8071,'-10'-9'-1166,"1"-1"1326,6 7 1,-8-2 635,6 10 0,-1 6-161,1 13 1,2 1-182,-7 13 0,6 0-206,-6 4 1,7 1 23,-2 0 1,4-7 14,1-3 0,0-7-394,0-3 0,6-7-470,3-2 0,4-1 196,1-8 1,0-2-394,1-8 1,-1-3-603,0-6 713,0-7 117,1 6 546,-1-12 0,0 5 0,0-7 0</inkml:trace>
  <inkml:trace contextRef="#ctx0" brushRef="#br0">23261 15112 8071,'4'14'93,"1"0"1,0 1 189,-5-1 1,5 5 16,-1 0 1,1 6 88,-5-1 1,0 3-104,0 1 1,2 5-1,2 0 0,-2 2-144,3-2-116,-4-3 164,-1 11 0,0-9-64,0 6-145,0 0-96,7-2 0,-6-1-348,4-7 1,-3-1-159,-2-3-1,0-4 1,0-13 240,0-7 1,0-13-113,0-11 1,0-9 65,0-5 1,-5-3 115,0-1 0,-1-1 311,1 0 0,2-6 0,-7-3 0,7-3 0,-2-2 0,4 5 0,1 0 0,6 8 0,4 1 0,2 11 169,3 9 1,-1 7 196,0 2 1,0 6 62,0 8 1,1 0-157,-1 0 1,0 6 264,0 4 1,-1 2-141,-4 2 0,-2 5-7,-7 0 0,0 7-186,0-3 0,0 4-134,0 2 1,-7-6-3,-2 1 0,-5 0-309,-5 4 1,3-1-108,-3-3 1,3 1 220,2-6 1,0 0-665,0-5 0,6-4 54,3-1 736,3-6 0,2-3 0,0-8 0</inkml:trace>
  <inkml:trace contextRef="#ctx0" brushRef="#br0">23531 15069 8067,'-2'16'0,"-3"3"0,-1 3 211,-3 7-176,-4 5-4,11-4 0,-9 12 1313,7-5-565,-1-2-547,-1 6 0,4-11-170,-3 3 1,8-9-148,2-5 0,6-5-360,-1-4 1,2-4 300,3-6 0,-4-8 3,3-6 0,-8-2-190,8-7 1,-7-1 76,2-5 1,-6 1-66,2 0 0,-2-1 114,2 1 1,-3-1 213,2 1 0,-2 1-146,-2 3 282,0 4 301,0 12 1,0 3-222,0 10 0,0 9 389,0 10 1,0 3-206,0 1 1,5 0-119,-1 1 1,3-5-330,-3-1 1,0-4-311,5 5 1,-6-11 156,2 1 0,-2-5-400,2 1-240,-4-4-717,6-6 1096,-7-6 1,0-2 451,0-6 0,-2-1 0,-3 1 0,2 0 0,-6 0 0,6 0 0,-2-1 0,2-4-77,-2 0 1,3 5-46,-2 5 0,2-1 381,2-4 0,6 5 346,4-1 0,-2 7-46,1-2 1,1 4-297,4 1 1,5-5-296,0 0 1,5-4 106,-5 4 0,4-5-152,-4 6 0,0-6-347,-5 5-822,1-6 1246,-1 10 0,-6-12 0,-2 5 0</inkml:trace>
  <inkml:trace contextRef="#ctx0" brushRef="#br0">23787 14927 8040,'-2'24'375,"-3"0"0,-1 6 64,-3 8 0,-4 3 544,3 1 1,4 4-528,1-3 1,4 3-85,1-9 0,1-2-674,4-2 1,0-9 273,9-5 0,4-10-1017,10-4 578,7-3 467,-5-9 0,11 0 0,-5-8 0</inkml:trace>
  <inkml:trace contextRef="#ctx0" brushRef="#br0">23943 14870 7965,'6'-14'-26,"4"0"26,3 6 0,6 2 533,-1 6 0,8 0-137,-3 0 1,9 6-25,1 4 1,0 2-266,-4 2 1,-1-1-228,1-4 1,-1 4-9,1-3 1,4-3-294,0 3 0,0-5 36,-4 4 0,-3-6-252,-2 2 1,-3-3 636,-7-2 0,0 0 0,0 0 0</inkml:trace>
  <inkml:trace contextRef="#ctx0" brushRef="#br0">24327 14728 7965,'-6'-8'103,"4"2"0,-9 8 133,6 2 0,-4 6 393,4 9 1,-1 9-469,1 10 1,-3 0 42,-6 5 0,0-4-607,-1 9 0,6-9 239,0-1 1,1-6-131,-2 1 1,4-5-78,6-4 1,0-4-697,0-5 1067,0-8 0,0-7 0,0-7 0</inkml:trace>
  <inkml:trace contextRef="#ctx0" brushRef="#br0">24057 14543 7965,'-14'8'289,"-1"7"0,1 7-467,0 11 0,0 3 31,0 7 0,1 1 577,3 3 1,4-1-61,6 6 1,0-4 118,0 4 0,6 0-211,4 5 0,9-2-200,5-3 0,9-4 11,5-10 1,-2-10-155,2-9 1,-5-10 197,5-4 1,0-5 81,5-5 0,1-10-124,3-14 0,-1-1-57,6-8 1,-8-3-66,-1-1 1,-2-9-140,-8 8 1,-7-2-145,-12 2 0,-2 2-83,-7 3 0,-6-2 287,-9 7 0,-9 0 323,-5 5 1,-10-1-498,-9 1 1,-4 4 58,-6 0 0,5 7 63,5-2 1,7 5-111,2 4 1,6-1 41,4 7 1,8-1-170,7 5 1,7 1 49,2 4 349,0 3 0,19 13 0,-3 1 0</inkml:trace>
  <inkml:trace contextRef="#ctx0" brushRef="#br0">24896 14657 8033,'0'8'2479,"8"-2"-2217,6-6 1,2 2-425,7 3 1,3-4 151,7 4 0,3-3-58,7-2 1,-1-7-653,1-2 1,-2-4 434,-3-1 0,-3-5-56,-7 0 0,-6 0 41,-3 5 0,-8 1-333,-1 4 633,-7-4 0,-3 5 0,-8-6 0</inkml:trace>
  <inkml:trace contextRef="#ctx0" brushRef="#br0">25109 14487 8033,'-14'-10'137,"0"1"1,-1 5 750,1 0-556,6 2 0,0 10-54,4 6 0,2 13-12,-3 11 0,-1 5-22,1 4 0,0 4-82,5 5 0,-1-3-86,-4-1 1,4-7-257,-4 3 1,10-9 67,4-1 0,10-8-235,5-1 0,4-7-62,5-8 1,-3-6-431,3-3 1,-1-10 408,1-5 0,-7-8 106,2-6 0,-4-3 95,-1-1 1,3-6 14,-7 1 0,-2-2 214,-8 2 0,4 2 0,-3-7 0,-4 6 0,-1-1 0,-4 3 11,-1 2 1,0 5-12,0 4 0,-5 4 606,1 0 0,-7 8-286,1 2 1,2 6 492,-1 9 1,-1 6-220,-4 12 0,5 5-54,-1 0 0,5 2-281,-4-2 0,6-3-41,-2 4 1,3-9-147,2-1 0,2-7-197,3 2 0,3-10-252,6-4 1,-5 1 228,1-1 0,-1-6-263,6-9 0,-1-4 139,0-5 1,0 2-76,0-7 0,1 0-26,-1-4 0,-5-1-118,1 1 1,-5 4 85,4 0 1,-4 2-237,4-1 491,-6-4 150,4 11 0,-7 3 5,0 13 0,0 13 163,0 11 0,4 3 416,1 1 1,0 2-283,-5 3 1,0-3 105,0 3 1,2-7-270,2-3 1,-2-1-267,3 2 0,1-3-840,-1-7 496,-1-6 196,3-2 1,-1-12-108,3-4 382,-2-2 0,-1-9 0,2-1 0</inkml:trace>
  <inkml:trace contextRef="#ctx0" brushRef="#br0">25692 14600 8033,'13'7'685,"-4"2"1,2 8-345,-6 2 1,0 7 23,-5-3 0,0 4-195,0 2 1,0-1-106,0 1 1,-5-6 36,0 1 1,-1-8 357,1-2-447,3 0-324,-4-6-123,6 0 0,2-8 36,2-10 1,0-4-255,5-5 0,1 2 293,4-7 0,0 7-56,0-2 1,2-2 253,3 2 1,-3 5-104,3 5 1,-3 6 553,-2-2 0,5 5 7,0 5 0,-2-1 196,-7 10 0,1-2-244,-7 6 0,3 0 426,-3 1-484,-2-3 0,4 4-178,-6-6-152,0-6 80,0-1-404,0-7 0,2-11-36,3-4 1,-4-4-229,4 0 1,-4-3 196,-1-6 530,0-1 0,-6-5 0,-2-3 0</inkml:trace>
  <inkml:trace contextRef="#ctx0" brushRef="#br0">25919 14316 8032,'15'0'121,"-1"0"1,0 2 152,0 2 1,-1 10 45,-4 10 1,4 5 197,-4 4 1,-2-2-120,-2 7 1,-4 5 81,-1 4 0,0 5 61,0-4 0,-1-1-242,-4-4 0,2 0-140,-7-1 1,7-4-225,-2 0 0,4-8-432,1-2 0,0-5 45,0-9-70,0-6 0,4-10-374,1-12 1,6-4 325,-1-10 1,2 3 9,3-8 0,-6 3 308,1 1 1,-3 2 295,3 4 1,3 0-154,-4 5 1,-1 6 179,1-2 370,1 10 326,4-3 0,-1 14 277,-4 2 1,-1 8-457,-3 2 0,-4 5-169,4-5 1,-3 5-548,-2-5 0,4 4-1218,1-4 1014,6 0 1,-3-6 330,6-4 0,1-2 0,-1-7 0</inkml:trace>
  <inkml:trace contextRef="#ctx0" brushRef="#br0">26716 14273 7980,'-19'15'128,"0"-1"1,-5 2 305,5 2 0,-6 1 258,1 10 0,-1-2-252,1 11 1,2 6 81,3 8 1,8 3-207,-3 2 0,9-2-224,0-2 0,5 0-140,5-5 0,4-7-404,10-8 0,5-6-29,9-8 1,-1-2-781,6-12 1,-5-2 208,5-8 0,0-6 1052,4-13 0,7 1 0,2-12 0</inkml:trace>
  <inkml:trace contextRef="#ctx0" brushRef="#br0">27185 14401 7980,'0'-14'304,"-7"0"0,4 1 445,-6 4 0,4 2-163,-4 7 0,-2 7-168,-8 2 1,1 5-81,-6 5 0,1 5-61,-6 9 0,1 4 148,-1 5 0,6 1-143,-1-1 1,11 1-49,-1 0 1,10-1-283,-1 1 1,5-7-396,5-2 1,7-11 40,7-4 0,5-9-574,-5-6 0,6-2 416,-1-2 0,1-2 146,-1-2 0,-4-4-225,-6-6 0,1-1 83,-1 1 1,-6 0-556,-3 0 1111,-4 0 0,-1-7 0,0-1 0</inkml:trace>
  <inkml:trace contextRef="#ctx0" brushRef="#br0">27099 14757 7960,'7'8'689,"2"-4"0,5-2-243,5-2 1,-1 0-229,6 0 0,-6 0-177,6 0 1,-2-2 41,2-2 1,3-3-192,-3-2 0,1-4-128,-2 4 0,0-2 225,-4 1 0,-4-1-1601,4 6 256,-9-6 1356,-4 10 0,-12-6 0,-2 7 0</inkml:trace>
  <inkml:trace contextRef="#ctx0" brushRef="#br0">27355 14515 8305,'-9'16'879,"-1"3"1,6 9-488,-6 10 0,1 3 177,-5 2 1,6-5-112,3 0 1,-1-2-351,1 2 1,0-3-168,5-7 0,0 0-238,0 1 0,5-7-166,0-3 1,4-3-548,-4-2 0,6-6 490,-2-3 520,-2-4 0,5-7 0,-4-2 0</inkml:trace>
  <inkml:trace contextRef="#ctx0" brushRef="#br0">27583 14316 7961,'14'8'230,"0"4"57,1-2 0,5 7 171,4 2 0,-2 7 541,2-3 0,-1 6 20,6 4 1,-7 3-450,-3 7 1,1-5-23,-1 0 1,-1 4-255,-9 6 0,-3 1-311,-6-2 0,-3 5 119,-6 10 1,-7 4-228,3-28 1,-2 0 0,-3 1 0,-1-1 58,-1 3 1,-2-1 0,-2 2 0,-1 0-1456,-3-2 0,-1 0 1521,-6-1 0,0 0 0,4 0 0,-1 1 0,-5-2 0,-2-1 0,0 3 0,-1 1 0,-1 1 0</inkml:trace>
  <inkml:trace contextRef="#ctx0" brushRef="#br0">12768 10506 8138,'-2'-27'61,"-2"3"1,0-1 219,-5 6-45,0 0 1,-1 5 29,1 0 1,-1 6-64,-4 3-8,0 4 0,-7 2-63,-3 4 0,2 11 67,-1 12 1,-1 2-64,-5 8 1,3 2 100,2 7 1,3 5-39,7 10 1,0-2-214,0 6 0,6 2 198,3 8 1,4-4-43,1 4 1,1-9-40,4-6 1,4-10-430,10-9 256,3-5 0,2-17-29,0-6 1,-1-6-86,6-8 1,4-12-3,0-7 0,0-7-109,-4-2 0,-1-7-11,1-3 1,-6-3-102,1-1 0,-6 1-50,0 3 33,-2-3 297,-2 17 1,-6-8 142,-3 13-150,-3 0 0,-2 10 390,0-1 0,0 9-263,0 1 0,-2 8 405,-3 11 0,-1 4-195,-3 11 0,2-3 95,7 7 1,0-2-95,0 2 0,0 2-49,0-7 0,7 0-266,2-4 1,4-7-425,1-3 0,0-4-205,0 0 1,1-7 341,-1-4 1,0-4-197,0-4 0,-4-6 594,-1-9 0,-6-3 0,4-6 0</inkml:trace>
  <inkml:trace contextRef="#ctx0" brushRef="#br0">12924 10435 8163,'15'20'338,"-1"1"-110,0 3 1,0 2-1,0-2 1,-1 9-24,-3 5 1,1 2 15,-7-2 0,1 6-7,-5-6 1,0 11-16,0-7 1,0 9-200,0-4 18,0 1 0,0-2-32,0-4 1,0 1-233,0-15 0,0 2-585,0-11 638,0-6 0,0-8 62,0-10 0,0-6 14,0-13 1,0-3-98,0-15 0,0 1 53,0-12 0,-5 1-144,1-5 1,-1 1-95,5-1 0,6-3 213,4 3 0,7-2 179,2 12 0,6 0-140,-1 4 0,3 13 465,1 6 1,1 7-191,-1 3 1,-1 6 457,-3 3 1,-2 10-150,-3 4 1,-8 4 42,3 1 1,-4 5-192,-1 0 1,-3 6 70,-6-1 1,0 3-266,0 1 1,-6 1 120,-3-1-243,-4 7 0,-6-5-188,0 3 0,-5-5-9,5-4 0,-4 1-58,4-6 1,0-4-134,5-6 87,-1-6 192,1 4 230,0-7-47,6 0 1,8 0-54,9 0 88,10 0 1,2 6 172,3 3 1,2 9-179,-2 1 1,-2 6-276,2-1 1,-5 3-270,5 1 0,-1-4 136,6-1 1,4-7-404,0-2 734,0 1 0,2-8 0,1 8 0</inkml:trace>
  <inkml:trace contextRef="#ctx0" brushRef="#br0">13721 10449 8163,'0'14'762,"0"7"-390,0 1 1,-2 6 107,-3 1 0,4 6-149,-4 2 0,3 0 55,2 1 1,0 0-22,0 4-114,7 1 0,1-5 60,6 0 1,0 0-127,0 4 0,0-1-101,1-3 1,4-5 106,0-9 52,0-3-118,1-13 1,-3-2-66,7-6 0,0-8 68,4-6 1,1-8-177,-1-12 0,5-8 88,0-10 0,1-2-165,-6 2 0,4-8-193,-4 3 0,2-8 48,-11 4 1,-6-1-131,-9 5 218,-2 0 56,-2 0 0,-13 2-1097,-6 3 745,-12 3 1,-2 8-481,-10 3 0,4 3 328,-9 7 1,4 6-622,1 3 1251,7 9 0,-4-1 0,4 10 0,-5 7 0,-5 8 0</inkml:trace>
  <inkml:trace contextRef="#ctx0" brushRef="#br0">12057 9610 8122,'-8'-20'-120,"-4"4"1,5-5-181,-2 7 1,-4-3 877,4 3-253,-4-4 1,-1 15-181,0-6 1,-2 5 29,-3 0 1,1 8-42,-5 6 1,4 4 33,-5 5 0,7 8 89,-2 6 1,-2 8-90,2 2 1,-3 7 168,8 12 0,-2 3-532,11 6 1,-4 6 274,6-36 1,1-1-25,-3 37 0,5-36 0,0 0 7,0 35 1,0 0-134,0-5 0,7-11 79,2-3 1,5-16-62,5-3 1,-1-13-285,5-6 0,0-9-20,0-6 0,3-2-328,-7-2 0,-2-6-113,-8-4 303,-2-2 1,-7-3 10,0 1 483,-7-6 0,-7 4 0,-8-5 0</inkml:trace>
  <inkml:trace contextRef="#ctx0" brushRef="#br0">11545 10648 8159,'-8'21'-394,"2"-6"0,6 8 777,0-5 0,6-2-7,4 3 1,9-1 80,4 1 0,9-4 238,1 4-581,7-3 0,-4-3 60,7-4 1,-2 2 83,-3-6 0,1 0-1,-6-5 1,1 1-16,-6 4 1,-4-3 14,-1 2 1,-7-4-1,-2-4 1,-1 1-239,-8-7 1,0 1-75,-5-6 1,0 0 228,0-4 0,0 1-1453,0-5 0,-7 4-1386,-2-5 2665,-4 0 0,-7-4 0,-3-1 0</inkml:trace>
  <inkml:trace contextRef="#ctx0" brushRef="#br0">9967 9966 8251,'-8'6'-57,"3"4"0,9 8 124,0 6 87,7 9 1,-3 4 234,7 5 0,-8 1-318,-2 0 26,3-1 1,-6-1-251,2-3 0,3-3-17,-3-7-41,1-5-137,1-3 0,-2-12 102,5-3 0,-6-7-117,2-7 0,1-2 84,-1-13 1,0-5 35,-5-4 0,0 0 243,0 5 0,-2-2 0,-3-3 0,4 7-125,-4-2 125,4 3 0,1 2 318,0 4 0,1 4-74,4 0-12,-4 1 0,12 5 586,-3-1-532,2 7 1,2-3-80,1 6 1,-7 6-231,-4 4 1,3 2 114,-3 2 0,1-4-131,-5-1-2,0 1 1,0 4 13,0 0 0,-5 1 69,1-1 0,-1-5-12,5 1 0,-5-6 43,0 6-83,1-7 1,10 2-76,3-10 0,4-4-249,1-10 0,1-5-192,-1-9 1,0-2 221,0-3 1,-1 2-275,-4 3 578,-2-4 0,-1-5 0,2-1 0</inkml:trace>
  <inkml:trace contextRef="#ctx0" brushRef="#br0">10266 9681 8251,'0'15'-498,"0"-1"1,0 0 944,0 0 0,0 7-76,0 2 1,4 4-114,1 2 1,0-6-54,-5 1 0,1 0-311,4 4 0,-3-6-87,3-3-57,-4-3 214,-1-8-203,0-2 74,6-18 1,-2 2 30,5-9 0,-4-1-12,4 1 0,-4 0 98,4 5 1,1-1 43,4 1 1,-4 6-98,-1 4 0,-4 2 1,4 2 0,-5 2-8,0 2 1,-2 11-126,-2 8 1,0-1 17,0 2 0,-6 0-2,-4 4 217,-9 1 0,-3 5 0,-6 3 0</inkml:trace>
  <inkml:trace contextRef="#ctx0" brushRef="#br0">10195 10264 8251,'0'8'347,"6"-2"-333,2-6 1,1 5-274,1 0-157,-7 6 1,3-3 127,-6 6 1,0-4 287,0-1 0,0 1 0,0 4 0</inkml:trace>
  <inkml:trace contextRef="#ctx0" brushRef="#br0">10209 10392 8251,'0'8'0,"0"5"-18,0-4 1,5 5 128,-1 5 0,6-1 165,-6 5 0,6-4 10,-5 5 1,1-2-151,-1 2 1,-4 1-141,4-6 0,1 5-325,-1-5 183,6 0 105,-9-11 0,6 3-195,-4-7 126,-2 1 0,6-5-528,-3 0 1,-4-6 77,4-4 239,-3-9 321,-2-3 0,0-12 0,0-3 0</inkml:trace>
  <inkml:trace contextRef="#ctx0" brushRef="#br0">10394 10079 8251,'6'-9'0,"3"-1"-94,4 1 274,1 1 83,0 2-196,1 6 0,-6 5-171,1-1 0,-6 7 93,6-1 0,-5 7 148,4 2-28,1 6 0,4-4 12,0 3 1,0 7 26,0-2-80,1 9 0,-1-4-23,0 4 0,5 3-4,0-3 34,-6 3 1,-1-4-269,-2-4 110,-4-3 0,2-2-189,-3 1 0,-4-7-62,4-3 56,-10-3 1,-3-9 35,-6-2 0,-5-3-427,0-2 390,-6 0 0,8-2 279,-7-3 0,0-9 0,-11-2 0,-1-4 0</inkml:trace>
  <inkml:trace contextRef="#ctx0" brushRef="#br0">10308 10378 8251,'2'21'-1078,"3"2"1046,3-2 0,1 4 209,0-6-132,-5 6 1,7-4-104,-7 2 0,6-2 137,-5-7-127,6-6-4,-10 5 29,6-12 6,-7 6 0,0-9-249,0-3-10,0-3 262,0-6 0,0-2-280,0-3 120,0-3 0,-5-6 174,0 0 0,0-7 0,-1-2 0,-2-5 0</inkml:trace>
  <inkml:trace contextRef="#ctx0" brushRef="#br0">10365 10250 8251,'8'-14'0,"5"0"-471,-5 6 344,0 1 0,3 14 208,-7 2 445,7 4-210,-9 7 0,9 7-274,-6 6-19,6 1 1,-10-6 99,4 0 1,1 1-148,-1-1 1,5-1-33,-6-3 1,1-4-295,-5-5 1,5-1-731,0 0 1080,-1 0 0,-10 0 0,-2 1 0</inkml:trace>
  <inkml:trace contextRef="#ctx0" brushRef="#br0">10351 10492 8251,'6'-16'-512,"4"-3"1,2 8 312,3-3 1,-3 3 129,-2-4 0,2 8 401,-2 2-213,-4 3-103,7 2 0,-12 0 1,6 7-180,-7 2 165,0 10 0,0-3 1,-5 6-20,0-3 16,-6-3 1,10 9 156,-4-6-139,3 0 0,-2-5-9,-1 0 14,0 0 1,11-6-82,4-3 0,-1-6-7,6-9 1,-4-1-413,8-13 225,-4-6 194,6 0 1,1-17 0,6 3 0</inkml:trace>
  <inkml:trace contextRef="#ctx0" brushRef="#br0">10806 9838 8251,'5'-10'-172,"-1"1"-42,1 6 0,-5 4 894,0 13 1,0 9 143,0 10-685,-6 3 0,-7 5-303,-6-3 0,-4 6 136,4-6 0,-2 6-202,2-6 0,3 2-511,-3-2 421,4-4 209,7-5 0,-3-12-338,6-3 255,0-9-100,5 2 0,0-9-484,0-3 778,0-3 0,0-12 0,0-2 0</inkml:trace>
  <inkml:trace contextRef="#ctx0" brushRef="#br0">10692 10151 8251,'14'0'-724,"1"6"498,-1 2 0,-5 11 1109,1 0-438,-7 6 1,8-6-199,-6 9 0,1-7-375,-1 7 0,-4-2 82,4 2 1,1-4-224,-1-1 0,2-5-300,-3 1 321,-2-3 248,10-2 0,-10 0 0,4 0 0</inkml:trace>
  <inkml:trace contextRef="#ctx0" brushRef="#br0">10849 10165 8251,'6'-21'0,"-3"10"36,7-3 1,-1 3 104,5-3 0,2-1 1,3 1 0,2 0-163,2 0 0,4 0-117,-3-1 0,1 3-431,-1 2 1,-4-2-145,-6 2 713,1 4 0,-7-13 0,-2 3 0</inkml:trace>
  <inkml:trace contextRef="#ctx0" brushRef="#br0">10948 9781 8251,'0'20'0,"0"7"184,0 6 0,0 2 386,0-2 1,0 4-174,0 5 0,0 6 62,0-1 1,0 5 354,0-4-431,6 5 1,-2-2 55,5 6 0,1-4 27,4-5-214,6-7 1,-2-16 62,5-6 1,1-6-29,4-13 0,7-8 16,3-6 0,2-8-109,-2-12 1,1-7-163,-6-6 1,-1-5-1838,-8 4 1401,2-5 16,-10 8 1,3-8-364,-9 5 0,1 1 125,-7 4 1,1 5-439,-5 1 1,-5-6 397,1-4 0,-12 2 666,2 3 0,-5 4 0,0-8 0,-5 2 0,-3-5 0,-1-5 0</inkml:trace>
  <inkml:trace contextRef="#ctx0" brushRef="#br0">14716 10719 8261,'-22'0'-171,"1"-6"1,7-2-308,0 0 1246,-1-5-74,8 12 385,0-12-651,7 12 1,2-6 130,3 7-454,9 7 148,8-6-188,6 6 0,7-3-102,3 1 1,3 0-181,2-5 0,-5 0-485,0 0 1,-7 0 347,2 0 1,-4 0-667,-6 0 1020,-2-7 0,-7 0 0,0-8 0</inkml:trace>
  <inkml:trace contextRef="#ctx0" brushRef="#br0">15000 10520 8261,'6'-8'-58,"4"4"1,3 2-115,1 2 0,0 0 852,0 0-273,7 0-227,-5 6 1,4-3-210,-6 7 0,1-7 127,-1 2 1,0 1-4,0-1 0,-4 4-23,-1-4-58,-6 6 1,4-1-187,-7 9-45,-13-4 242,-3 19 0,-9-11-797,-4 10 519,4-3 1,-10-1-545,7-1 370,6-6 427,1-1 0,7-7 0,0 0 0</inkml:trace>
  <inkml:trace contextRef="#ctx0" brushRef="#br0">15469 10421 8373,'21'-10'-7,"3"1"0,1-1-1154,-1-4 684,2 0 0,-10 0 285,3-1 0,-8 3 192,-1 2 0,-1-2 0,-1 4 0,-3-7 0,-4 1 0,6-6 0,1-2 0</inkml:trace>
  <inkml:trace contextRef="#ctx0" brushRef="#br0">15668 10179 8330,'-8'0'-71,"2"2"58,6 2 0,-5 1 287,1 9 1,-1-1 73,5 11 1,-5-5-39,0 4 1,-6 2-17,2 9 0,-4-4-119,-1 3-56,0-3 1,-5 3 269,0 0-605,-6 0 228,9-11-12,-5 5 0,9-16-2,2 4-34,4-4 1,7-3-124,4-4 0,5-4 42,9-4 0,8-3-72,6-2 1,1-9-514,0 4 453,-4-3 0,0 1-26,-7-3 0,-1 3-60,2-3 0,-3 8-257,-7 2 59,-6 6 167,4-4 1,-10 9 365,3 3 0,-10 4 0,-4 10 0,-10 3 0,-5 7 0,2-1 0,-2 0 0,0 1 0,-4-1 0,0 1 0,4-2 0,0-4 0,8 3 359,2-7 66,6-7-102,2 1 1,11-12 160,-1 4 0,9-5-11,6-5-337,3-3 0,7-7 156,-1-4-698,-6 3 325,5-11 62,-5 11 0,0-9-216,-3 6 132,-3-6-165,-2 9 1,-1-5-932,-4 7 1199,-2 6 0,-7-4 0,0 4 0</inkml:trace>
  <inkml:trace contextRef="#ctx0" brushRef="#br0">15711 10406 8267,'0'-7'-16,"0"0"198,0 20 1,0 3 419,0 12-332,0 1 0,0 4-24,0 0 1,0 5 120,0-5-242,0 6 0,0-9-115,0 4 1,0 0-20,0 0 1,0-1-226,0-5 1,0-1-26,0-3 6,0-4 0,2-12-733,2-3 413,-2-4 184,4-7 1,-1-3 388,0-10 0,6-10 0,-3-7 0</inkml:trace>
  <inkml:trace contextRef="#ctx0" brushRef="#br0">15867 10278 8267,'15'-6'380,"-1"5"1,0-10-157,0 6 1,1-5 31,-1 6 0,0-3 160,0 3-300,0 2 1,1-4 132,-1 6-65,-6 0-303,4 0 127,-10 0 0,4 6 83,-6 3 0,0 6-147,0 4 1,-1 1 21,-4 4 1,-3 7-3,-6-2 0,-7 4 9,-2 0 1,0-1-159,0 6 1,1-7-640,-2 2 458,-3-3 185,11-1 0,-4-7-660,6-3 339,-1-3-86,7-2 131,-4-6 0,10-3 457,-3-10 0,4-5 0,1-9 0,0-3 0,0-6 0</inkml:trace>
  <inkml:trace contextRef="#ctx0" brushRef="#br0">15967 10449 8267,'28'-14'-191,"-1"0"-11,-3-1 1,1 6 427,-6-1 1,0 6 374,-5-6 1,1 7-31,-1-2-101,-6 4-966,-2 1 247,-6 0-20,0 0 0,-3 6-261,-7 4 0,-1 7 385,-12 2 1,-3 8-256,-7 1 189,3 1-75,-11 5 0,11 0-35,-3-1 1,8 3 320,1-8 0,11-2 0,-1-12 48,9 0 38,-1-6-156,6-2 0,6-6 771,4 0-455,2-6 1,3-2 39,-1-6 1,5-2 109,0-3-291,6 3 1,-8-4-14,7 6 1,-6-1 95,0 1-365,-2 0-28,-2 6 108,-6 2 1,-1 7 150,-7 4 266,-7 3-274,-1 13 32,1-6 0,-4 12 179,6-3 0,0 1-85,5-1 1,0 3 185,0-4 1,0-2-208,0-2 1,2-8-50,2-2 1,0-5-188,5 0-18,0-2 309,6-2-488,-1-6 178,0-2-194,-6-7 1,3-3-340,-6-1 0,4-2 169,-4 2 0,5 0-605,-6-9 1073,1 2 0,1-15 0,2 5 0</inkml:trace>
  <inkml:trace contextRef="#ctx0" brushRef="#br0">16322 10008 8229,'7'-8'1146,"-6"-4"-530,12 10-429,-5-4 0,0 8 101,-4 2 0,3 9-23,-2 6 1,1 6-91,-1-1 1,-4 1 89,4-1 0,-4 3-333,-1-4 78,0-2 0,0 4-54,0-6 0,0 0-594,0-5 87,7-6 404,-6-2 0,7-7-267,-3-4 0,-3-4 134,2-10 0,3-3-71,-3-7 0,6 1 49,-5-1 1,4-4 126,-4 0 1,6-2 1,-2 2 1,4 3 191,1-3 1,0 9-35,1 5 0,-1 3 100,0 2 0,0 2 350,1 2 0,-1 4-194,0 6 0,0 6 179,0 4 1,-4 2-145,-1 2 1,-1 5 79,2 0-240,2 7 1,-10-11-20,3 4 0,-4 2 14,-1-2 0,0 0-728,0-5 273,0 0-18,0 0 0,-1 5-847,-4 0 946,-3 0 1,-6-4 262,0-1 0,-7 6 0,-1 2 0</inkml:trace>
  <inkml:trace contextRef="#ctx0" brushRef="#br0">16450 10193 8229,'10'-6'0,"-1"-4"0,1 2 0,4-1 0,0 0 0,0-6 0,1 6 0,-1-1 0,-1 6 0,-4-6 0,-1 7 0,-3-2 0,-4 4 0,6 2 0,-7 4 0,-12 3 0,-2 6 0,-5 5-36,0 0 1,2 2-530,-7-3 263,7 5 110,-4-1 1,7 3 384,0-6-69,0 0 1,6-10 284,3 1-194,3-7 70,2 3-102,0-6 0,7-6 83,2-3-237,10-4 1,2-1 44,2-1 0,4 1-476,-3 0 252,3 0 0,0 0 58,-4-1-467,4 1 180,-11 6-132,-2-4 110,-7 10 280,-7-4 1,-8 7 9,-6 4 0,-2 3 38,-8 6 1,-4 0 46,-6 1 1,1 4 73,5 0 0,-1 6 70,1-2 0,-1 6 47,1 4 38,0-9-92,6 9 0,-4-17 304,7 3-194,7-3 49,-1-9 26,11 0 0,-1-7-11,13 0 0,1-7 141,12-2 1,3-10-320,7-5 98,-3 4-42,11-7 0,-3 6-811,9-2 473,-2-4 1,2 11-967,-9-3 783,-3 3 0,-9 4-288,-2 2 646,-3-2 0,-13 10 0,-2-4 0</inkml:trace>
  <inkml:trace contextRef="#ctx0" brushRef="#br0">16422 10449 8229,'8'10'114,"-3"-1"0,-4 1 305,-1 4 0,0 0-102,0 0 0,0 0 89,0 1 0,-5 0-322,1 4-11,-7-3 0,4 5 62,-2-7 1,-2-5-173,6 1 1,-1-7-438,1 2 293,3-4-35,-4-1 0,6-6-263,0-3 1,6-9-89,4-1 324,2-6 1,4 3-51,3-7 1,-1 1-83,5 0 1,1 1 169,4 3 1,1-1 210,-1 6 0,-4 5-29,0 4 0,-7 7 335,2-2 0,-9 10 716,-6 4-708,-2 10 0,-2 2 348,0 3-389,0 9 0,-6-10 82,-4 11 1,-3-4 48,-1-2 0,0-4-172,0-1 1,0-5-242,-1 1 89,1-3-308,0-2 1,1-8-204,4-6 276,2-6 0,7-10-622,0-3 1,0-2 351,0-2 1,0-4-266,0 3 0,0-3 206,0-1 0,0 6 398,0 3 0,5 8 80,0 1 141,0 7 1,-4 8-104,4 9 408,-3 16-259,4-6 110,-6 17 1,0-10 359,0 7 1,0-1-288,0 1 1,-5 3 45,0-3 1,-1-2-192,1 2 0,4-7-262,-4 3 1,2-6-43,-2-4-557,4-4 221,-12-5 254,11-8 1,-9-7-122,7-9 1,-6-10-126,5-5 0,1 2-82,4-2 384,0 1 1,0-1 44,0 0 1,0 7 145,0-2 0,6 3-63,3 2 1,4 1 158,1 4 1,2 3 818,3 6-667,-3 0 0,6 0 365,-3 0-456,-3 0 0,9 4-12,-6 1 0,-5 6-189,-4-1 0,-3-2 55,3 1 0,-4 2-163,-6 8 1,-6-3 34,-4 3 0,-2 1 80,-2-1 1,-5 7 223,0-3-240,-7 4 141,17 2 0,-10-3 615,10-2-495,2-3 0,9-14 166,12-2 1,8-11-251,11-8 0,10-8-12,9-12 0,-3 4-292,-2-3 0,-2-2-605,-3 2 1,1-1-1823,0 0 2521,-7 4 0,8-4 0,-6 5 0,-3 1 0,-4-1 0</inkml:trace>
  <inkml:trace contextRef="#ctx0" brushRef="#br0">6228 2147 8433,'-21'14'0,"5"6"-162,-2 4 1,-3 3-188,2 1 1,-2 2 307,3 4 0,-5 2 144,-5 7 0,0-7 89,-1-3-147,1-3 1,-1-3 163,1-3 0,-1-4-127,1-6 0,-1-1 54,1-3 0,-2 2-51,-3-2 0,1 2-64,-6 2 0,2 2 77,-2 3 1,-3 3 22,3 7 0,3-1-67,2 1 1,8-1-12,1 1 0,5-3-80,-4-2 1,10-2 167,-1-3-221,3-3 0,-2 4 173,4-5-123,2-1 84,7 0-116,0 0 0,0 1 166,0-1 55,0 0 0,5 5 11,0 0 0,4 1-66,-4-1 0,4 3-10,-4 7 1,5 4-12,-6 0 0,6 2-61,-5-2 0,4-1 72,-4 6 1,4-5-153,-4 5 1,0-7 117,-5 3 1,1 0-11,4-1 0,-3 2 161,2-2 1,-2-3-98,-2 4 1,2-3-23,2 2 0,-2-3-11,3 4 1,1-3-29,-1 2 1,1-3 42,-1 3 1,-2-3-117,6-1 1,-4-1 107,5 1 0,-7 4-98,1 0 1,3 5 51,-2-5 1,-1 7 10,-4-2 0,0 3-22,0 1 0,0-1 18,0-3 1,0 2-58,0-7 1,0 0 53,0-4 1,0-1 11,0 0 1,0-1 6,0-3 1,-1 3-5,-4-3 1,3-2-93,-2 1 0,-3 1 76,3 4 0,-7 1-41,1-1 0,2 5 36,-1 1 1,-1 4-76,-4-5 0,0 0 36,0-5 1,-5 4-9,0-4 0,-2 4-66,2-8 1,2-2-29,-7 1 0,0-5-45,-4 1 1,-1 0 122,1-5 1,-7 3-155,-3-7 0,2 2 122,-2 3 1,7-7-62,-3-4 0,6 3 39,4-3 0,-1 1 168,6-5 0,5 0 193,4 0-213,7 0 74,-10 0-122,12 0-234,-5 0 245,12 0 13,2 6 1,4 2 26,-2 7 1,3-1 2,-4 0 0,4-5 29,1 1 0,-5-1-79,1 6 0,1-6 20,8 1 0,-3-3 13,3 3 1,-4 3-2,0-4 1,-1 4-3,0 1 0,-1 0-6,-4 0 0,4 5-7,-4 0 1,-1 2 67,2-2 1,-6-3-69,6 3 0,-7 1-1,2-1 1,-2 5-23,2-5 0,-4 4 34,4-4 1,1 5-4,-1-5 1,0 5-6,-5-5 0,5 4-19,-1-4 0,3 7 16,-3-3 0,0-1-27,5 2 0,-6 0 14,2 4 1,1 1-9,-1-1 1,0 2 42,-5 3 0,1-3-46,4 3 0,-3-3 129,2-1 1,-2-1-113,-2 1 1,0-2 2,0-4 1,1 4 16,4-3 1,-3 3-37,3 1 1,-2-1 28,1-3 0,-2 4-9,3 0 1,1 1-59,-1 4 0,4-1 50,-4 1 0,0-3-47,-5 3 0,0 2 35,0-2 1,0 2 46,0-2 1,0-2-41,0 7 0,0-6 80,0 1 0,0 2-23,0-2 1,0 2 8,0-2 1,5 2-56,-1 3 1,1 1 21,-5-6 0,5 5-125,-1-5 1,3 5 109,-2-5 1,-2 1-145,6-6 0,-4 1 120,4-1 0,-5 0-63,0 1 0,-1-1 42,2 1 0,-3-1 1,3 1 1,-4-1 58,-1 0 1,5 2-55,0 4 1,-1-4 8,-4 3 0,0-3-1,0-2 0,0 1-16,0-1 1,0 5 15,0 0 0,0 1-6,0-6 0,0 0 47,0 1 0,0 4 4,0 0 1,0 2-50,0-2 0,0-1 0,0 6 0,0 0 94,0 4 0,0 1-78,0 0 0,0-6 95,0 1 1,0-1-116,0 1 0,0 3 3,0-3 1,0 3 1,0 1 1,0 3-4,0 2 1,0-3 71,0 4 0,-4-4-47,-1-2 1,0 1 122,5 0 0,0-5-115,0 0 1,0-5 50,0 5 0,-1 0-24,-4 4 1,3 2 79,-3 4 0,4-7-71,1 6 0,0-6-8,0 7 1,0 1-8,0-2 0,0 2 11,0-2 0,0-2-173,0 2 0,0-3 108,0-1 0,5 0-60,-1-1 0,1 1 120,-5-1-211,0-5 66,6 4 1,-4-10 38,3 7 1,-4-6 2,-1 1 0,0-3 18,0-1 0,-1 4 23,-4 0 1,3 0 10,-2-4 0,1 1-19,-2 3 1,3-2 77,-3 7 1,2-5-61,-1 5 0,2-6-2,-3 1 1,4-8-88,1-1 1,1-5-7,4 5 1,-2-7 72,7 2 1,-6 2-3,6-2 0,-5 1 10,4-1 1,-4-2-24,4 7 1,1-2 219,4 2 1,-5 3-62,1-4 1,-1 6 73,6 4 0,4-3-143,0 3-209,6-3 96,-3-8 1,13 2-1208,3-10 0,9-3 160,5-11 803,10-6 0,2-8 0,8-8 0</inkml:trace>
  <inkml:trace contextRef="#ctx0" brushRef="#br0">1124 5203 8496,'-15'-14'0,"6"6"-114,-1 3 94,7 4 0,-3 4 181,6 6 0,0 14 194,0 14 1,2 11-99,2 4 0,-1 5-41,7 4 1,-2 4-301,1 6 0,2-11 197,-6-3 1,5-9-273,-6-1 117,1-3 1,0-8-31,0-2 0,-1-11-596,-4-4 331,0-3 1,-6-8 114,-4-3 0,-2-7-63,-2-7 0,-1-9-1,1-15 1,0-5-114,0-9 0,0-5 147,-1-10 1,1-1 256,0-3 1,6 4-39,3 10 1,10 4 213,4 11 1,4 3 260,1 11 0,7 4-249,3 9 1,-2 4 119,1 6 0,-4 2-86,5 2 1,-2 4 83,2 6 1,-4 2 51,-5 3 1,-1-3-402,0 3 0,-6 1-53,-3-1 1,-4 5 124,-1-5 0,-1 5-132,-4-5 1,-3 1 69,-6-1 1,4-5-143,1 1 0,6-1 143,-2-5 0,3-1 21,2 2 1,7-1 36,2 5 0,10 1 108,5-1 0,9-5-350,5 1 1,1-7 144,-1 2 0,3-4-230,-3-1 1,-3-6-81,-2-4 376,-3-2 0,-1-9 0,-1-1 0</inkml:trace>
  <inkml:trace contextRef="#ctx0" brushRef="#br0">1579 5132 8111,'0'14'-823,"0"1"0,4 2 1651,1 7 1,0 6-369,-5 12 1,-2-2-329,-2 2 1,-4 0-49,-7 10 0,-4-5-165,0 5 1,2-6-47,8 1 0,-2-6-462,6-7 47,-6-1 356,9-17 1,-4-12-195,6-18 0,1-14 40,4-20 1,3-4 83,6-9-90,7-4 0,-5-6 1,4 0-1</inkml:trace>
  <inkml:trace contextRef="#ctx0" brushRef="#br0">1621 5175 8115,'7'-37'0,"-1"9"0,3 9 0,4 5 0,-4 4 0,-2 4 0,4 14 0,-6 6 0,4 8 0,-4 11 0,0 5 754,-5 10 0,0-4-295,0 3 0,0-1-229,0 2 1,0-6-129,0 1 0,4-4-279,1-10 0,1-4 68,-1-11-291,-3-6 0,10-9 205,-2-14 0,-2-7-346,1-11 0,-1 1 207,2-5 0,1 3-217,-7-3 0,6 5-21,-5-1 572,6 3 0,-10-5 0,6-1 0</inkml:trace>
  <inkml:trace contextRef="#ctx0" brushRef="#br0">2005 4905 8337,'8'0'163,"-2"0"1,-6 1 113,0 4 0,0 3-23,0 6 1,-1 7-52,-4 2 0,2 6 15,-7 4 1,1 3-107,-5 7 1,-1 4 140,1 1 1,0-3-332,0-7 1,4 3 113,1-3 0,1-4-1032,-2-6 526,4 0-204,6-12 351,0-2 1,0-15-129,0-13 1,2-8 26,2-12 1,4-2 57,7-7 0,-6 7 414,1 3 0,4-2-141,5 2 0,0 1 299,-5 9 0,0-1-129,0 10 1,1-2 182,-1 11 0,2 2 151,3 8 0,-5 7 299,0 7 0,0 8 29,-4 2 1,2-1-228,3 5 0,-6-3-70,0-1 1,-4-6-167,5 1 1,-6-7-140,6 2 1,-5-7 138,4-3 1,-4-6-315,4 2 1,-4-5-140,5-5 0,-3-9-266,3-10 0,3-3-66,-4-1 1,4 0-518,1-1 0,-1-4-955,-4 0 1981,4 0 0,-5-2 0,6-2 0</inkml:trace>
  <inkml:trace contextRef="#ctx0" brushRef="#br0">2489 4620 8488,'-2'15'149,"-3"-1"1,4 0 8,-4 0 1,2 7 318,-2 2 1,2 4-114,-7 2 0,1 5 200,-5 4 0,1 3-319,4 2 0,-4 0 25,3-1 0,4-7-559,1-6 0,4-7 203,1-8-676,0-6 1,1-5 254,4-13 0,3-4-92,6-9 1,0-3 230,1 7 0,-1 0-56,0 5 231,0 6 19,1 2 1,-8 17 543,-2 3 0,-3 15 17,-2-1 1,0 5 236,0 0 1,0 2-223,0 3 0,0 2 11,0-7 0,0-5-298,0-4 1,0-2 112,0 2 0,0-4-471,0-6 0,0 1 153,0-1 1,1-6-1244,4-3 644,-3-4-156,4-1 1,-4-8 844,2-6 0,-2-7 0,4-7 0</inkml:trace>
  <inkml:trace contextRef="#ctx0" brushRef="#br0">2517 4763 8459,'14'-16'-479,"0"-3"0,1-3 239,-1-7 0,5 1 786,0-1 0,0 1-90,-5-1 0,0 1-626,0 0 0,-6 5 54,-3 5-262,-3 2 235,-2 8 0,0 3 153,0 10 1,-5 9 49,0 10 0,-4 7-54,4 3 0,-1 5 238,1-1 1,3 3-132,-2 2 0,-3-5 101,2-1 0,1-7-160,4-1 0,0-2 5,0-8 1,0-5 4,0-5 0,1-5-7,4 0 1,1-4-57,4-4 1,2-4 36,-2-7 1,3-5-237,1-4 1,5 2 140,0-2 0,-5 5-739,-5-4-160,1 5 47,-2-2 909,-2 12 0,-6 2 0,0 6 0</inkml:trace>
  <inkml:trace contextRef="#ctx0" brushRef="#br0">2602 5018 8314,'7'23'0,"-4"2"36,6-6 14,1 6 1,-1-9 66,1 3 0,-6 1 157,6-1 0,-7 0-411,2-5 0,1 1 108,-1-1 1,0-5-483,-5 1 269,0-7-51,0 10 118,0-12 0,4-2-142,1-14 1,1 0 203,-1-9 1,-2 0 8,7-4 0,-1 4 318,5 0 1,1 5-94,-1-4 1,0 5 245,0-1 0,1 5-123,-1 5 0,5-2 93,0 6 0,0 0 291,-5 5 109,0 0-652,0 0 1,-6 6 128,-3 4 0,-3 9-255,-2 5 0,-8 2 58,-7 3 0,0-1-119,-9 1 0,0 2 16,-4-2 0,1 2-335,3-7 0,-1-3-23,6-2 1,0-5-729,5-5 576,0-2 1,1-14 595,3-2 0,4-12 0,6-7 0,0-1 0,0-4 0,6 2 0,4-3 0,4 3 0,5-7 0,3 5 0,7-5 0,-1 5-66,1-5 1,-4 5 184,3-5 0,-2 6 319,7-1 1,-8-2-147,-1 2 0,-1-2 43,6 2 1,-5 3-101,-1-3 0,-5 3-203,1 1 0,-4 6 166,0-1 0,-6 7-680,1-2 1,-7 8 69,1 1 1,-7 5-150,-1-4 0,-9 6 561,-1-2 0,-7-3 0,-7 0 0</inkml:trace>
  <inkml:trace contextRef="#ctx0" brushRef="#br0">2972 4180 8277,'9'0'-403,"1"0"1,-5 11 201,4 3 1,1 11 836,4 4 1,0 7-154,0 11 0,0 9 113,1 5 0,-1 4-519,0 1 1,5-4 134,0 9 0,0-5-76,-5 1 0,0 4-258,1 0 1,-1-6-352,0 1 1,-1-8 429,-4-5 1,-2-12-119,-7-13 1,0-6-210,0-8 88,0-6 1,-2-3 14,-3-10 0,-3-4-248,-6-10 0,0-8 279,0-6 0,4-13-402,1-1 638,-1-7 0,-10-9 0,-2-2 0</inkml:trace>
  <inkml:trace contextRef="#ctx0" brushRef="#br0">3100 4763 8060,'0'14'-416,"-2"6"599,-2 4 0,0 8 376,-5 1 0,4 6-408,-4-1 1,6-3 6,-2-2 0,-1 2-282,1-2 0,0-6 80,5-8-983,0-3 336,0-9-375,6-25 1066,-4-8 0,11-23 0,-6 7 0</inkml:trace>
  <inkml:trace contextRef="#ctx0" brushRef="#br0">3228 4777 8246,'14'-8'-890,"5"2"790,0 6 0,0 0 638,-5 0-464,7 0 1,-5 0-139,2 0-640,-8 0 704,3-7 0,-12-1 0,5-6 0</inkml:trace>
  <inkml:trace contextRef="#ctx0" brushRef="#br0">3342 4279 8228,'0'22'-251,"-5"0"-62,0-3 0,-1 3 478,1 7 0,-1 4 437,-4 0 1,-2 5-524,2-5 0,-1 0 37,2-4 1,-2-7-345,6-3 301,0-10-217,5-2 1,2-9 54,2-3 1,4-9-94,7-9 0,3-4-17,1-2 0,7-5-246,-3-4 0,3 4 110,-3 6 0,3 0 119,-7 4 1,4 5 368,-4 5 1,0 1-147,-5 8 0,5 1 556,0 4 1,0 0-150,-4 0 1,-1 6 52,0 3 1,0 10 25,0 5 0,-4 4 277,-1 6 0,-1 2-372,2 7 1,-4 1-150,-6 3 1,0 4-380,0 6 1,0 0 182,0-1 1,0 3-159,0 2 1,-6-2-183,-4 2 0,2-15-325,-1-8 0,4-13 176,-4-6 1,4-9-153,-5-5 1,1-12-277,-5-7 0,4-10-9,1-14 873,-1-6 0,-4-13 0,0 1 0</inkml:trace>
  <inkml:trace contextRef="#ctx0" brushRef="#br0">3484 4592 8215,'-8'8'282,"3"6"0,-1 2-34,1 8 0,-1 1 121,1 8 1,2-3-91,-7 3 0,6-1-176,-6 1 0,7-5 106,-2 1-195,4-1 1,1-12-266,0 3 250,0-10 1,6-2-99,3-7 1,4-2 104,1-3 0,1-2-102,-1-8 1,5 0 66,0-4 0,1 3-373,-1-3 0,-3 1-101,3-1 1,-3 4 502,-2-4 0,-6 3 0,-2 2 0</inkml:trace>
  <inkml:trace contextRef="#ctx0" brushRef="#br0">3583 4649 8215,'8'14'469,"-3"0"0,3 7-27,1 2 1,-1 6-135,2 4 0,4 3-308,5 7 0,0 6 0,-5 2 0</inkml:trace>
  <inkml:trace contextRef="#ctx0" brushRef="#br0">1181 12823 8022,'14'0'383,"0"0"0,-1 2 175,-4 3-491,4 2 0,-7 8 39,3-1 0,3 6 14,-8 4 0,-1 5-129,-7 4 1,-1 3-199,-9 7 114,3-1-37,-16 1 0,11 0-90,-3-1 1,3-5 121,2-4 0,5-10-419,-1-4 390,7-9 0,-3-5-16,6-10 1,8-8 110,6-6 1,2-6 10,7 1 1,1 4 356,4 1-154,1-3-19,-1 12 0,1-7 82,-1 12 0,-1 0-102,-3 5 1,1 4 215,-6 5 0,0 2-121,-5 13 0,-1-1-47,-4 6 1,-2 7 5,-7 7 1,0-4-36,0 9 1,0-13-279,0 2 96,0 1 1,0-12-668,0 2 0,1-14 344,4 0 0,-2-9-482,6 0 0,-4-7-23,5-7 848,-1-7 0,5-19 0,1-1 0</inkml:trace>
  <inkml:trace contextRef="#ctx0" brushRef="#br0">1749 13051 8272,'14'0'108,"-6"0"1,0 1 467,-3 4 0,-3 4 231,2 10-640,-2-3 1,-2 11 63,0-3 1,0 3-56,0 1 1,0 5-145,0 0 0,0 1-57,0-6 0,0-1-394,0-3 1,0-4 354,0-6 64,6 1 0,2-14 0,6-2 0</inkml:trace>
  <inkml:trace contextRef="#ctx0" brushRef="#br0">1891 13079 8272,'8'0'-560,"-1"0"845,-7 0 137,6 6 0,-3 2-29,7 7 0,-7 0 209,1 4 0,0-3-410,0 3 0,-2-2-256,3 2 1,-4-3-1033,-1 3 784,0-3 1,0-7-10,0 1-843,0-7 553,7 3 291,-6-6 320,5 0 0,-6-12 0,0-4 0</inkml:trace>
  <inkml:trace contextRef="#ctx0" brushRef="#br0">2019 12567 8272,'5'-9'-403,"0"-1"336,0 7 0,-4-3 819,4 6 1,-2 6-234,7 4 0,-3 4-112,3 5 1,3-2-4,-4 7 0,4 1-23,1 8-126,0 4 0,0 7 64,1 3 0,-1 2-92,0 3 0,-1 4 18,-4-4 1,4 3-36,-4 2-1101,4 6 1062,-5-4 1,4 10 111,-2-3-51,-4-2-135,7-1 1,-7-6-113,4 0 1,1-7 140,-7-3 1,6-7-200,-5-2 1,4-7 59,-4 3 0,4-11-139,-4-4 1,1-3-761,-1-2 469,-3-6 975,4 5-842,-6-12-326,0-1 1,0-7-1385,0-8 2020,0 1 0,-6-6 0,-2-3 0</inkml:trace>
  <inkml:trace contextRef="#ctx0" brushRef="#br0">2474 12667 8128,'10'6'-180,"-1"4"0,1 2-375,4 2 1,-5 7 1555,1 3-347,-7 3-428,3 7 1,-6-2-134,0 6 1,-1-2-101,-4 2 1,-3-2-13,-6-2 0,0-6 1,0 0 1,4-1-31,1-8-25,5 0 0,-7-9-186,7-1 0,-1-7-222,5-2 414,0-7 1,5-7 218,-1 0-213,7 0 0,2 0-15,6-1 0,0 3-13,-5 2 1,5-1-88,0 6 104,0 1 0,-6 10 74,-4 3 1,2 6 64,-6 4 0,0 3 26,-5 6 1,4 2 118,1 3 1,2 4 46,-3 5 1,-1 1 251,7 0 0,-2-2 886,1-3 1,4 1-1051,-4-6 0,2-6-638,-1-8-426,3-3 370,-6-8 1,1-5-742,-3-13 549,-3 1 25,-2-18 1,-2 3-319,-3-9 1,2 3 477,-6-3 0,-1-2 354,-4 2 0,0 0 0,0 5 0,-1-1 0</inkml:trace>
  <inkml:trace contextRef="#ctx0" brushRef="#br0">2702 13221 8128,'14'-1'-1197,"0"-4"823,-6 3 0,6-15 333,1 3 1,-1-10 160,5 0 1,-3-4-21,-2-5-100,6 3 0,-4-11 0,5 4 0</inkml:trace>
  <inkml:trace contextRef="#ctx0" brushRef="#br0">2816 12781 8128,'-15'4'-564,"1"1"281,0 6 321,6-9 919,-5 10-645,12-4 1,-6 2 606,7-1-654,0-6 0,7-7-29,2-11 0,9-8-67,1-1-119,6-3 152,-3-8 1,2 5-151,-1-3-31,1-3 0,-2 6-500,-3-3 365,-3 9 0,-2-3-265,0 3 0,-1 4-1029,-4 1 449,-2 3-460,-7 2 1419,0 6 0,0 2 0,-7 6 0,0 0 0,-8 0 0</inkml:trace>
  <inkml:trace contextRef="#ctx0" brushRef="#br0">2972 12383 8013,'5'15'637,"-1"4"-443,1 3 1,-5 8 194,0 4-222,0-4-365,-6 11 392,4-5 1,-9 7-91,6-1 75,-6 1 1,10-2-98,-4-3 0,-1-3 66,1-7-156,0-6 12,5-1 173,7-7-234,1-6 198,6-2 0,2-9-243,2-6 169,-2-1 0,10-17-98,-7 3 0,4-1-198,-4 2 1,5-3-46,-5 7 1,0 0-310,-5 5 0,-5 0-556,1 0 603,-7 6 536,-3 1 0,-14 7 0,-8 0 0</inkml:trace>
  <inkml:trace contextRef="#ctx0" brushRef="#br0">2830 12937 8128,'-14'8'0,"-1"-2"16,7-6 82,2-6 0,9-2 42,7-6-73,-1 0 0,13-5 19,-3 0 0,2-7-256,3 3 0,1 1 197,-6-2 0,4 6-37,-4-1 0,0 4 101,-4 0 1,-1 6-23,0 0 0,0 5 116,0 0-114,1 8-21,-7 4 1,4 13 431,-2 2-212,2 4 10,3 8 0,-6 1 70,1 7 1,-1 4-175,5 1 0,0 4-3,1-5 1,-1 5-99,0-4 0,0 4-245,1-5 1,-8 6-360,-2-6 366,3-6-1,-6-6 0,4-7-459,-6 1 325,-6-7 1,-2-3-148,-6-10 0,-1-4 43,1-10 0,-2-4-95,-3-10 0,4-3 229,-4-7 0,1-6 268,-1-2 0,3-5 0,-4 0 0,6-1 0</inkml:trace>
  <inkml:trace contextRef="#ctx0" brushRef="#br0">3029 13079 8128,'0'16'170,"0"3"1,0-2 346,0 7 0,0 0-262,0 4-290,-7 7 214,0-5 1,-1 5-819,3-7 333,-3 0 122,6-5 1,-4-3-151,6-6 0,0-4 334,0-1 0,0-6 0,0 4 0</inkml:trace>
  <inkml:trace contextRef="#ctx0" brushRef="#br0">3242 13136 8128,'29'0'189,"-1"0"0,-1 0 403,-3 0 0,1 5-141,-6-1 1,4 8 155,-4-3 1,7 4-1003,-3 1 154,-2-6 240,-1 4 0,-1-8 1,0 5 0,7-6 0,-4 3 0</inkml:trace>
  <inkml:trace contextRef="#ctx0" brushRef="#br0">4507 12709 8082,'-7'8'575,"-1"-1"-1079,3-7 337,3 6 1,-6 2 47,4 6 1,1 0-212,-7 1 0,2 4 330,-1-1 0,-10 8 0,3-4 0</inkml:trace>
  <inkml:trace contextRef="#ctx0" brushRef="#br0">4408 12994 8082,'9'0'215,"1"0"0,-4-2 98,8-3 0,-6 4 475,11-4 1,-6 4-623,6 1 0,1 0-522,-1 0 1,7 0 355,-3 0 0,4 6 0,2 2 0</inkml:trace>
  <inkml:trace contextRef="#ctx0" brushRef="#br0">5915 12027 7959,'-2'-17'0,"-2"2"-117,2 4 1,-6-1-289,3 2 0,2 4 544,-6 6 0,-5 0 560,-5 0 0,-8 2-292,-2 2-368,1 4 63,-13 13 1,5 1 171,-7 6 1,2 1-150,3-1 1,3 7 117,7 3 0,6-2-165,3 2 1,9-6 1,5 1 0,4-8-44,1-1 0,1-7-103,4 2 0,5-5 14,9-4 98,3-4 10,6-6 1,5 0-139,0 0 94,7 0-3,-10 0 0,5 0-15,-7 0 1,-6 2-52,-3 2 1,-8 4-150,-1 7 1,-7-1-52,2 0 1,-10 2 145,-5 3 0,3-3-103,-3 3 162,-6-4 14,1 6 1,-6-5-56,7 3 54,0-4 0,1 0 16,3-1 0,3 0 57,2 0 0,3-4 144,-3-1 0,9 2-65,0 8 0,7-3 83,-1 3 1,3 3-126,1 2-38,-6 3 67,4 1 1,-5 1 24,2-1 0,2 2-3,-6 3 0,1 3 99,-1 7 0,-3 0-84,2-1 1,3 3 82,-3 2 1,1 2-56,-5 3 1,0 3 130,0-2 1,0-8 294,0 3-245,0-14-84,6 14 0,-4-13-19,3 3 1,-2-4-147,2-5 1,-4-6-199,4 1 0,1-7-202,-1 2 0,6-8-598,-1-1 0,2-7 902,2 2 0,1-10 0,-1-3 0</inkml:trace>
  <inkml:trace contextRef="#ctx0" brushRef="#br0">6669 11828 8327,'-5'-14'-57,"0"0"1,-4-1 143,4 1-2,0 0 239,5 6 156,-6 2-84,4 6 1,-4 6-91,6 4 1,0 9 0,0 4 0,0 2-94,0-1 0,5 1-75,-1-6 1,6 0-442,-5-4 261,-1-1 1,1 0 13,0 0-480,0-6 309,-5 5-673,6-12-828,-5 12 1700,6-11 0,-14 4 0,0-6 0</inkml:trace>
  <inkml:trace contextRef="#ctx0" brushRef="#br0">6427 11785 8388,'0'15'627,"0"-1"-567,0 0 129,0 7 1,0-1 31,0 4-32,0 3 1,0-5-32,0 6-82,0 7 1,0-5 119,0 3 1,6 5-49,4 5 0,2-1-25,3 6 0,3-10-167,1-5 0,5-8 75,-5-1 0,6-13-45,-1-2 1,3-5 246,1-4-129,1-7-66,6-1 0,-5-12-82,3-4 0,1-4 49,0-6 0,-1 3-154,-5-7 0,-7 5 102,-7-5 0,-1 2-73,-9-2 1,1-2 74,-5 7 34,0 0 1,-6 0-89,-4-1 236,-15 1-165,1 5 0,-17 4 80,3 0-60,-3 7 1,3-2 4,0 10 1,7 2 12,-2 7 0,3 0-75,1 0 1,7 7-162,3 2 1,3 5-1240,2 5 1465,6-3 0,-4 17 0,4-3 0</inkml:trace>
  <inkml:trace contextRef="#ctx0" brushRef="#br0">6612 13108 8120,'6'-13'0,"3"3"0,-1-1-1312,2 7 655,6-1 699,-1 5 0,8 0 118,-4 0 1,-2 5-116,7-1 0,-7 7 117,2-1 0,-3 3-63,-2 1 0,-6 5 148,-3 0 0,-4 4-57,-1-4-171,0 7 1,-6-4 26,-4 6-410,-9 1 193,4-1 148,-12 0 1,11 1-151,-3-1 0,-2-1 99,3-3 0,3-4-2,6-5 0,4-8 99,-4-2 200,5 3 0,0-6 237,8 2-271,4-2-58,13-8 1,6-2-239,6-6-12,6-7 79,4-1 0,1-3-181,4-4 1,-1 6-2,-4-6 0,1-2-235,-11 7 0,-1-5 457,-9 10 0,-8 0 0,-3 5 0,-4 0 0</inkml:trace>
  <inkml:trace contextRef="#ctx0" brushRef="#br0">6441 13022 8120,'-32'0'0,"4"0"0,9 5-298,0 0 0,3 11-374,2-2 1,0 9 671,0 1 0,4 5 0,1 4 0,6 3 86,-2 7 1,5 1 282,5 3 1,4-1 205,10 6 1,3-4-205,7 4 1,4-6 52,0 1-1107,6-9 821,-2-3 0,1-9-115,0-2 0,-1-10 189,6-9 1,1-5-151,4-5 0,9-9 34,9-10 0,2-4-310,-2-5 1,-3-3 155,-6-7-1130,-12 0 1268,2 1 1,-19-6-69,1 1 193,-7-1-136,-8 6 0,-6 4 27,-3 0 0,-4 6-84,-1-1 0,-8 5 72,-6 4 0,-8-1-228,-11 6 0,-7-2-280,-12 2 1,-8 4-251,-16-4 742,-3 9 0,2-1-1067,6 6-6,0 1 604,12 10 200,-4 2 0,11 8-272,0 3 473,6 9 0,-4 0 0,2 10 0,-2 3 0</inkml:trace>
  <inkml:trace contextRef="#ctx0" brushRef="#br0">7323 13363 8063,'-15'-6'-932,"6"3"1544,-1-7 95,7 7-447,-3-3 0,12 6-42,4 0 0,4 0 34,5 0 0,9 0 9,10 0 0,5 0 215,4 0-254,4 0-201,6 6 1,4-4 154,1 3-1138,0-4 1063,-6-1 1,9-1-121,6-4 1,7-1-148,-36 1 1,1 0 0,36-8 266,-3 4 0,-10 1-145,-4-1 0,-10 5-87,-5 0 1,-2 2-541,-3 2 347,-5 0 186,-3 0 1,-5 5-748,-1 0 358,-6-1 403,-1 3-1385,-7-6 1686,-6 6 1,-2-14 0,-6-1 0</inkml:trace>
  <inkml:trace contextRef="#ctx0" brushRef="#br0">8716 13093 8063,'5'10'-157,"-1"-1"1,7-1 385,-1 2 1,4 1 387,5-7 1,-2 3-29,7-2-368,0-4-56,4 5 1,1-6-37,-1 0 52,1 0 0,-3 0-30,-2 0-2,3 0 0,-6 2 6,2 3 1,-2-2-9,-7 6 1,-6 2-7,-3 8 1,-4-1-134,-1 5 1,-1 0-129,-4 0 77,-9 4-236,-2-5 1,-11 2-697,3 0 766,-3-7-59,-1-3 1,0-3-241,-1-6 0,1 0 72,-1-5 436,1 0 0,-1-7 0,1 0 0</inkml:trace>
  <inkml:trace contextRef="#ctx0" brushRef="#br0">9711 12909 8141,'-8'0'0,"2"0"0,19 0 1219,6 0-489,6 0-351,3 0 1,7-4-360,3-5-51,3-1-133,2-16 0,-1-1-119,1-6 1,-8 4 120,-7 5 1,-1 5-105,-8-4 0,0 5-78,-5-1 0,-6 8 344,-3 2 0,-4-1 0,-1-4 0</inkml:trace>
  <inkml:trace contextRef="#ctx0" brushRef="#br0">9953 12510 8141,'-8'15'-63,"3"-1"163,10 6 1,3 6 133,6 12 520,-6 6-607,5 19 1,-7 0 179,3 4-131,4 2 0,-11-6-10,2 4 1,0-4-159,0-6 1,-2-5 73,3 0 0,-2-8-153,1-1 0,-2-8-203,3-12 209,-4-2-93,-1-13 164,0-2 52,0-6 69,0-13 0,-1 2-150,-4-12 1,2-3-39,-7-7 1,6 3-108,-6-3 0,2 4 55,-1 6 1,1-2-187,3 6 0,4-5-497,-4 5 522,3-6 0,4 7-155,3-5-143,3-1 291,6-5 1,5-5 260,0-4 0,6-3 0,-3-2 0</inkml:trace>
  <inkml:trace contextRef="#ctx0" brushRef="#br0">10323 12553 8141,'7'6'0,"4"-2"123,-6 5 0,0-4 165,-5 4 0,0 2 260,0 8 1,-6-1-350,-4 5 0,-2 1-309,-3 4 1,-4 6-527,0-1 383,-6 6 212,3-9 0,0 0-346,3-6 171,3-13-535,2 8 199,6-17 241,-5 4 1,13-11-54,0 0 0,7-4 360,7 4 0,2-4 2,3 4 1,-4 0 151,4 5-92,-3 0 0,-2 7 806,1 2-584,-1 4 0,0 7 116,0 4 0,-4 3 242,-1 1 1,-6 1-254,2-1 1,-3 5 21,-2 0 1,0 10-153,0-5 0,0 6-169,0-6 1,-5 3 46,0 2-125,1-7-25,4-1 1,-2-15-462,-3-5 439,4-1-156,-6-13 0,7-2-218,0-13 1,0-8 52,0-12 1,5-7-194,0-6 1,4-11 17,-4 1 1,4-10 165,-4 1 1,6-10 0,-3-3-1</inkml:trace>
  <inkml:trace contextRef="#ctx0" brushRef="#br0">10436 12468 8141,'10'-13'163,"-1"4"129,1 2 1,2 9 18,-2 3 0,-4 4 238,-6 10 1,0 3 44,0 7-293,-6-1-136,-2 1 1,-6-1-308,-1 0 140,1 1-167,0-1 1,0 2-160,0 3 0,1-4 80,3-1 1,-1-6-615,7-7 426,-1-1 216,5-6 1,0-4-8,0-8 1,6-9 16,4-6 237,2 0 1,9 0 287,3 0-180,-4 0-72,13 5 0,-12 0 200,12 0 0,-11-1-81,7 1 1,-9 5 59,4-1 1,-12 7-131,3-2 0,-9-1 147,3 1-289,-5 1 8,-4 10 0,-5 2-88,-9 6-164,3 7 132,-10 1-24,1 0 1,-1 5-90,-3-4 0,-1 4 131,6 2 0,0-6 8,5 1 1,4-2 68,1 2 1,6-4 10,-2-5 0,5-3 189,5-2-230,3-4 28,6-6 0,2 0 1,3 0 0,-2-6-36,7-4 0,-7-2-92,2-3 1,-3 0 56,-2-4 0,-1 3-163,-4-3 1,2-2 77,-6 2 0,0 0 204,-5 5 0,0 0 0,0 0 0</inkml:trace>
  <inkml:trace contextRef="#ctx0" brushRef="#br0">10621 12752 8141,'-9'6'-162,"-1"4"0,7 4 290,-2 5 1,4 3 129,1 7 0,0 1 364,0 3-327,-7-3 1,6 11 66,-4-3-344,3-3 82,-4 6 0,5-11-355,-4 3 192,3-3 1,2-3 106,0-4 1,-1-2-143,-4-7 0,3 0-298,-2 1-359,-4-8 464,0 0 1,-5-9-123,4-3 1,-4-2 203,4-8 104,2 1 79,1-6 1,6 2 134,0-5 1,1 4-96,4-5 0,3 7 109,6-2 0,5 3 68,0 2 1,0 1 186,-5 3 1,2-1-140,3 7 0,-8-1 348,3 5-464,-2 0-5,-5 0-61,0 6 1,-7 2 10,0 6 1,0 2 44,0 3 1,-7-2-36,-2 7 0,1 0 75,-1 4 0,1 1 173,-2-1 0,-1 1-92,6-1 1,1-4 116,4-1 0,1-10-566,4 1 82,3-9 120,6 1 0,7-12-406,2-3 226,4-17-219,-5 3 1,5-14-531,-3 4 1,1-3 261,-1-7 680,-4 7 0,-5-5 0,-1 4 0</inkml:trace>
  <inkml:trace contextRef="#ctx0" brushRef="#br0">10820 12724 8290,'6'-13'895,"4"4"-827,3 2-32,1 1 1,2 3 41,3-7 1,1 2-27,4-1 1,1-2-298,-6 6 1,5-4 15,-5 4 0,-5 0-675,-5 5 83,-5 0 439,2 6 197,-6 2 0,-8 8 185,-6 3 0,0 3 0,-13 7 0,5 1 0,-7 3 0,7-3 7,3 3 0,3-5 103,2-4 0,1 1 176,4-6 1,-2 0 1100,6-4-1020,0-8 0,12 0 58,2-7 1,9-2-157,0-3-95,8-2-204,-4-14 1,6-1-197,1-6 1,-1-1-45,1 1 1,-6 1-350,1 3 1,-8 4 183,-2 5 0,-6 1 435,-8 0 0,0 0 0,0-1 0</inkml:trace>
  <inkml:trace contextRef="#ctx0" brushRef="#br0">10962 12766 8057,'-4'15'-278,"-1"-1"0,0 6 457,5 4 0,0-2 319,0 2 0,0 4 93,0 5 0,0 1-158,0-6 0,0 5-317,0 0-145,6 1 73,-4-12 0,4 3-133,-6-6 1,5 5 73,0-5-151,6-1 1,-8-5 137,6-3-281,-5-4 61,8-6 1,-9-2-91,7-2 0,-7-6-313,2-9 293,3-3 54,0-6 0,6-7-97,0-3 1,2-9 130,3-6 0,-3-3 270,3-6 0,1-1 0,-1-4 0,0 9 0,-5 6 0,0 12 0,1 2 0,-7 7 0,4 9 0,-10 6 285,3 6 12,-4 7 382,-1 3 17,0 15 0,0 2-287,0 7 1,0-1 69,0 6 0,-1-1-107,-4 1 1,2-1-306,-7 0 1,2 1 11,-1-1-59,-4 1 1,10-7-653,-7-3 329,7-10 90,-3-2 1,6-14-200,0-2 0,0-10 150,0-5 0,6-3 10,4-1 0,2-1-26,3 1 1,0 0-16,4-1 1,-1 1 265,6-1 65,-1 7-181,-1 2 0,4 5 500,-7 1-196,6 6 195,-9 2-17,4 6 0,-6 6-113,1 4 0,-8 7-6,-2 2 1,-3 6 24,-2-1 1,-2-2 42,-3 2 1,2 0-292,-6 4-58,-1 0 191,-4 1 0,-2-1-485,-3 1 192,10-7 53,-10-2 1,11-12-89,-6-3 0,4-3-44,1-2 1,4-4-153,-4-5 1,6-7 74,-2-12 1,3 3-114,2-4 0,2 9 137,3-9 0,-2 10 120,6 0 0,-4 8 617,4 2-369,-5 5 50,8 4 0,-10 12 68,2 11 0,3 3 104,-2 11 1,-1 6 316,-4 4 1,0 1-248,0-5 1,0 1 60,0 3 0,0-7-376,0 2 5,0-9 27,0 9 0,0-12-562,0 3 259,0-10 95,0 4 0,0-16-337,0 4-110,-6-11 172,-2 3 1,-5-14 106,4-2 0,-4-10-40,4-5 0,3-3 268,1-1 119,3-1-182,2 1 0,0 6 116,0 3 77,0-3 64,7 12 0,-4-7 270,6 12 0,1 0-127,4 5 1,5 0 155,0 0 0,-2 2-149,-7 3 0,2-2 150,-2 6-450,2 1-33,-4 4 167,5 0 1,-12 1-82,4-1-67,-3 0 15,-2 7 0,-5-4 10,0 7 1,-6-1 30,2 6 1,-9-6 17,-1 1 1,2 0 75,8 4 1,-4-1 143,3-3 0,4-4 60,1-5-66,4-1 1,7-2-80,4-2-61,2-10-128,9-8 0,-4-13-133,7-2 1,4-6-161,6-4 0,0 3-455,-1-3 0,-7 4 166,2 6 0,-3-2 598,4 6 0,-1 0 0,1 4 0</inkml:trace>
  <inkml:trace contextRef="#ctx0" brushRef="#br0">12043 13278 8057,'8'0'551,"0"0"170,-4 0 1,0 0 100,5 0-603,-6-6 0,5 4 129,-3-3-348,-4 4 0,12 1 0,-5 0 0</inkml:trace>
  <inkml:trace contextRef="#ctx0" brushRef="#br0">5943 13875 8169,'-14'0'-199,"6"0"1037,2 0-342,6 0 33,0 0-118,0 7-284,0-6 1,2 10 127,2-6-405,-2 0 129,11 1-242,-6-4 0,9 4-713,3-6 976,3 0 0,7-13 0,-1-3 0</inkml:trace>
  <inkml:trace contextRef="#ctx0" brushRef="#br0">1209 15482 8397,'-22'-10'0,"3"1"0,9 4 906,6-4 7,2 5-301,2-2-403,6 6 1,7-2-41,6-2-67,6-4 98,-3-6 0,7-7-562,-1-3 227,7-2-131,-5-3 0,5 1-344,-7-1 1,-6 6-348,-3-1-613,-3 6 625,-8 4 945,-8 8 0,-14 19 0,-8 2 0</inkml:trace>
  <inkml:trace contextRef="#ctx0" brushRef="#br0">1280 15425 8397,'-6'22'0,"4"3"17,-3-6 0,4 5 134,1-5 0,0 6 173,0-1 1,1 3 117,4 1 0,-2 2-20,7 3-156,-1-3-123,-1 11 0,5-6-46,-4 3 0,2-3 48,-1-7 1,2-1-274,-2-3 0,3-4 52,1-6 0,0-1-271,0-3 0,-4-4 129,-1-6 1,1-3-38,4-7 1,0-2-757,0-17 440,1-2 128,-8-12 1,6-11 442,-3-3 0,2-9 0,2 1 0</inkml:trace>
  <inkml:trace contextRef="#ctx0" brushRef="#br0">1692 15027 8397,'15'-22'7,"-8"-5"-7,6 17 0,-5-2-236,0 12 0,5 0 398,-12 6 1,5 8 326,-6 10 1,0 4-282,0 6 1,-1 2-109,-4 6 0,-4 7-59,-10 4 1,-2-3-9,-3 2 1,-2-6-454,2 1-167,3-9 504,1-9 0,6-9-595,-1-5 246,7-8 113,-4 0 0,10-9-204,-2-3 1,2-7 252,2-7 1,5-6 269,-1 1 0,7 2 187,-1-2 0,-2 7-187,1-2 0,1 9 283,4 6-164,-6-4 192,5 6 1,-10-3 276,6 10 1,-4 3-141,4 6 1,-5 5 59,0 0 1,3 11-112,-3-1 0,1 4-51,-5 0 1,0 3-90,0 7 1,0-1-111,0 1 1,2 0-100,2-1-18,-2 1 41,4-7 0,-4-1-588,3-6 260,-4-7-419,6-2-647,-1-6 962,-5-6 1,11-3-121,-8-10 0,1-10-95,-5-14 576,0-6 0,0-20 0,0-3 0</inkml:trace>
  <inkml:trace contextRef="#ctx0" brushRef="#br0">1763 14970 8397,'0'-8'-395,"7"-5"395,-6 12 0,12-6 0,-11 14 83,4 1 1,-6 12 183,0 4 1,0 4-306,0 6 1,-6 2-180,-4 6 0,2 0 103,-1-5 1,4 3 27,-5-7 1,6-1 12,-6-9 52,7-2-10,-3-13 228,6 4-226,0-10-9,0 4 1,1-12 13,4-3 1,-2-9 126,7-1 0,1-1 151,8 1 0,-2 3-148,7-3 1,-7 3-42,2 2 1,2 1-245,-2 4 224,0-4 32,-11 12-217,4-6-16,-10 14 57,4 1 1,-8 12-153,-2 4 0,-4 3 79,-6 1 0,-5 1-52,0-1 1,-2-1 167,2-4 0,8-2 229,-3-7 354,3 0-258,3 1-57,-5-7 134,12-2-66,-6-6-111,14-6 1,1-2 23,6-7 0,5 0-97,0-4 0,4 1-231,-4-5 0,5 1 51,-5-2 1,0 3-297,-5 7 0,0 0-180,1 0 309,-7 6-279,-2-5-190,-6 12 316,0-6 404,-6 7 0,-2 0 0,-7 0 0,1 2-20,0 3 0,1-2 20,4 6 568,-4 1-299,5 4-153,0 0 0,2 5 412,6 0-296,0 6 14,0-3 1,0 8 429,0 4-292,0-4-250,0 11 0,0-10-145,0 7 1,0 0 126,0 5 1,0-5-277,0 0 1,0-2 50,0 2 1,-1-5-234,-4-9 0,3-4-18,-2-6 144,2-6-159,2-1 227,-6-7 0,4-13 74,-3-6 1,4-6 1,1-4 0,0 1 14,0-1 1,6 1 117,4 0 0,2 1 22,2 3-98,-6 3-14,5 7 1,-10 6 383,7 4-162,-7 2-84,3 2 1,-1 2 167,0 2 29,-1 4-210,-4 6 1,0 2 166,0 3 0,0 3-76,0 7 0,-4 4 8,-1 0 1,0-4-66,5-6 1,0-4 18,0 5 0,0-11-341,0 1 18,6-9 1,2 1-127,6-6 1,1-8 30,-1-6 0,6-13-272,4-11 1,-3 2 105,-2-2 0,1-2 436,-1-7 0,0 3 0,-5-5 0</inkml:trace>
  <inkml:trace contextRef="#ctx0" brushRef="#br0">2417 14913 8397,'15'-28'0,"-1"5"0,0 5 0,0 3-250,1 6 1,-8-4 452,6 12-64,-11-6 0,4 14-79,-6 2 1,0 5-1,0 5 0,-5 3 26,0 7 1,-6-1-7,2 1 0,-4 1-16,-1 3 1,0-3-2,0 3 1,1 2-333,4-2 121,-4 6-28,11-9 1,-9 5-685,7-6 487,-1-7 170,-2-2 203,6-5 0,-12-1 0,5 0 0</inkml:trace>
  <inkml:trace contextRef="#ctx0" brushRef="#br0">2417 14998 8397,'7'-17'0,"2"3"0,4 7 83,1-2 1,0 6 199,1-2 1,-1 3-374,0 2 1,-5 2 118,1 3 1,-7-2-943,2 6 428,-4 1 268,-1 4 217,0 0 0,-6 1 0,-2-1 0</inkml:trace>
  <inkml:trace contextRef="#ctx0" brushRef="#br0">2275 15340 8174,'10'-7'-400,"-1"-2"1,1-4 190,4-1 1,0-5 229,0 0 1,1-5 251,-1 5 0,0-4-144,0 4-109,0 0-2,-6 11 0,5 1 28,-4 7 61,-2 0 1,-1 8 12,-6 7 0,0 5 29,0 9 1,-1 4 130,-4 0 1,-3 5 3,-6-5-193,6 6 0,-5-9 0,5 10-216,-6-7-49,0 0 173,6-11 0,-3 4-276,6-7-188,-6 0-75,3-5 1,-1-8 168,-1-6 1,7-6-403,-2-8 773,4-7 0,1-1 0,0-6 0</inkml:trace>
  <inkml:trace contextRef="#ctx0" brushRef="#br0">2318 15411 8397,'9'-8'-41,"1"3"0,-5 3 25,4 2 0,-1 2 187,1 3 1,3 3 60,-8 6 0,7 0-749,-1 0 237,-4 0 204,7-6 1,-10 3-395,6-6 270,-5 6 5,8-9 195,-10 4 0,10-6 0,-4 0 0</inkml:trace>
  <inkml:trace contextRef="#ctx0" brushRef="#br0">2517 15297 8397,'11'-19'-430,"3"0"1,-3-5 356,8 5 0,2-4 56,-2 4 1,4 0 150,-4 4 0,2 1 249,-2 0 1,-3 1 192,3 4-460,-10 3 60,4 6-201,-12 0 171,6 0-129,-7 6 0,-2 8-118,-3 10 0,-3 4 70,-6 5 0,-5-1-225,0 6 0,-6-2 33,1 2 1,4-3-229,1-7 1,3-1-118,2-3 237,6-4 97,-5-12 0,10 3 234,-6-6 0,6-6 0,-4-14 0,7-2 0,0-7 0,7 1 0,2-6 0,4 5 0,1 1 0,2 1 99,3-2 0,-4 3 174,4 7 1,-1 0 310,1 0-237,-4 6-103,6 2 1,-11 6 2,-1 0 8,0 0-350,-1 0 1,3 6-222,-6 3 1,0 4 315,-5 1 0,0 0 0,0 1 0</inkml:trace>
  <inkml:trace contextRef="#ctx0" brushRef="#br0">2361 15411 8397,'0'14'0,"0"0"-70,0 0 27,0 7 275,0 1 0,4 6 309,1 1 1,0-1-411,-5 1 0,1-1-376,4 0 0,-3 1 187,2-1 0,3-4-117,-3 0 1,1-7-612,-5 2 420,0-9 93,0 2-336,7-10 213,-6 4 160,5-6 0,-4-8 61,3-6 0,-2-7 145,6-7 0,1 0 30,4-1 0,2-1 19,3-3 0,-2 1 43,7-6 1,1 7 382,8-2-193,-3 3-2,11 1 1,-11 1 306,4-1-173,-4 1-244,-2 0 0,-1 5 201,-3 4 0,-4 5-122,-6 5 0,1 2 52,-1 7-164,-6 0 1,-2 8-179,-6 7 1,0 0-352,0 9 275,-6-7 64,-2 10 1,-6-5-827,-1 7 433,1-1 153,-6 1 323,4-7 0,-17 5 0,3-5 0</inkml:trace>
  <inkml:trace contextRef="#ctx0" brushRef="#br0">2560 15439 8397,'9'6'-113,"1"4"1,-6 4-169,6 5 1,-2 3 1090,1 7-251,-2-1-277,-7 0 0,0 6-77,0-1-231,0 6 101,0-9 0,1 8-69,4-9 1,-4 2 18,4-7 1,-3-4-479,-2-1 72,0-9-87,0 2 1,0-12-451,0 0 473,0-6 185,0-8 1,0-7 259,0-2 0,0 2 0,0-6 0,0-1 0,6-2 0,2-5 0</inkml:trace>
  <inkml:trace contextRef="#ctx0" brushRef="#br0">2702 15553 8397,'5'-14'-543,"-1"-1"405,7 1 203,-9 0 0,6 4-173,-3 1 115,-4 6-42,5-4 138,1 7 0,-6 8 30,4 7 0,1 0-16,-1 9 0,0 0-11,-5 4 0,5-4-94,-1 0 1,1-1-256,-5 6 140,6-1 53,-4-6 1,4 4-226,-6-8 139,0 8-161,0-10 1,0-1 296,0-5 0,-6-1 0,-2 6 0</inkml:trace>
  <inkml:trace contextRef="#ctx0" brushRef="#br0">2588 15666 8397,'8'0'242,"5"-1"79,-4-4 0,4 4-130,1-4 0,5-1-137,0 1 0,0 0-27,-5 5-42,0 0 448,-6 0-1344,5 0 424,-5 0 206,0 0 1,-2 6-128,-6 4 1,0 2 206,0 3 0,-6-1-100,-4 0 0,-3 2 212,-1 3 0,2-3 35,2 3 0,-3-4 165,4 0 105,3-1-265,-7-6 0,11 0 698,-2-4-279,2-2-181,2 4 0,2-6 104,2 0 0,0-1-194,5-4 1,1 2-170,4-7 160,0 7-335,0-3-58,-6 6 105,-2 0 51,-6 0 1,-6 6 65,-3 4 1,-4 2 90,-1 3 0,-5-1 6,0 0 0,-2 0 76,2 0 1,4-4 243,-4-1 1,3-1-168,2 2 1,4-4 431,1-6-10,6 6-233,-4-4-96,14 4 0,8-10-67,14-1 36,6-6-223,7 3 1,1-11-127,-1 0 0,1 0-169,0 5 1,-2-2-490,-3-3 0,1 3 400,-6-3 376,1-3 0,-6 0 0,0-6 0</inkml:trace>
  <inkml:trace contextRef="#ctx0" brushRef="#br0">3143 15098 8397,'7'0'-294,"6"0"0,-5 1-22,6 4 0,-4 9 646,-1 10 1,-1 4 719,2 6 1,-3 0-239,-2 4-293,-3 3-306,4-4 1,-1 5-28,0 1-123,-1 0-44,3-7 1,-6 4-170,4-7 0,1 5 150,-1-5 1,0-2-123,-5-7 0,0-3-157,0-7-52,0-6 1,0-4 148,0-8 179,-7-4-182,0-13 0,-3-4-154,1-13 1,4 0 104,-5-9 1,7-9-84,-2 0 0,4-11-161,1 1 0,0 3 4,0 1 0,6 10 295,4 5 0,9 9 311,4 5 0,-1 4 764,2 5-553,0 10-241,-2 8 1,0 6 484,-3 0-351,-3 0 116,-2 6 1,-3-3 365,-6 7 0,0 4-393,-5 5 1,0 6-72,0-1 0,-7 3-153,-2 1 1,-4 5-312,-1 1 0,-2-1-588,-3-5 497,3-6 153,2 5 0,2-11-387,2 3 307,4-10 52,-1 4 1,7-10 72,0 7 1,2-7 98,3 2 1,4 1 301,10-1 1,3 1-86,7-1 0,1 1 245,3 3 0,-3 4-302,3-3 1,-8 1-64,-1-2 0,0 2-442,4-6 193,1 6-231,-7-9 0,3 4-421,-6-6 0,0 0 808,-5 0 0,0 0 0,1 0 0</inkml:trace>
  <inkml:trace contextRef="#ctx0" brushRef="#br0">3683 14927 8121,'8'0'-1085,"-2"0"0,-6 2 1455,0 3 0,2 4-125,2 10 1,-2-2 537,3 7 1,1 6-186,-1 8 0,4 5-6,-4 4 0,1-1-328,-1 6 1,-3-5-153,2 5 1,3-6 51,-3 2 0,1-10-146,-5-5 0,0-10-1030,0-4 453,0-3 254,0-8-1196,0-2 997,0-18 0,0-4-348,0-12 0,0-1 852,0 1 0,0-7 0,0-3 0,-5-3 0,1-2 0,-1-6 0,5-1 0</inkml:trace>
  <inkml:trace contextRef="#ctx0" brushRef="#br0">3754 15069 8397,'6'-14'-154,"-4"0"1,6 6-111,-4 3 1,0 4 519,5 1 0,-4 0 494,4 0 0,1 4-266,4 1 1,0 11-15,0-2 0,5 8 112,0-3 0,0 11-147,-4-1 1,0 9 205,4 0-374,-9-4-94,9 7 0,-11-11-87,6 4 0,0-9 130,0-1 1,0-9-66,1 0 0,-1-8 40,0-7 0,0-1-210,1-4 1,-1-11-101,0-12 51,-6-1-213,5-18 1,-7 3-258,3-13 0,2 5 43,-6 0 1,0 11-259,-5-2 1,0 5 194,0 0 0,0 3-310,0 7 0,0 6 140,0 3 0,0 3-560,0 2 1288,-6 6 0,4 2 0,-4 6 0</inkml:trace>
  <inkml:trace contextRef="#ctx0" brushRef="#br0">4280 14870 8397,'8'-9'-1387,"-3"-1"778,3 7 2125,-7-3-903,12 6 0,-12 2-122,4 2 1,-3 10-45,-2 10 1,0 5 134,0 4 1,0 3 223,0 7-252,-7-1-338,6 1 1,-6 4-435,7 1 159,-6 6 96,5-17 0,-6 11 246,7-10 0,0-8-1194,0-2-2262,0-9 2308,-6-5 0,4-9-166,-2-10 0,2-9 1031,2-10 0,-5-4 0,0-5 0,1-5 0,4-9 0,0 1 0,0-6 0,0 6 0,0-2 0,0 6 0,0 4 0,1 5 0,4 9 0,-2-1-46,7 6 1,-1 6 195,5 8 1,1 4 30,-1 1 0,5 1 24,0 4 0,4 8 1857,-4 6 1,7 6-831,-3-1 1,0 4 73,0 5-746,1-3 2,-2 11 0,0-4 264,-3 5 1,-3-1-241,3-3 0,-3-4-12,-2-11 0,0-2-254,0-7 0,-4-6-41,-1-3 0,-1-5-347,2-5 0,2-5-104,-2-9 0,-2-9-60,1-10 1,-4-6-439,4 1 1,-6-7-1036,2 7 1,2-8 194,-3 4 0,1 0 1510,-5 4 0,-6-6 0,-2-1 0</inkml:trace>
  <inkml:trace contextRef="#ctx0" brushRef="#br0">5488 15112 8397,'5'-17'238,"0"2"-238,6 11 0,-9-9-1445,10 12 1445,-4 1 0,0 14 0,-2 8 0</inkml:trace>
  <inkml:trace contextRef="#ctx0" brushRef="#br0">5460 15368 8476,'14'9'124,"0"1"0,1-1 252,-1 6 0,2-1-355,3 0 1,-2-1-265,7-4 1,-1 2 242,6-6 0,6 6 0,1-3 0</inkml:trace>
  <inkml:trace contextRef="#ctx0" brushRef="#br0">6640 14444 8397,'-1'-27'889,"-4"3"-311,3 4-143,-10 12 1,8-3-90,-5 6 0,-1 0-61,-4 5 1,-2 0 16,-3 0 0,-3 7-89,-6 2 0,-7 12-156,-3 7 0,-3 2 98,-1 8 0,-1 0 127,0 5 1,8 4-323,7 0 1,3-6-127,11-7 1,3-4-127,11-2 1,0-4 196,0-1 0,7-5-51,8 1 1,5-8 160,9-2 0,5-6-4,4 2 0,3 2 311,2-3-1,0 1-325,-7 1 0,-1-3 122,-7 7-78,-6-1-19,-1 6 1,-12 4-83,1 0 0,-7 6 94,2-1 1,-10 9-20,-5 5 1,1-2-45,-5 2 1,3-7-161,-8 3 1,-2-1-152,2-5-12,-6 4 296,9-16 1,-11 9-194,4-6 188,2 0 41,1-11 1,5 4-14,1-2 0,5-2 54,-1 1 0,7 1 202,-2 4 0,4 0-140,1 0 1,6 5 76,3 0 1,3 7-149,-3-3 0,4 6-21,-4 4 0,-1 3 33,2 7 1,-6-1 53,6 1 0,-7 1-15,2 4 1,1 1 49,-1 3 1,-1 2 222,-4-7 0,5 7-206,0-2 1,1 3-135,-1 2 1,-3 0 963,2 0-1289,4-1 624,-6-5 1,6-2 127,-4-6-464,-2-7 155,11-1 1,-10-12-135,6 1 0,-6-11-532,2 1-166,3-9 0,0-1-202,6-8 1,0-4 1131,1-6 1,5-7 0,2-1 0</inkml:trace>
  <inkml:trace contextRef="#ctx0" brushRef="#br0">6868 14501 8397,'9'-5'-81,"1"0"173,-1-6-155,5 3 1,5-6-128,0 0 1,6-2 217,-1-3 0,3 2-120,1-7 0,-1 7-6,-3-2 0,-3 3 125,-7 2-38,0 6 74,0 2 1,-6 20 47,-3 9 1,-12 11-115,-7 8 1,-2 7 61,-7 3 1,5 4-49,-1 0 0,2-5-4,-2-4 0,8-4-311,-3-5 1,3-5 102,-3-9 1,-1-5 200,1-10 0,0 4 0,0-5 0</inkml:trace>
  <inkml:trace contextRef="#ctx0" brushRef="#br0">6896 14501 8254,'21'-7'0,"2"7"0,1 8-121,4 11 0,-2 3 294,7 7 0,-5-5 382,-4-1 1,3 6-456,-3 4 1,-4-6-399,-1-8 0,2-4-363,-2 0 1,-1-7 324,-3-4 0,-1-4 336,0-4 0,0-11 0,1-7 0</inkml:trace>
  <inkml:trace contextRef="#ctx0" brushRef="#br0">7280 14401 8254,'9'-14'-250,"1"0"0,-1 1 145,6 4 0,0-4 543,4 4 0,3 1 181,7-2-772,6 1 131,-5 1 0,4-5 114,-5 4 1,-1-4 34,1-1 0,-2 6 63,-4 3 1,-7 4-62,-6 1 1,-3 1 14,3 4 0,-4 4-12,-6 10 1,-8 8-165,-6 6 1,-8 12-47,-11-3 0,-4 9-199,-5-4 0,2 7-83,-2-2 1,9-8-14,-5-1 1,11-10-145,3 0 0,7-4 179,-2-6 0,5-7-328,4-6 666,-3-7 0,5-11 0</inkml:trace>
  <inkml:trace contextRef="#ctx0" brushRef="#br0">7237 14515 8238,'11'-10'-443,"4"1"0,-4 6 1039,8-2 1,3 10-111,1 4 0,9 6 114,1 3 1,7 5-242,-2 5 0,-2 0-308,2 1 0,-7-5-110,3-1 1,-4-1-425,-2 2 1,0-2-568,1-3 1050,-7-3 0,5 11 0,-5-5 0</inkml:trace>
  <inkml:trace contextRef="#ctx0" brushRef="#br0">8446 13847 7980,'-5'14'3,"0"0"0,-6 7 0,0 4 456,-6 7 0,-5 4-565,-7 7 0,-6-1 10,-2 1 0,-3-2-12,2-3 0,-3 0 117,3-10 1,3 2-94,2-11 1,10-1-185,4-9 0,3 2 99,2-6 0,6-2-225,3-8 1,3-4 99,2-10 1,7-3 293,2-7 0,9 6 0,1-1 0,4 7 0,-4-2 0,6 9 34,-1 5 1,1 4-54,-1 1 0,3 1 527,-3 4 1,-2 5-200,1 9 0,-4 1 278,5 4 1,-7 7-187,2-2 0,-4 2-235,-6-2 0,4 4 34,-4 0 1,-1 2-161,2-2 1,-6-1-88,6 6 1,-5-8-406,4-2 0,-6-1-1097,2-8 720,-3-7 59,-2-5 770,0-20 0,0-9 0,0-14 0</inkml:trace>
  <inkml:trace contextRef="#ctx0" brushRef="#br0">8417 14202 8156,'15'-28'0,"-1"-1"0,6 1 12,4-1 0,4 6 110,6-1 0,2 5 139,7-5 1,4 9-59,0 0 0,-4 1-174,-5 5 0,-2-2 118,2 1 1,-3 4 5,-7 6 1,-5 0-188,-5 0 1,-2 8 77,-2 6 0,-1 2-119,-3 7 1,1 3 37,-7 7 0,1-1 28,-5 5 1,0 1 2,0 5 0,0 0-25,0-1 0,-6 1-14,-4 0 0,-1-2-101,2-3 1,-4 1-320,4-6 1,-9-1 191,-1-8 1,-4-4-441,4-6 713,-7-6 0,-2-2 0,-8-6 0</inkml:trace>
  <inkml:trace contextRef="#ctx0" brushRef="#br0">8446 14202 8156,'14'16'-268,"0"3"1,5-3 188,0 3 0,0 3 21,-5 2 1,1 2 305,-1 3 0,-2-2-55,-2-4 1,1-1-353,-6-3 264,-1-3-772,-4 5 315,0-13 0,-1-8-27,-4-10 1,2-4 271,-7-5 1,7-3 106,-1-7 0,0 1 0,0 0 0,2-1 0,-3 1 0,8-1 0,2 1 0,6 1 0,-1 3 0,9 5 106,4 10 1,0 3 147,0 6 1,-5 0 284,1 0 0,1 6-156,-1 3 0,-2 9-2,-7 1 1,-4 6-162,-6-1 1,0 3 40,0 1 0,-6-4-224,-4-1 0,-4 1 51,-5 4 1,-1 1-298,-4-1 0,-1-6-48,6-3 1,0-4-635,5-6 347,-1 4 47,1-12 40,6-1 0,13-8 457,9-6 0,10-6 0,-2-2 0</inkml:trace>
  <inkml:trace contextRef="#ctx0" brushRef="#br0">9455 13861 8007,'14'8'414,"1"6"1,-1 8-242,0 11 0,-1 1-153,-4 8 0,2-2-176,-6 7 1,0-3 168,-5-1 0,0-2-50,0-3 0,-5 3 105,0-3 1,-1-3-143,1-2 0,4-9 9,-4-5-14,-3-4 0,5-7 0,-7-3 0,7-16 102,-2-8 1,4-8-208,1-6 0,0-3 54,0-7 0,0-6-134,0-3 0,6 1 51,4-1 0,4 2 267,5-3 0,-3 11-82,3 9 1,-4 9 134,0 5 1,4 10 144,0 4 1,-5 3-79,-5 2 0,-6 11 24,2 3 1,-3 10-44,-2 0 0,0 7-22,0 3 1,-7-1-16,-2-5 1,-4 1-102,-1-1 1,-5 1-11,0-1 1,-5-6-136,6-3 1,-1-5-98,4-4-241,1 2 126,0-10 286,6 4 0,3-6 74,10 0 0,3 0-81,6 0 0,7 2 163,2 3 1,3 3-31,-3 6 0,4 5 74,-3 0 0,3 4-216,1-4 0,1 2-216,-1-2 1,2-8-286,3 3 1,-4-9 56,-1 0 514,1-4 0,-7-1 0,6 0 0</inkml:trace>
  <inkml:trace contextRef="#ctx0" brushRef="#br0">9939 13875 8007,'6'8'87,"-4"5"0,4-4 170,-6 10 1,0-1 75,0 5 0,0 3-92,0 7 1,-5-3-33,0 3 0,-6 2 20,2-2 1,-9 5-116,0-5 0,-1 5 75,4-5 0,6 0-425,-1-4 0,2-3-1231,-1-2 830,-4 3 151,12-11 0,-6-4 173,7-12 1,0-14-549,0-14 861,0-7 0,7-8 0,1 1 0</inkml:trace>
  <inkml:trace contextRef="#ctx0" brushRef="#br0">9939 14017 8007,'14'-14'0,"0"6"16,0 4 1,-4 4 168,-1 4 1,1 4 334,4 6 1,0 7-104,0 3 0,-4-2 82,-1 1 0,-4 0-67,5 0 1,-6 3-26,6-8 1,-7 6-296,2-5 1,-2 0 114,2-5 1,-4 1-77,4-1 184,-4-6-554,6-2 1,-4-6-100,6 0 1,-5-2-316,0-2 1,3-4 97,-3-6 0,7-2-399,-1-3 0,-2-2 152,1-2 1,-4-6 781,5 1 0,-1-7 0,5-8 0</inkml:trace>
  <inkml:trace contextRef="#ctx0" brushRef="#br0">10308 13875 8007,'2'10'-410,"3"-1"1,-4 1 815,4 4 1,1 5-7,-1 0 1,0 0 162,-5-5 0,4 5-151,1 0 1,0 5-66,-5-5 0,0 6-52,0-2 1,-2 1-248,-2 5 1,0-4-44,-5 8 0,0-3-118,-6-1 1,1-1-227,0 0 0,4-1 224,1-3 1,4-4-2239,-4-5 2353,6-7 0,-10-8 0,5-8 0</inkml:trace>
  <inkml:trace contextRef="#ctx0" brushRef="#br0">10365 13946 8007,'14'0'274,"-4"0"-80,-1 0 0,-1 7 28,2 2 1,1 5 345,-6 5 0,4 3-136,-4 7 0,4-1 109,-4 1 0,4 4-143,-4 0 1,5 7 78,-6-3 0,7 0-94,-1 1 0,3-8-368,1-2 0,5-6 102,0-8 0,4-6-37,-4-3 0,7-6-3,-3-9 0,4-6-51,2-12 0,-7-7-549,-3-3 1,1-3 270,-1-2 1,0 1-577,-5-1 1,-4 0 353,-1 1 1,-6 4 473,2 0 0,-3 6 0,-2-2 0</inkml:trace>
  <inkml:trace contextRef="#ctx0" brushRef="#br0">7223 15425 8018,'0'-22'0,"0"3"0,0 3-1046,0 2 931,0 6 0,2 2 785,2 6 1,-2 7-369,3 8 0,-4 5 113,-1 9 0,-1 5-159,-4 4 0,-3 5-130,-6 4 0,-5 4-207,0 6 0,-5 0 64,5-1 1,-4 0-77,4-4 1,-2-9-32,2-10 0,3-5-186,-3-4 0,4-8 8,0-7 0,1-6 82,0 2 1,4-5 49,1-5 1,6-7 48,-2-7 1,7-8-42,7-2 1,4-5 43,15-9 1,-1 0 90,11 1 0,-2 4-25,2 0 1,2 11 150,-7-1 1,-2 10-29,-7 4 0,1 6 544,-6 8-252,0 0 1,-6 8-144,-4 6 0,-2 2-35,-7 8 0,-7 6-71,-2 8 1,-10-2-129,-5 2 1,2-2 5,-1 2 1,-3 2-151,-7-7 1,8-6-32,-4-8 0,6-4-30,-1 0 1,3-8 25,7-2 0,0-5 67,0-5 0,6-9-101,3-9 1,10-4 117,4-2 1,10-1 109,5-3 0,3 8-24,1-4 1,1 6 139,-1-1 0,-4 5 142,0 10 0,-7 2 48,2 7-125,-3 0 1,-4 7-64,-2 2 1,-4 8 123,-6 2 0,-1 7-77,-4-3 1,-3 4-103,-6 2 1,-1 4-14,1 0 1,-5 0-167,0-4 0,-1-1 89,1 0 0,3-1-417,-3-3 101,3-3 265,8-14-193,2 0 1,14-18 51,6-4 0,2-8-37,8-1 0,-1-3 193,6-1 0,-1-1 115,1 1 1,1 6-116,3 3 1,-3 3 102,3 2 1,-8 4 217,-1 1 0,-7 6-70,2-2 1,-8 8 153,-1 2 1,-7 11-56,2-2 0,-7 10-1,-7-1 1,-2 9-147,-13 1 0,0 7-141,-4-3 1,-1 5 10,1 0 0,0 6 68,-1-1 0,2 0-443,4-4 0,-3-7 192,7-3 1,-1-10-513,1-9 0,3-2 280,-3-7 0,3-6-348,2-9 752,6-9 0,-11-9 0,3-9 0</inkml:trace>
  <inkml:trace contextRef="#ctx0" brushRef="#br0">7095 16249 8018,'16'-8'0,"3"4"0,-3 2-103,3 2 1,-2 0 162,2 0 1,-3 2 258,3 2 1,1 0-248,-1 5 0,5-6-177,-5 2 1,5 1 104,-6-1 0,8-7 0,-4-5 0</inkml:trace>
  <inkml:trace contextRef="#ctx0" brushRef="#br0">7806 15610 8018,'21'-21'-284,"-4"5"141,7-3 1,-2 4-172,1 0 0,4 3 523,-3 2 0,1-2 538,-1 2 0,-2 2-409,-3-1 1,-8 6-189,3-2 0,-9 5-214,0 5 0,-7 2 118,-7 8 1,-2 5-288,-13 4 0,-4 9-4,-6 5 0,3 3-5,7 2 1,-1-5 44,6 0 0,5-8 72,4-2 211,7-6-147,-3-8 0,12-9 230,3-10 1,10-6-115,5-17 0,-2 3-15,2-9 0,0 6-95,4 4 1,0-3-189,1 4 0,-2-3-637,-4 3 880,-2 2 0,-7 1 0,0-2 0</inkml:trace>
  <inkml:trace contextRef="#ctx0" brushRef="#br0">7778 15610 8018,'0'25'0,"0"3"0,0 15 136,0 0 0,0 10 281,0 4 1,0 0 48,0 5 0,0-4-173,0-1 0,0-2-644,0-3 1,0 1 242,0-11 1,1 2-306,4-10 0,-2-3 113,6-7 300,-5-4 0,8-12 0,-4-1 0</inkml:trace>
  <inkml:trace contextRef="#ctx0" brushRef="#br0">7820 16022 8018,'7'-22'242,"5"-3"193,7 6 1,2-2-311,-2 2 0,3 3 103,6-3 1,1-1-109,-1 1 0,0 0 81,1 5 1,-2-1-286,-4 1 1,-7 6-203,-6 4 60,-7 2 0,3 8 102,-6 4 0,-11 9-111,-3 4 1,-10 9 32,1 1 0,-4 5 34,-2-5 1,7-1 155,3-8 0,5-4-59,4-6 0,-1-4 358,7-1-254,-1-6 1,11-4 98,4-13 1,2-1-56,3-4 1,5 4 15,4 0 1,-2 1-80,2 0 0,-7 1 28,2 4 0,-3-2-242,-2 6 218,-6 0 0,-2 13-88,-6 7 1,-8 0 69,-6 9 1,-5 0 110,-5 4 1,-2 1 30,2-1 1,2 0 135,-2 1 0,7-1-51,-2 1 1,8-7-94,1-3 0,7-3 291,-2-2-276,4-6 0,2-2-111,4-6 0,5-8-80,8-6 0,5-2-198,5-8 1,5 2-56,0-1 1,1-3-253,-6 7 0,-4 0 99,-1 5 1,-5 0 152,1 0 1,-3 4-914,-2 1 1208,-6 6 0,-2-4 0,-6 9 0,0 3 0,-2-2-472,-2 6 649,2 1 155,-4 4 1089,6 0-587,0 0-451,6 1 0,2-7-29,6-4 1,0 3-872,1-3 133,-1 1 1,0-5-979,0 0 1362,-6 0 0,5 0 0,-5 0 0</inkml:trace>
  <inkml:trace contextRef="#ctx0" brushRef="#br0">8446 15524 8018,'1'15'0,"4"-1"0,-3 2-69,2 3 1,-2 7 263,-2 8 0,0 10 326,0-2 1,0 6-95,0-1 1,0-3-384,0 4 1,0-4 91,0-1 0,0-5-337,0 0 0,0-13 0,0-2-60,0-5 153,0-10 1,0-5-186,0-13 1,0-1-144,0-12 1,-5-6 131,1-4 1,-1-6-55,5 1 1,0-3 125,0-2 1,0-4 189,0-1 0,6 2-60,4 8 1,4-1 151,5 6 1,3 1 33,6 9 1,2 2 331,3 7 0,-2 4-107,2 1 1,-8 6 217,-1-2 0,-7 8-182,2 2 1,-10 7-91,-4 3 1,-3 0-146,-2 9 1,-7-5 1,-2 5 1,-10 4-224,-5 5 0,-4 5 32,-5-5 1,4 5-159,1-4 0,1-1-75,8-5 1,0-6 113,5-3 1,1-8-122,4-1 199,2-7 0,7 2 92,0-10 1,2 2 55,3-7 1,4 6 248,10-6 1,5 7-140,9-2 1,-3 4 105,3 1 0,2 1-397,-2 4 1,0 1 82,-4 4 0,-1 1-519,1-6 1,-1-1 53,1-4 535,-7 0 0,4 7 0,-3 0 0</inkml:trace>
  <inkml:trace contextRef="#ctx0" brushRef="#br0">9057 15439 8018,'0'14'95,"0"0"0,0 7 480,0 3 1,-5 3-168,1 1 1,-7 7-33,1 3 1,-3 0-222,-1 4 1,0-2-155,0 7 0,0-4 43,-1-5 1,6 1-273,-1-6 0,3 4-102,-3-9 0,2 0 82,3-13-535,4 2 0,-5-17 313,6 0 0,0-8-78,0-11 1,0-8 547,0-6 0,0-6 0,0 1 0,6-3 0,3-2 0,2 5 0,-1 0 0,2 7 0,-2-2 0,3 7 0,1 3 0,-5 10-103,1-1 1,-5 9 241,4 0 0,-4 4 698,4 1 1,-4 8-102,4 6 0,-5 8 135,0 11 0,-2 2-367,-2 3 1,5 1-45,-1-6 0,1 1-195,-5-6 0,5-1-8,0-3 0,1-9-273,-1-5 1,-2-7 97,6 2 0,1-12-185,4-7 0,0-8-237,0-11 0,5-3-453,0-7 0,2 0 370,-2 1 1,-2 4-150,7 0 0,-7 8-495,2 1 1,-3 2 1066,-2 9 0,0-1 0,1 4 0</inkml:trace>
  <inkml:trace contextRef="#ctx0" brushRef="#br0">9541 15425 8797,'7'6'747,"0"2"-281,-7 6 1,-2 2 3,-3 3 0,-2-2 41,-8 7 0,1 5-178,0 4 1,-7 6 5,-2-1 1,-3 5-213,3 4 0,-4-3 77,3 4 0,4-6-449,1-4 1,0 2 250,4-7 0,0-5-944,10-4 1,0-11 248,5 1 0,0-11-136,0-3 1,2-9 120,3-15 0,2-6-93,8-13 0,-6-1 797,1-3 0,5-4 0,7-6 0</inkml:trace>
  <inkml:trace contextRef="#ctx0" brushRef="#br0">9427 15553 8018,'14'-14'-365,"-1"4"-45,-4 1 0,4 5 973,-4 0 476,4 2 1,1 8-131,0 4 1,-4 9-379,-1 5 0,-6 4 16,2 5 1,-3 3-149,-2 7 1,0-5 60,0 0 1,0-5-147,0 5 0,4-8 81,1-2-217,6 1-296,-3-13 0,6-2-85,1-9 1,-1-12 150,0-7 0,0-6-541,1-9 0,-4-1 200,3-3 0,-8 3 18,8-3 1,-3 0 147,4 4 1,-1-1 51,0 11 0,-4 0 232,-1 5 0,-1 0-128,1 0 1,-1 6-867,-3 3 279,-3-3 658,4 7 0,-12-6 0,-2 7 0</inkml:trace>
  <inkml:trace contextRef="#ctx0" brushRef="#br0">11304 14302 8018,'-23'0'665,"4"0"-448,4 0 0,7 1 243,3 4-229,3 3 0,9 6-10,2 0 1,5-1-120,5-4 1,4 3-26,5-8 0,0 1 124,1-5 1,-5 5-141,-1-1 1,-1 1 14,2-5 0,1 0-202,-6 0 1,5 2 50,-5 3 0,0-2-29,-5 6 1,-1 1 96,-4 4 1,2 2-96,-6 3 0,-2 7 62,-8 8 1,-2 5 43,-8-1 0,0 3 87,-4 2 0,1-1-84,-5 1 0,5-5 237,-1 0 0,-1-7 24,1 3 0,-2-9 42,2-1 0,3-7-217,-3 2 1,4-8-40,0-2 0,6-5-194,-1 0 1,6-2 76,-6-2-681,7 0 0,-2-2 337,10-2 0,8-4-713,6-6 0,4-1 1120,-4 1 0,13 0 0,-2 0 0</inkml:trace>
  <inkml:trace contextRef="#ctx0" brushRef="#br0">11716 14614 8101,'-14'-6'-167,"-1"-3"0,6 1 111,-1-2 0,7 6 1599,-1-6-1025,2 7 1,2-5-189,0 3 0,8 4-75,6-4 0,7 3-30,7 2 1,2 0-183,3 0 1,2 0 158,3 0 0,1-1-586,-5-4 1,-1 2 285,-5-7 1,-1 7-767,-3-1 0,-4 0-666,-5 0 1530,-8 2 0,6-11 0,-5 6 0</inkml:trace>
  <inkml:trace contextRef="#ctx0" brushRef="#br0">11929 14430 8101,'14'0'0,"1"0"92,-1 0 0,5 0 159,0 0 1,6 0-9,-1 0 0,-2 0 8,1 0 1,1 0-185,5 0 1,-1 0 47,0 0 0,2 0 59,4 0 1,-9 1 3,3 4 1,-9-3-33,0 2-196,-3 4 0,-8 0 137,-3 6 0,-4 2-275,-1 3 1,-12 0 89,-7 9 0,-8-2-421,-6 7 1,1-2 220,-6 3 0,7-4 298,-3 3 0,4-3 0,2-2 0</inkml:trace>
  <inkml:trace contextRef="#ctx0" brushRef="#br0">12882 13875 8154,'0'-14'-680,"0"6"453,0 2 551,0 6 0,1 1 2,4 4 0,-3 5-13,2 9 1,-2 4-212,-2 10 1,-2 4-1,-2 5 1,-9 1-142,-6 0 1,-2-2 102,3-3 0,0-4-90,-6-5 1,7-2 27,-2-4 0,3-4-204,2-9 162,0 2 0,1-12-156,4 0 1,2-7-16,7-12 1,0 1 126,0-5 1,7-1-152,2-5 1,10 1 30,5 0 1,4 1 150,6 3 1,-3 3-70,7 7 0,-2 6 193,2 4 1,-3 2-7,-7 2 0,-5 6 110,-4 4 1,-8 4 10,-2 5 0,-6-2-107,2 7 0,-11-5 110,-9 5 1,-5-1-118,-9 6 1,-5-1-115,-4 1 1,-2-1 111,2 1 1,4-1-2,5 0 1,2-7-193,4-7-447,2 0 328,7-12 203,6-2 0,8-13-99,9-6 0,6-4 89,4 4 0,-2-2-5,7 2 0,4 3 58,5-2 1,5 6 8,-5 3 1,-1 6 14,-8-2 0,-4 4 8,-6 1 1,-1 1 41,-3 4 1,-4 3 174,-6 6 1,-5 5 22,0 0 0,-12 6-140,-2-1 1,-6 3 22,-4 1 0,1 5-54,-1 0 0,1 7-169,0-2 0,4-3 60,0-2 0,8-10-149,2-4-509,0-3 462,12-8 0,-4-3-78,6-10 1,6-4 110,4-10 1,7 1 124,2-5 0,7 5-78,-3-1 0,9 3 197,1 2 0,0 2-53,-4 2 1,-6 4-15,1 6 0,-11 0 267,1 0 0,-9 6-105,-1 4 1,-2 4 125,-2 5 0,-6-2-78,-4 7 1,-9 0-209,-5 4 1,-9 2 96,-5 3 0,2-1-197,-2 6 1,2-5-91,-2 5 1,2-10-305,2 5 1,4-12-184,-3 3 1,8-7-13,1-3 677,7-6 0,-4-8 0,7-8 0</inkml:trace>
  <inkml:trace contextRef="#ctx0" brushRef="#br0">12640 14856 8154,'21'0'-431,"-4"0"302,7 0 0,-5 2 260,4 2 1,-1 0-96,2 5 1,3-4-369,-3 4 0,-2-6-99,1 2 431,1-3 0,5-9 0,-1 0 0</inkml:trace>
  <inkml:trace contextRef="#ctx0" brushRef="#br0">13180 14088 8176,'22'-14'-535,"-3"0"1,3 0 79,2 0 0,1-1 842,-1 1 1,1 5-2,-6-1 0,0 7 732,-4-2-654,-1 4-383,0 1 1,-6 1-173,-3 4 1,-5 8 123,-5 6 1,-5 6-92,-9-1 0,2 2 172,-7 3 1,7-1-277,-2 1 0,5-7 57,4-3 1,4-3 203,6-2 1,0-5-120,0 1 1,8-9 23,6-1 1,2-6-199,8-8 1,-5-5 71,4 0 0,1-6-105,4 1 0,-1 3 112,-3 2 0,-3 4-963,-7 0 1078,-6 1 0,-2 0 0,-6 0 0</inkml:trace>
  <inkml:trace contextRef="#ctx0" brushRef="#br0">13308 14074 7473,'-8'14'53,"2"7"196,6 3 0,0 4 82,0 5 0,-2 4-60,-2 5 1,1 3-212,-7 2 0,1-1 98,-6 6 1,1-2-240,0 3 0,1 0-74,4-5 1,-2-1-203,6-4 1,-4-7 36,4-3 1,0-3-776,5-1 458,-6-7 637,4-2 0,-10-12 0,4-2 0</inkml:trace>
  <inkml:trace contextRef="#ctx0" brushRef="#br0">13280 14529 8176,'20'-28'0,"-4"1"0,3 3 0,2 4 192,-2 5 1,4 1 82,-4 0 0,5 0-2,-5 0 1,5 6-51,-5 3-295,0-3 0,-10 6 130,0-2 1,-7 7-92,-2 2 1,-6 7-240,-8 2 0,-7 2 78,-3 8 1,-3 1-9,-1 8 1,4-3 44,1 4 0,5-4 127,-1-2 1,5-1 32,5-3 0,-2-4 231,6-6-208,0-6 1,7-1 23,2-7 1,6-8 84,9-7 0,-2 0-92,7-9 1,4 0-95,5-4 0,5 4 90,-4 0 0,-3 7-146,-7-2 1,1 5 6,-6 4 73,-6 4 0,-7 8 45,-6 2 1,-6 6-10,-4 9 1,-13 5 140,-6 9 0,-4-2-92,0 7 0,3 0 263,-3 5 0,7-7-70,3-3 1,5-3 80,-1-1 0,10-2-33,4-4 0,2-4 90,-2-9-260,4-4 0,1-6-186,9 0 0,5-8-226,5-6 1,-1-2 160,5-8 0,1 1-472,4-6 0,1 6 242,-1-1 0,-4 7-789,0-2 325,-7 3-36,4 2 247,-14 6 605,0 1 177,-7 14-177,0 1 681,-7 6-401,6 0 283,-5 0 0,10-4-227,1-1 0,6-6-58,-1 2 0,7-2-196,2 2 0,0-3-377,-5 2 0,5-2 295,0-2 0,0 0 0,-5 0 0</inkml:trace>
  <inkml:trace contextRef="#ctx0" brushRef="#br0">13792 14245 8120,'4'-22'0,"1"3"0,6 3-353,-1 2 1,2 0 55,3-1 1,3 1 619,1 0 1,0-5-197,-4 0 0,4-5 89,0 5 1,4 0-42,-4 5 1,5 2-109,-5 2 1,0 4-79,-5 6 1,-6 3 2,-3 6 0,-4 7 83,-1 13 1,-8 5-53,-6 4 0,-2 3-49,-7 2 0,4 0 26,-5-1 1,5 1-75,-5 0 1,7-1-32,-2 1 1,3-2-178,2-3 1,0-8-332,0-6 197,-1-13 180,1 1 1,6-24 57,3-7 1,4-7 73,1-2 0,0 0 104,0-1 0,6 1 0,4-1 0,-2 7 98,1 3 1,1 5 116,4 4 1,0 4-57,0 6 1,0 6 177,1 4 0,-1 3-149,0 1 0,-3 5-59,3 0 1,-6 0-348,11-5 0,-6 0-49,6 0 267,-3-6 0,4 5 0,2-5 0</inkml:trace>
  <inkml:trace contextRef="#ctx0" brushRef="#br0">14161 14088 8120,'15'-14'-37,"-1"0"1,0 6-1,0 3 0,0 4 569,1 1 0,-1 0-147,0 0 0,2 0-181,3 0 0,-3 5-9,3-1 1,-8 6 206,-2-5-275,1 6 1,-3-4-175,-2 8 1,-5-1 115,-5 0 1,-9 7-61,-9 2 0,-6 4-484,-4 2 0,-3 4 239,-7 0 0,2 0-358,3-4 1,0-7 237,10-3 1,1-4-248,8 0 0,8-3-88,-3-2 691,2-4 0,-2-12 0,0-2 0</inkml:trace>
  <inkml:trace contextRef="#ctx0" brushRef="#br0">14019 14288 8120,'29'0'0,"-1"0"25,0 0 0,1 6 242,-1 3 1,1 6 328,-1 3 0,-1 0-303,-3 6 1,-2-7-226,-3 2 0,-3-3-484,3-2 0,-4 0 248,0 0 0,-1-6-532,0-3 0,-5-3 153,1-2 547,-1 0 0,6-13 0,-1-3 0</inkml:trace>
  <inkml:trace contextRef="#ctx0" brushRef="#br0">14645 13804 8185,'4'10'-31,"1"-1"1,0 1 390,-5 4 1,0 2-58,0 3 0,-6 3 37,-4 6 0,-4 5-86,-5 0 1,-3 7-292,-7-2 1,6-2-49,-1 2 0,2-6-83,-2 1 1,-1-5-415,6-4 1,5-10 67,4-9-40,1-3 0,1-6 156,3-5 1,4-1 129,1-9 1,1 4 267,4 0 0,3 6 0,6-1 0,0 7 102,0-1 0,2 2 127,3 2 0,-3 8 71,3 6 1,-3 2 329,-2 8 1,0-1-63,0 6 0,-1-1-148,-3 1 1,1-3-49,-7-2 0,3 3-24,-3-3 1,-2 1-328,3-1 0,-2 1-251,2-6 1,-4 0-912,4-5 352,-4 0 117,-1-6 1,0-5 72,0-12 1,0-7 178,0-12 0,0-7 420,0-3 0,2-3 0,3-2 0,-2 1 0,6-1 0,1 0 0,4 1 0,5 1 0,0 3 0,6 0-24,-1 9 1,3-1 119,1 11 1,-1 2 473,-3 7 0,3 4-238,-4 6 1,-2 2 108,-2 2 0,1 6-75,-1 9 0,0-2 44,-4 7 1,-1-5-188,0 5 0,0-1-156,0 6 0,-6 1 81,-3 3 1,1 0-251,-1 10 0,0-2-114,-5 11 1,-6 2 135,-4 7 0,2-7-103,-1 3 0,-1-11-184,-4-4 0,0-2-218,0-12 1,-1-2 101,1-12 0,-5-6-505,0-4 988,0-8 0,-1-17 0,-2-9 0</inkml:trace>
  <inkml:trace contextRef="#ctx0" brushRef="#br0">14744 14160 8073,'22'3'-96,"-3"6"1,-3 1-23,-2 9 0,-1 3 74,-4 1 1,-2 4 503,-7 2 0,-2-1-159,-3 1 1,-2-1-187,-8 0 0,1-4-49,0 0 0,0-7-84,-1 2 1,6-5 78,-1-4 0,6-4-104,-6-6 0,7-1-279,-2-4 0,4-9 135,1-10 0,6 2-138,4-2 0,4 0 80,5-4 1,1 6 246,4 3 1,3 3 17,-3 2 1,2 6 216,3 3 0,-1 4-42,1 1 0,-7 1-66,-3 4 0,-3-2 373,-2 7 1,-2-1-168,-2 5 0,-4-4 130,-6-1 1,0 1-62,0 4 1,-6 5-475,-4 0 1,-9 1-337,-4-1 1,-9 2-1044,-1 3 1449,-6 2 0,2-3 0,-5 5 0</inkml:trace>
  <inkml:trace contextRef="#ctx0" brushRef="#br0">15427 13861 8007,'-8'-22'-873,"-5"1"654,4 7 1,1 0 777,-2 0-287,7 6 0,-5 1 98,3 7 0,4 8-5,-4 7 1,4 7-80,1 11 1,0 10 0,0 9 0,0 3-6,0 2 0,1 0-248,4 0 0,-4-7 133,4-3 1,-3-2-277,-2-3 0,0-7 109,0-6 0,-2-4-52,-3-11 0,2 2-98,-6-11 0,4-1-51,-4-4 1,4-6-55,-5-3 1,3-10-19,-3-5 1,4-9-144,6-5 0,0-6 131,0-9 1,6 1-23,4-9 1,7-1 41,2 5 0,11-1 43,-2 10 0,9 7 14,-4 8 1,5 11 153,-5 8 1,5 6 596,-5 8 0,0 2-30,-4 2 0,-7 6-125,-3 9 0,-5-2-144,-5 7 1,-2-1 6,-7 6 1,0-1-34,0 1 0,-7-1-135,-2 1 1,-5-6-31,-5 1 1,1-2-120,-5 2 1,-1-4 49,-4-5 0,1-3-93,3-2 0,-1-4 39,6-6 0,0 5 16,5-1 122,6 1 1,3-5-87,10 0 0,6 0 83,12 0 1,3 2 3,12 3 0,-7 2 138,2 8 1,2 0-375,-2 4 1,0-3 85,-4 3 0,-1-3-202,1-2 0,1-6 96,3-3 0,-3 1-471,3-1 1,-4-2-27,-6-8 685,-2-3 0,-1-12 0,2-2 0</inkml:trace>
  <inkml:trace contextRef="#ctx0" brushRef="#br0">16052 13747 8007,'10'0'96,"-1"0"1,-4 2 264,4 3 0,-5 7 50,0 7 1,-2 11-128,-2-1 0,0 9-136,0-1 1,-2 5 92,-2 0 1,-4 1-15,-7-1 0,-3 1 14,-1 0 1,-5-1-1,5 1 1,0-7-15,5-2 1,0-4 13,-1-2 1,6-6 18,-1-3-435,7-9 1,-3-7-426,6-13 0,0-6-624,0-12 0,0-7 220,0-3 1,11-4 421,3-6 1,8 3 581,-3-8 0,6 8 0,-1-3 0,-2 10 0,2 5 0,-2 6-362,2 8 0,1 7 362,-6 12 0,5 1 690,-5 4 1,0 9-317,-5 10 1,0 3 806,0 1 0,1 1-296,-1-1 1,-5 0-140,1 1 0,-1-2-266,5-4 1,-4 3-121,-1-7 0,-4 0 340,5-5-473,-7 0 0,9-6-131,-2-3 0,-2-5-141,1-5 0,1-9-265,4-10 1,0-4 44,0-6 0,-1-2-314,-4-7 1,3 1-2519,-8-1 3097,1 1 0,1-1 0,2 0 0</inkml:trace>
  <inkml:trace contextRef="#ctx0" brushRef="#br0">16848 13690 8007,'15'0'0,"-6"0"90,1 0-108,-7 0 0,3 2 1106,-6 3 0,0 3-372,0 6 1,-1 8-260,-4 6 0,-5 7 20,-9 8 1,-3 6-154,-6 3 0,-2-2-259,-3 3 0,4-8 108,1 3 1,6-6-884,7-4 1,3-5 152,2-9 1,4-3-1020,6-7 808,0-6 1,0-10-429,0-12 0,6-11 1196,4-8 0,-4-13 0,0 2 0</inkml:trace>
  <inkml:trace contextRef="#ctx0" brushRef="#br0">16706 13875 8007,'15'-8'0,"0"2"167,4 6 0,-3 2 336,3 2 1,2 6 302,-2 9 1,-1 9-289,-3 10 0,-6 3 150,1 2 1,-2-1-248,1 1 1,2-2 106,-6-3 0,6 2-92,-2-7 0,4 0-3,1-5 0,-1-6-265,-4-3 0,6-4-160,-1-6 0,0-4 97,5-10 0,1-6-46,-1-13 0,5-1-399,-5-13 1,6-4 183,-1-6 0,-2-10-316,2 1 0,-7-9 245,2-1 1,-3 2-876,-2-1 1,-4 4 1101,-1-4 0,-6 6 0,2-5 0,-3 1 0,-2-3 0,0 1 0</inkml:trace>
  <inkml:trace contextRef="#ctx0" brushRef="#br0">1550 3853 9368,'0'-15'-961,"0"1"1,0 0 1087,0 0 1,-1 0-38,-4-1 1,3 6 188,-2-1 1,2 6 52,2-6-18,-6 7-231,4-10 158,-11 12-135,6-6 47,-8 7 1,1 5 12,0 0 1,4 6 122,1-2 1,-1 4 45,-4 1 0,0 1 10,0-1 0,0 2 69,-1 3 0,1-4-121,0 4 0,0 2 89,-1-2 1,-3 0-7,-1-5 1,0 0-38,4 0 1,1 1-165,0-1 0,-5 5-38,0 0 1,-5 6-94,5-1 1,-6 3-47,1 1 1,-2 5 30,-3 0 0,-4 2-13,0-2 0,4-3-49,6 3 0,-1-3-12,-4-1 0,5-1 5,4 1 1,-1-2 11,1-4 1,2 3 35,7-7 1,-3 4 24,4-4 1,1 5 104,-1-5 1,1 1-120,-2-1 0,-1-1 75,6 5 0,-4-4-54,4 5 1,-1-2 157,1 2 1,4 3-148,-4-4 1,2 4 3,-2 2 1,3-1-3,-2 1 1,2-1-106,2 0 0,0 1 14,0-1 1,0 1-9,0-1 0,0 1 95,0-1 0,0-4-55,0-1 1,0 1 160,0 5 1,2-3-201,2-2 1,-2 3 76,3-3 1,-4 2-32,-1 3 0,0-1 30,0 1 0,0 4-2,0 0 0,0 11 29,0-1 1,0 3-125,0-4 0,0-4 99,0 0 0,0-1 141,0 0 0,0 3-79,0-7 1,0 5 56,0-5 1,0 0-89,0-4 0,2-1-40,3 1 1,-4 4 24,4 0 1,-4 0 9,-1-4 1,5 4-125,0 0 1,1 0 46,-1-4 1,-3 1-90,2 3 0,3-3 66,-3 3 1,6-3-17,-5-2 0,4 1 92,-4-1 0,1 2 35,-1 3 1,-2-3-51,6 4 1,-4 0-3,5 0 0,-6-1 67,6-5 1,-7 1-38,2-1 0,1 0 7,-1 1 1,0-2 102,-5-4 0,4 4-123,1-3 0,1-2-30,-1 2 0,-3-5 53,2 4 0,3 0-153,-2 0 1,1 4 133,-1-3 1,-2 1-132,6-1 1,-4 3 71,4-4 1,-5 4-49,0 2 1,3-1 74,-3 0 1,6 1-75,-5-1 0,4 1 11,-4-1 1,1 1 67,-1-1 0,-4-3-47,4 4 0,2-6-37,-3 6 0,1-1 128,-5-4 0,2-2-89,2 2 0,-2 0-174,3 4 0,-4 0 155,-1 1 1,2-1 118,3 1 1,-4 1-117,4 3 1,-4-3-33,-1 3 1,0-3 142,0-1 0,0 4-144,0 0 1,0 0 122,0-5 1,0 6-78,0-1 0,-1 0 17,-4-5 1,2 2 53,-6 4 1,4-4 44,-5 3 1,1 2 17,-5-2 0,-1 5 30,1-5 1,0 2-90,0-2 1,0-3 102,-1 3 0,-1-3-76,-2-2 0,0-4 138,-6 0 1,5-1-238,-4 6 1,-1-1 175,-4 1 0,4 1-149,0 3 1,5-5 48,-4 1 1,4-2 21,-5-8 1,7 0 321,-2-5-418,3 0 1,2-6 11,-1-3 0,6-4-481,-1-1 258,7 0-130,-9 0-69,10 0-223,-4 0 182,6 0 0,0 2 207,0 3 1,0-2 118,0 6 0,0-4 108,0 4 0,1-4-120,4 5 1,-2-3-52,7 3 0,-6 3-28,6-4 1,-5 4 213,4 1 0,-4 0 22,4 0 1,-5 1 43,0-1 0,3 0-13,-3 0 1,3 0-101,-3 1 0,-2-1 156,3 0 0,1 2 112,-1 3 0,-1-3 3,-4 3 0,5-4-56,0 0 1,0 4 23,-5 0 1,1 1-42,4-1 1,-3 2 43,2 2 1,3 3-126,-3-8 0,1 6 59,-5-5 0,2 5-25,2-5 1,-2 6-10,3-1 1,-4-2 30,-1 2 0,0-6-2,0 6 1,5-6-81,0 1 0,0 1 25,-5-1 1,0-5 52,0-4 0,0-1-182,0 5 1,4 1 41,1-1 1,0 0 26,-5 0 0,0 0 36,0 1 0,1 4-29,4 0 0,-3 4 42,2-4 0,-2 7 161,-2-3 1,0 4-159,0 2 0,0-1 16,0 0 0,0 1 122,0-1 1,0-4-49,0 0 0,2-2-118,2 1 1,-2 3 54,3-7 0,-4 1-56,-1-1 1,0-3 36,0 3 1,2 1-137,3-1 1,-4 5 114,4-5 1,-4 5 40,-1-5 0,2 6-88,3-1 1,-4 3 59,4 1 1,-3-4 1,-2-1 0,0 1 18,0 4 0,0 1-87,0-1 1,0 1 125,0-1 1,0-1-58,0-3 1,0 3-1,0-4 0,0-1 25,0 2 1,0-2 3,0 2 1,0 3-41,0-4 0,1 4-47,4 2 1,-3-1-6,2 1 1,-1-1-23,2 0 1,-3 1 23,3-1 1,-4 2 16,-1 4 1,2-4-20,2 3 1,-2-2-3,3 2 0,-4-1 31,-1 6 0,0-6 51,0 1 1,0 3-8,0 2 0,0 1 17,0-1 1,0 2-111,0-7 0,0 5 60,0-5 1,0 5 87,0-5 1,0 2-14,0-2 1,0-3-22,0 3 1,5 2-53,0-2 0,0 7-12,-5-2 0,0 0 11,0 4 0,0-2 22,0 7 0,1-3-66,4-1 0,-4 0 34,4-1 0,-2-4-61,2 0 1,-3-2 33,2 2 0,0 2 37,0-7 0,-1 10-41,7-5 0,-7 4 0,2-9 1,1 7 30,-1-2 1,4-2-36,-4 2 1,5-6 27,-6 1 0,6 2-18,-5-2 1,4 0-24,-4-5 1,1 2 33,-1 3 0,-2-3 7,6 4 0,-5 2-7,0 2 0,3-2 21,-3 2 1,6-5-108,-5 5 1,-1-6 150,-4 1 0,5-3-46,0-2 1,0 1 38,-5-1 1,0 1 19,0-1 0,0 1 28,0-1 1,0 2-29,0 3 1,0-3 174,0 3 1,0 2-149,0-2 1,-5 2 149,0-2 1,0-1-107,5 6 1,0-7-113,0 2 1,0-2 31,0-3 1,0 0-53,0 1 1,0 1 22,0 3 1,5-3-77,0 3 1,0 2 78,-5-2 0,0 5-57,0-5 1,0 5 15,0-5 1,4 5-11,1-5 1,0 2 154,-5-2 1,0-3-92,0 3 0,0-3 106,0-1 1,0 4-33,0 0 1,0 2-30,0-2 0,0-3-110,0 3 0,0 2 92,0-2 0,0 0-26,0-4 0,0-1 38,0 1 1,5-1-133,-1 1 1,3-1-10,-3 0 1,-2 1-30,3-1 1,-2-4 11,2 0 0,-4-7 5,4 2 0,-2-3-19,2-2 18,-4 0 0,7-1 64,-3-4 1,-3-1-83,2-3 1,4-3-102,2 2 1,-2-2 84,1-2 1,-4 2-158,4 2 1,-4-2 116,5 3 1,-1-4 143,5-1 1,-4 5 38,-1 0 0,1 6-23,4-2 1,0 4-101,0 1 1,1 5 218,-1 0 1,5 5-401,0-5 0,6 4-442,-1-4 1,4 0-742,5-5 1,7-4 1421,12-1 1,-6 1 0,9 4 0</inkml:trace>
  <inkml:trace contextRef="#ctx0" brushRef="#br0">740 18254 10580,'-7'-14'109,"6"4"17,-4 1 1,10 6 198,4-2 0,10 3-103,5 2 0,9 7-189,5 2 1,3 4-376,2 1 1,-2 0 142,-3 0 1,-2-1-143,-3-4 1,-3-2-106,3-7 0,-4 0-176,-5 0 0,-2 0-49,-3 0 737,-10-7 0,10-7 0,-11-8 0</inkml:trace>
  <inkml:trace contextRef="#ctx0" brushRef="#br0">1181 17998 10580,'0'-14'504,"0"6"0,7 2-94,8 6 1,5 1-274,9 4 0,5 3 33,4 6 0,-3 2-6,-2 3 1,2-3-218,-2 2 1,-1-2 30,-9-1 1,-2 2-61,-7-3 1,-1 8 82,-4-8 0,-2 4-171,-7-4 1,-2 0 9,-3 0 0,-4 5 282,-10 0 0,-5 7-176,-9-3 0,1 3 88,-6-3 1,7 4 77,-2-3 1,9-4-4,5-1 0,-3-3 0,0-2 1</inkml:trace>
  <inkml:trace contextRef="#ctx0" brushRef="#br0">2972 17500 10580,'-10'0'0,"1"0"0,4 0-109,-4 0 1,4 8 140,-4 7 0,-1 5 1300,-4 8-834,-7 7 0,-6 6-219,-6 7 0,-6 4-369,1-5 0,-3 1-156,-2-6 0,5 1 149,0 0 1,11-7-175,-1-3 1,9-8-28,0-1 0,5-7-100,4 2 282,4 3 0,8-6-28,2 3 1,6-9-149,9-6 0,3-2 110,6-2 1,7-2 282,3-2 1,-2-6-21,2-9 0,0-3 74,5-6 0,-7 2 9,-3-2 0,-3 7-229,-1-7 1,-7 8 123,-3-4 0,-5 6-50,-4-1 0,1 8 246,-7 2-184,1 6 1,-5-10 0,0 5 0</inkml:trace>
  <inkml:trace contextRef="#ctx0" brushRef="#br0">2858 17842 10580,'0'-8'752,"0"-5"-588,0 11 1,0-1-4,0 13 1,0 1-56,0 13 1,0 1 123,0 8 0,5 0-13,0 10 1,-1-4 202,-4 9 0,5 2-19,0 2 0,0-1-170,-5 1 0,4-6-40,1 1 1,1-3-296,-1-1 1,-3-7-160,2-2 0,3-4-713,-2-2 461,-1-6-250,-4-1 30,0-13-331,0-2-61,0-6 1057,-6-6 0,-8-9 0,-8-7 0</inkml:trace>
  <inkml:trace contextRef="#ctx0" brushRef="#br0">2375 17671 10580,'0'-14'70,"0"6"75,0 2 1,5 12-290,-1 3 1,6 6-180,-6 4 0,6 1 192,-5 4 0,1 1-178,-1-6 0,-4 5 110,4-5 218,-3 0 0,4-5 1,2 0-1</inkml:trace>
  <inkml:trace contextRef="#ctx0" brushRef="#br0">2389 17970 10580,'0'14'-9,"6"0"0,-3-6-1162,7-3 1013,-7 3 73,10-7 1,-10 10-95,6-6 1,-5 6 178,0-2 0,-2-1-50,-2 2 1,-5 4 187,0 5 1,-4 2-103,4-3 0,-4 0 139,4 6 1,0-7 46,5 2 0,-5-3 608,1-2-584,-1 0 1,7-1-121,2-4 1,-1 2-222,7-6 0,-5 0 83,4-5 0,1 4-427,4 1 190,0 6 0,0-3 162,1 6 1,-6 2 52,0 3 1,-5-1 0,0 5 1,-2 1 156,-2 4 1,0-4 15,0 0 1,0-1 109,0 6 1,-5-7-17,0-3 120,-6-3 0,4-4-213,-8-2 1,1-4-52,0-6-170,0 0 1,-1-1 51,1-4 1,0 3-127,0-2 0,4 0 347,1 0-410,6 2 158,-4-4 1,14 7-79,2 4 0,10 3 308,5 6 1,9-3-5,5 3 0,9-7-50,5 7 1,4-5-17,1 1 0,-1-4 15,1-6 1,-6-6-203,-4-4 1,-7 1 115,-2-5 1,-2 1-610,2-11 1,-3 5 98,-7-4 1,1 1 603,-1-2 1,-6-9 0,-1 3 0</inkml:trace>
  <inkml:trace contextRef="#ctx0" brushRef="#br0">3143 17898 10580,'6'-22'2090,"5"2"-1622,13 6 1,1-2-1244,13-3 0,-2 3 150,2-3 1,2 5 711,-7 4 1,-5-1 104,-4 7-810,-7-1 95,4 5 122,-13 0 0,-2 1-36,-6 4 0,-2 8 480,-2 6 1,-11 12 0,-7-1-1</inkml:trace>
  <inkml:trace contextRef="#ctx0" brushRef="#br0">3214 18069 10219,'-7'8'690,"6"5"30,-6-12 0,15 4-696,7-10 0,7-3 116,11-6 0,-3-2-497,3-3 1,2 2 166,-2-7 1,0 5-374,-4-4-1,-6 5 644,1-1 1,-7-3 0,4 0 0</inkml:trace>
  <inkml:trace contextRef="#ctx0" brushRef="#br0">3498 17799 10580,'0'9'410,"0"1"1,0 6-49,0 7 1,2 4-56,2 2 1,-2 5 281,3 4 0,1 10-210,-1 4 1,-1 3-78,-4 2 0,5 0-144,0 0 1,0-2-128,-5-3 0,0-4-364,0-11 1,1-2 262,4-6 1,-3-7-906,2-3 353,-2-3 43,-2-9 239,-6-7 1,-2-12-380,-7-7 0,3-6-168,2 1 847,-2-9 1,-3-10-1,-7-8 1</inkml:trace>
  <inkml:trace contextRef="#ctx0" brushRef="#br0">3356 18069 10580,'0'16'193,"0"3"0,5-2-824,-1 7 0,1-2 1117,-5 2 0,0 3-108,0-4 0,0-1-311,0 2 0,0-5 94,0 5-330,0-7 448,0 4-705,0-13 0,0-4-66,0-8 1,0-4-204,0-7 712,0-5 1,6-2 0,2-7-1</inkml:trace>
  <inkml:trace contextRef="#ctx0" brushRef="#br0">3470 18083 10580,'14'0'-281,"0"5"-209,0 0 0,0 4 674,1-4 0,-6 4 84,1-4 0,-1 6-345,5-1 1,-1-2 115,-4 1-1103,4 1-20,-5 4 84,6-6 1000,-6-2 0,5-6 0,-5 0 0</inkml:trace>
  <inkml:trace contextRef="#ctx0" brushRef="#br0">3725 17600 10580,'0'14'243,"0"0"1,0 2-124,0 3 0,-1 3 251,-4 7 1,-3 4-143,-6 0 1,-5 0-178,0-4 0,5-6-58,4 1 0,3-11 281,-3 1-461,4-9 0,6-1-164,0-8 0,4-6 91,1-9 0,11-1 96,-2-4 1,5-1 85,0 6 0,3-5-41,7 5 1,-1 2 161,1 7 0,-1 4-115,0 6 0,-4 0-238,0 0 669,-7 0 0,2 11-314,-9 3 0,-6 5 186,-8 0 1,-4 3-89,-6 7 1,-7-1-30,-3 0 0,-3 1 31,-1-1 0,1 1 66,3-1 0,-1-1-187,6-3 141,0-4-123,5-5 1,1-9-262,4-6 0,4-7-13,10-7 1,1-5 214,4 0 1,9-4 20,0 4 0,1 0-42,4 5 1,0 4 82,4 1 1,-1 5 56,-3 0 0,1 2-89,-6 2 0,-2 2 34,-7 2 1,-4 4-225,-6 7 1,0 4-3,0-1 0,-6 8-71,-4-3 1,-7 6 47,-2 4 1,-6-1 25,1 6 1,-1-7-116,1 2 0,-3 0 18,3-4 0,5 1 191,5-11 0,2-5-370,7-4 339,0-7 1,5-8-172,0-9 0,6-10 121,4 0 1,9-2 71,4-3 0,4 5 21,2 1 1,-1 1 128,1-2 0,-1 3 99,1 7 1,-7 6-110,-3 4 227,3-4 0,-6 8-60,2 0 1,-8 6 174,-5 8 1,-4 7-103,-1 2 1,-1 4-106,-4 2 1,-5 4-93,-8 0 1,-3 5-168,-3-5 1,-7 7-331,2-3 0,-2 0 228,2 1 0,1-7-491,-1 2 1,2-4 264,4-5 0,-2-4-103,6-6 1,0-6 504,4-3 0,1-16 0,0-5 0</inkml:trace>
  <inkml:trace contextRef="#ctx0" brushRef="#br0">3640 18396 8369,'27'-14'0,"-3"0"0,4 6 171,1 3 1,1 3 19,8 2 1,-7 0-145,2 0 1,2 11-48,-2 4 0,0 2 0,-4-3 0</inkml:trace>
  <inkml:trace contextRef="#ctx0" brushRef="#br0">4024 17486 8188,'0'-8'335,"2"2"-75,2 6 1,4 2-149,6 2 72,7 4 0,-4 6-195,7 1 0,-5-1 133,5 0 0,-7 0-150,2 0 1,2-6 79,-2-3 1,0 1-654,-5-1 0,-5 0 39,1-5 562,-1-6 0,5-9 0,1-7 0</inkml:trace>
  <inkml:trace contextRef="#ctx0" brushRef="#br0">4294 17372 8188,'0'15'2,"0"-1"0,5 0 184,0 0 0,1 5-64,-1 0 1,-4 5 137,4-5 1,3 0-779,1-5 1,-1-4 295,2-1 0,4-7-343,5-2 1,2-7 564,-3-7 0,5-13 0,5-3 0</inkml:trace>
  <inkml:trace contextRef="#ctx0" brushRef="#br0">4650 17287 8188,'6'8'0,"-4"6"-58,2 0 1,-2 1 195,-2 4 1,0-2 160,0 2 0,0 2-87,0 2 0,-2 4-16,-2-3 1,-6 3-247,-9 1 0,2 5 107,-7 0 0,-4 1-446,-6-6 0,-5 0 257,1 1 0,3-2-562,2-4 1,-2-2 239,2-7 1,5-6 453,4-3 0,0-4 0,-4-1 0</inkml:trace>
  <inkml:trace contextRef="#ctx0" brushRef="#br0">4081 17643 8188,'14'19'-402,"0"-1"0,1 8 488,-1-3 0,0 6 319,0 4 0,-1-1-236,-4 6 1,-1-2-35,-3 2 0,-3 6-142,2-6 0,-2 5 89,-2-10 0,0 0-354,0-5 0,0-6 12,0-3 1,1-9 26,4-5 1,-3-5-193,3-5 0,1-14 138,-1-9 0,1-10 287,-1 0 0,1 0 0,3-5 0,6 8 0,-1-7 0,2 4 0,7 0 0,3 3-168,7 7 1,-2 6 242,7 3 1,-4 4 237,3 6 1,-5 3 21,1 6 1,-4 0 195,-6 0 0,3 0-118,-7 0 0,0 4-58,-5 1 0,-6 6-405,-4-1 0,-2 4 147,-2 5 0,-2-2-155,-2 7 0,-11 0-270,-8 4 1,-4-1-269,-2-3 1,-1 1 150,-3-6 1,-3 5-559,-7-6 1003,7 1 0,-5-4 0,5-1 0</inkml:trace>
  <inkml:trace contextRef="#ctx0" brushRef="#br0">4266 18041 8188,'-7'-15'0,"7"3"-14,0 2 0,8 2 65,11 4 0,-1 2 246,5-3 0,6 4-52,4 1 1,5 5-285,-5-1 0,0 7 79,-4-1 1,-6 2-313,1 3 0,-11-1 209,1 0 0,-9 5-36,-1 0 0,-2 2-38,-2-3 0,-2 3-33,-2 3 1,-4 1 1,-6-6 0,-2 0 79,-3-5 0,8-1 168,-3-4-148,2 4 209,5-12-74,0 6 0,18-7 138,4 0 0,8 4-72,1 1 1,1 5 92,-1-6 1,3 7-199,-4-1 0,-2 3-6,-2 1 1,-3 2-61,-2 3 1,-6-4 100,-3 4 1,-4 2 21,-1-2 0,-1 1-53,-4-1 1,-5-3-30,-9 3 1,-1-3 2,-4-2 0,-3-1 12,4-4 0,-4 2 22,-2-6 1,1 4-8,-1-4 1,6-2-60,-1-7 0,11-4 54,-1-6 1,9-7-191,1-3 0,15-7 104,8-2 0,6-7-363,3 2 0,7 2-22,3-2 1,-2-5 443,2-4 0,-6-7 0,3 4 0</inkml:trace>
  <inkml:trace contextRef="#ctx0" brushRef="#br0">4906 17714 8188,'14'-7'0,"0"4"0,0-6 0,8 4-379,7-5 0,-1 1 49,5-5 0,2 0 606,-2-1 0,5 1-35,-5 0 0,-4 1-195,-5 4 1,-7-2 30,2 6 0,-3 0-89,-2 5 1,-5 2 170,1 3 1,-7 4-57,2 10 1,-4 5 188,-1 9 0,0 2-156,0 3 1,0 7 309,0-2 0,0 8-32,0-4 0,0 7-58,0-2 1,0 9-388,0 6 1,5-9 271,0-1 0,0-10-320,-5 1 1,0-9 78,0-1 0,0-13-117,0-1 0,0-6 15,0-4 0,-2-2-53,-3-2 1,2 1-31,-6-6 1,-1-1-5,-4-4 1,-5-1-89,0-4 1,-2-3-109,2-6 1,2-3-454,-7-7 0,2-1 838,-1-13 0,-11-13 0,4-7 0</inkml:trace>
  <inkml:trace contextRef="#ctx0" brushRef="#br0">5034 17827 8188,'14'0'0,"0"2"-480,0 3 0,0 4 108,1 10 1,-6-1 1064,1 5 1,-7 2-269,1 9 1,-2 0-445,-2 4 1,-8 5-2,-6 0 1,-2-1 35,-8 6 0,2-9-59,-1-1 1,2-11 107,7 1 0,0-13-111,-1-1 1,8-8 93,2 4 1,3-9 161,2-1 1,8-6-135,6-8 1,12-7 23,7-3 1,11-2-90,-1-3 1,2 1-318,-2-1 107,0 1 1,-1-1-1,1 1 1</inkml:trace>
  <inkml:trace contextRef="#ctx0" brushRef="#br0">5901 18268 8357,'0'-22'15,"0"3"0,1 5 95,4 4 0,-2 4-29,7 6 1,-6 2-228,6 2 1,-5 4 200,4 6-55,1 7 0,-2 1 0,-2 7 0</inkml:trace>
  <inkml:trace contextRef="#ctx0" brushRef="#br0">5943 18510 7381,'15'0'-154,"-1"0"0,6 12 0,3 4 1</inkml:trace>
  <inkml:trace contextRef="#ctx0" brushRef="#br0">6683 17643 8421,'-16'-15'0,"-3"7"-463,17 2 266,-4 6 1,12 2 275,4 2 0,9 4 380,5 7 1,7-1-454,2 0 1,12-5 65,-3 1 1,6-7-408,-1 2 0,-4-4 134,-1-1 0,-1-6-28,-7-3 1,-3 1 18,-7-2 210,-4 7 0,-5-10 0,-1 6 0</inkml:trace>
  <inkml:trace contextRef="#ctx0" brushRef="#br0">7024 17571 8421,'16'-6'-342,"3"-3"1,3-4 339,6-1 1,5 4 16,1 1 1,-1 6 298,-5-2 0,1 3-141,-1 2 1,1 2-147,-1 3 0,-1 3 61,-3 6 1,-4 0-90,-6 0 0,-6 7 38,-3 3 0,-5 4-107,-5 5 0,-4-1-97,-10 6 1,-6-2 63,-4 2 1,-6 1-127,12-5 1,-4-3 41,13-7 1,-4-5 186,9-10 0,2-2 0,1-7 0</inkml:trace>
  <inkml:trace contextRef="#ctx0" brushRef="#br0">8744 16875 8410,'-20'0'-541,"4"-2"216,-3-2 1104,3 2-36,8-11-152,-4 12 1,5-4-247,-2 10 0,-4 4-460,4 10 1,-9 0 143,-1 10 1,-4-3-192,4 12 1,-5-6 22,5 1 1,-5-3 18,6-1 1,-1-3 163,4-2 0,6-3-163,-1-7 0,7-5-143,-2 1 233,4-7 31,1 10 0,6-5-13,4 6 0,-2 0 54,1 0 1,1 2-98,4 3 1,-2 3-3,-2 6 0,1 1-4,-6-1 0,-1 6-8,-4-1 0,0 0-53,0-5 0,0-1 55,0-3 66,0 3 1,0-12-60,0 4 1,0-8 113,0-1 0,0-5-61,0 4 1,0-4 14,0 4 0,0-4 61,0 5 0,0-1 4,0 5 1,0 5 38,0 0 1,0 6-91,0-1 1,0 5 195,0 4 0,0-3-105,0 3 0,2 3 187,3 2 1,-4 8 31,4 1 1,-3 7-116,-2-2 1,4 4-9,1 0 1,0-3 112,-5-1 1,1-8-360,4-1 0,-2-2 145,7-8 1,-2 5-777,1-5 0,4 2 373,-4-2 0,-1-2 294,2 7 0,-7 0 0,3 5 0</inkml:trace>
  <inkml:trace contextRef="#ctx0" brushRef="#br0">8844 16861 8357,'9'-13'-511,"1"4"1,-1-4 375,6 3 1,3-1 253,1 2 1,5-2-66,-5 6 1,6-1-6,-1 1 0,-3 3 61,-2-2 1,-4 2-43,0 2 1,-1 2-18,0 2 0,-6 4 8,-3 7 0,-4-1-1,-1 0 0,-1 2-33,-4 3 1,-3 4-4,-6 11 0,-7-3-116,-2 7 0,-4 0 78,-2 5 0,-4-2-274,0-3 0,-5 0 83,5-10 1,1 2-114,9-11 1,-3 0-123,7-5 442,0-6 0,5 5 0,0-5 0</inkml:trace>
  <inkml:trace contextRef="#ctx0" brushRef="#br0">9043 16932 8357,'0'14'0,"5"5"79,-1 0 0,1 8 133,-5 1 0,0 2-41,0 8 1,0-2 123,0 2 1,0 2-291,0-7 0,0-1-72,0-9 0,0 3-222,0-7 1,5-5-199,0-5-365,-1-6 498,-4 4 354,0-7 0,7-13 0,1-3 0</inkml:trace>
  <inkml:trace contextRef="#ctx0" brushRef="#br0">9086 16989 8357,'9'0'-217,"1"0"1,-1 6 80,5 3 1,-4 4 346,-1 1 0,1 5-327,4 0 0,-5 5-796,1-5 912,-1 0 0,6-5 0,-1 0 0</inkml:trace>
  <inkml:trace contextRef="#ctx0" brushRef="#br0">9370 16761 8352,'22'-6'-245,"0"4"-62,-3-2 0,-2-3 415,7 2 1,0-1 383,4 1 1,-1-1-520,-3-3 1,1-4 48,-6 3 0,-2 3-43,-7-3 192,3 7-319,-12-3 1,4 6 63,-10 0 0,-3 8 44,-6 6 1,-6 6-79,-4 9 0,-3-1 100,-1 1 1,-1 4 4,1 0 0,6-5-8,3-4 1,4-7 251,6 2-226,3-9 0,7-4 12,4-6 0,8-1-62,5-4 1,8-3-4,-3-6 0,3 0-19,-3-1 0,3 3 58,-7 2 1,0-1 10,-5 6-30,0 1 0,-1 5 72,-4 4 0,-2 3 11,-7 6 0,-2 7 14,-3 2 1,2 4 21,-6 2 1,-1-3 155,-4-2 0,1 1 9,4-6 0,-2 0-81,6-4-85,0-1 120,5-6-723,0-2 203,7-19 1,-4 2-54,6-12 0,-1 5-117,2-1-114,2-3 491,-4 6 0,2-3-79,-1 10 0,-6 4 289,2 10 0,1 3-51,-1 6 1,0 0 736,-5 0-545,6 7 1,-3-5 40,7 3 1,-6-5-258,6-5 0,-5-2-97,4-7 1,-4 0-51,4 0 1,-4-2 112,5-3 1,-6-2-482,6-8 0,-7 4 195,2-3 1,-4 6-18,-1-11 1,0 7 304,0-7 0,0-3 0,0-1 0</inkml:trace>
  <inkml:trace contextRef="#ctx0" brushRef="#br0">9782 16875 8319,'10'-6'0,"-1"-4"0,1 2-250,4-1 0,5 6 174,0-2 0,6-1 341,-1 1 0,-2 0-104,2 5 1,-1-5-23,6 1 1,-6-1 87,1 5 0,-7 0-11,2 0 0,-3 0 118,-2 0 1,-1 1-129,-3 4 1,-3 3-267,-2 6 0,-3 7 158,3 2 0,-12 11-383,-7 4 0,-2 3 12,-7 1 1,4-1-128,-5-3 0,2-5 132,-2-9 1,4-3-292,5-7 148,1-6 1,1-10 44,4-12 0,1-10 366,3-14 0,4-6 0,-6-13 0</inkml:trace>
  <inkml:trace contextRef="#ctx0" brushRef="#br0">10010 16576 8291,'9'0'93,"1"0"0,-7 13 163,2 6 0,-5 8-136,-5 6 0,-5 5 34,-9 9 1,-7 12-75,-8 12 0,15-35 1,-1 0-303,1 4 0,0 1 0,-1-1 1,-1 1-1,0 1 0,-1 1 0</inkml:trace>
  <inkml:trace contextRef="#ctx0" brushRef="#br0">8958 17856 8293,'1'-13'0,"4"4"-859,-3 2 627,4 7 0,-6 7 439,0 2 1,0 10-39,0 5 0,-6 3-64,-4 1 0,-7 7-63,-2 3 0,-5-2 4,5 2 1,-6-2-110,1 2 1,-1 2-54,1-7 0,-1 3-201,6-7 0,0-1-159,5-14 476,6 4 0,1-23 0,7 3 0</inkml:trace>
  <inkml:trace contextRef="#ctx0" brushRef="#br0">9057 18012 8421,'0'21'609,"-6"-2"-273,-4 9 1,-4 1-219,-5 13 1,-3-2-218,-6 7 0,-1-3-257,1-1 0,4-7 255,0-3 0,7-3-394,-2-1 1,3-7 196,2-3 1,6-8 297,3-1 0,-3-14 0,1 3 0</inkml:trace>
  <inkml:trace contextRef="#ctx0" brushRef="#br0">8958 18282 8293,'12'15'0,"-2"-1"0,-4 2-23,-6 2 0,2 0 77,2 6 0,-2 1 315,3 8 0,-4-3-129,-1 3 1,-4 2-142,-1-2 0,0 2 57,5-2 1,-5-3-294,1 3 1,-1-9-5,5-5 1,1-5-44,4-4 1,-2-4-91,7-6 1,-1-10-867,5-9 1140,1-3 0,-1-31 0,0 1 0</inkml:trace>
  <inkml:trace contextRef="#ctx0" brushRef="#br0">9228 17785 8293,'8'0'-540,"-2"6"373,-6 4 0,0 8 803,0 6 0,-5 3-202,0 1 0,-6 6-520,2-1 0,-2 5-145,1-5 0,-2 5-146,2-5 1,4 0-149,1-4 1,2-12-102,-2-3 389,4-9 1,-6-2 236,7-12 0,-6-7 0,-2-13 0</inkml:trace>
  <inkml:trace contextRef="#ctx0" brushRef="#br0">9100 17984 7367,'0'22'-463,"-5"5"730,0-4 1,-4 9-7,4 1 1,0 5 154,5-5 0,0-4-171,0-6 1,0-5-320,0 1 1,2-10 121,3-4 1,-1-5-102,11-5 1,-3-9-55,12-10 0,0-7 136,4-2 0,1-5-131,-1 4 1,0 1 54,1 5 0,-1 6-158,1 3 1,-7 5 29,-3 4-50,-3-3 0,-4 13 66,-2 0 1,-6 4 40,-8 10 0,-4 2 15,-6 7 1,-2 6 6,-3-1 1,-3 5-140,-7 5 0,1 2 88,-1-7 0,3 6 147,2-1 0,-1-3 0,6-2 0,-5-3 0,5-1 0,0-2-1,5-4 1,1-2 47,4-7 1,-2-5 238,6 1-165,0-7 1,7 2 162,2-10 1,4-8-36,7-5 0,5-12-197,4 1 0,3-3-4,1 4 1,5-5-141,0 0 0,-1 1 119,-8 8 0,-4 4-265,-6 6 150,1 6 74,-7 1 0,-4 20 40,-8 6 0,-4 6-39,-7 4 0,-3 4 185,-1 0 0,-2 5-80,2-5 0,3 2-40,-3-2 0,4-4-13,0-1 0,3-1 42,2-8-192,-2 0 199,10-11-193,-4-2 0,7-12 64,4-4 1,-2-2-27,7-3 1,-1 1 58,5 0 0,-4 0-1,-1-1 1,-1 1-3,2 0 1,2 5 3,-2-1 0,-2 7 288,1-2-225,-6 4 1,8 2 209,-6 4 0,0 3-62,-5 6 1,0 2 24,0 3 0,-5 1-121,0 4 0,-4 1-42,4-6 1,0 0 92,5-5-64,0-6-238,0 5 1,0-13 105,0 0 1,7-11-227,2-8 0,4-6 72,1 1 1,0-3-208,0-1 1,1-1 97,-1 1 1,0-1-7,0 1 1,1-1 26,-1 1 1,0 6 97,0 3 0,-4-2 181,-1 2 0,-4 1 0,4 3 0,-5-5 0,2-2 0</inkml:trace>
  <inkml:trace contextRef="#ctx0" brushRef="#br0">9498 17970 8293,'0'-29'-1212,"-5"7"909,0 3 0,1 8 662,4 2 0,0 4 326,0-5-333,0 7-153,0 9 0,0 10 5,0 13 0,0-1-65,0 1 0,0 5-25,0 4 1,-7 8-195,-2 1 0,1-1 164,-2-8 1,6-3-263,-6-7 1,7-6 79,-2-3 1,4-8-54,1-1 1,0-9-18,0-1 1,0-12-51,0-12 0,6 2 22,4-2 1,-3 1 52,3-6 1,-5 6 211,4-1 0,1 6-235,4 0 362,0 2 1,0 8-75,1 3 0,-1 4 38,0 1 1,-1 6 23,-4 3 1,2 6 92,-6 3 0,0 0-142,-5 6 1,0 1-66,0 8 1,-5-1-300,0 5 0,-7-5 113,-3 1 1,1 2-144,-5-2 1,-1-1 80,1-9 1,-5 1 177,5-10 0,-6 10 0,3-8 0</inkml:trace>
  <inkml:trace contextRef="#ctx0" brushRef="#br0">9413 18424 8293,'20'8'0,"1"5"-39,2-4 0,4-1 52,-3 2 1,-2-1-26,2 6 1,-2-6-326,2 1 1,-2-3 336,-3 3 0,-4 3 0,6-6 0</inkml:trace>
  <inkml:trace contextRef="#ctx0" brushRef="#br0">9839 17813 8148,'0'10'-665,"0"-1"1,0 1 870,0 4 1,-5 5-35,1 0 0,-7 6 221,1-1 1,-1-2-94,2 2 0,-4-1-462,3 6 0,-2-7 37,-2-3 1,6-8-317,3-2 262,-3-6-149,6 4 154,-4-7-29,6-7 272,6 6 1,2-5-85,7 6 1,-6 6 339,1 3 0,-7 6 53,1 3 0,3 6 32,-2 9 0,-1-3-137,-4 4 0,0-3 28,0 2 1,0-3-124,0 3 0,0-7 35,0-3 0,0-4-277,0 5 148,0-7-744,0 4 43,0-13-256,0-2 553,0-18 1,0 1-30,0-13 0,0 0-184,0-4 1,0-5 92,0-1 0,5-5 440,0 1 0,1-8 0,-1-1 0,-4-7 0,6 4 0</inkml:trace>
  <inkml:trace contextRef="#ctx0" brushRef="#br0">9882 17884 8148,'6'-14'0,"4"0"0,-3 1-85,3 4 319,-7 2 215,10 7 1,-10 11-105,6 4 1,-4 8-126,5 1 0,-7 8-17,1 1 0,-2 6 30,-2-1 1,0 5-87,0 4 0,5 2-151,0 3 0,-1 4-412,-4-4 1,0-6 253,0 1 1,0-12-1313,0 3 713,7-7 302,-6-9 0,6-9 83,-7-13 1,0-13 375,0-10 0,0-12 0,0-8 0,0 1 0,6-14 0,2 6 0</inkml:trace>
  <inkml:trace contextRef="#ctx0" brushRef="#br0">10081 17870 8148,'8'-20'-263,"4"4"-67,-2-3 1,2 3 710,3 2 1,-1 1-7,0 4 1,0-4-291,1 4 0,-1 1 248,0-2-316,0 7 1,0-3 296,1 6-303,-1 0 1,0 8 5,0 6 0,-4 6-126,-1 9 0,-4-1 161,4 1 1,-4 10-21,5 4 0,-6 4-19,6 1 0,-5 4 29,4 9 1,-6-7-194,2 3 0,1-5 68,-1 0 1,0-5-93,-5-9 1,0 2-145,0-7 0,0 0-168,0-4 1,-2-3 89,-2-2 397,-4-3 0,-13-7 0,-1 0 0</inkml:trace>
  <inkml:trace contextRef="#ctx0" brushRef="#br0">10067 18126 8148,'14'-28'0,"0"5"0,0 4 0,0-1 44,1 1 0,-1 0 77,0 5 1,0-5-227,1 0 1,-6 0-34,1 5 0,-6 1-727,6 4 865,-7-4 0,3 5 0,-6-6 0</inkml:trace>
  <inkml:trace contextRef="#ctx0" brushRef="#br0">10195 17870 8148,'0'14'-294,"0"0"1,0 1 116,0-1 1,0 2 861,0 3 0,-2-2-215,-3 7 0,4-5-351,-4 4 0,-1-4-97,1 5 0,-5-7-494,6 2 36,-1-3 100,5-2 207,0-6 0,5-3 131,-1-10 0,7-3-228,-1-6 0,3 0 5,1 0 1,0-1-97,0 1 0,-6 5 8,-3-1 0,1 6 309,-1-6 0,0 7 0,-5-3 0</inkml:trace>
  <inkml:trace contextRef="#ctx0" brushRef="#br0">10109 18254 8148,'0'8'-1037,"2"3"1463,3-6 0,-4 1-46,4-1 1,-4-2-448,-1 6 144,7 1 1,-6 9-158,4 0 1,-3 0 66,-2-5 1,0 0 63,0 0 16,0 0-26,0 1-361,0-7 264,0-2 1,6-17 4,3-3 0,-1-5 50,2 0 1,-2-3 75,1-7 1,4 7 5,-4 3 1,4-1 139,1 1 0,0 1 25,1 9 0,-6-2-111,1 6 0,-1 0 26,5 5 1,-4 2-30,-1 3 1,-6 2-187,2 8 0,-3-1 106,-2 0 0,-2 2-173,-3 3 0,-2-3-8,-8 3 0,1-4-12,0 0 0,0-1 18,-1 0 1,3-4-362,2-1 442,-2-6-114,4 3-335,0-6 0,2 2 491,6 3 0,6 3 0,2 6 0</inkml:trace>
  <inkml:trace contextRef="#ctx0" brushRef="#br0">11005 17458 8424,'-22'-14'-159,"8"6"1,9 1 507,10 7 1,9 2 64,10 3-217,9 3 1,9-1-140,11-2 1,3-3-173,6-2 1,-4-7-27,4-2 1,-2-10-62,2-5 1,-4 4-337,4 1 0,-10 5 258,-5 4 1,-4 2-550,-5 3 828,-10 4 0,-1-5 0,-5 6 0</inkml:trace>
  <inkml:trace contextRef="#ctx0" brushRef="#br0">11815 17173 8424,'7'-14'-177,"1"5"-45,6-1 0,0 7 270,0-2 1,5 4 256,0 1 0,5 5-237,-5-1 0,5 7 26,-6-1 1,1 2-49,-4 3 0,-1-1 44,0 0 1,-4 0-30,-1 1 0,-6-1-26,2 0 0,-3 0-108,-2 0 1,-13 7-240,-6 3 1,-6 2 96,-4 3 0,-6-1-230,-2 1 1,-9 4 444,-2 0 0,1 7 0,4-4 0</inkml:trace>
  <inkml:trace contextRef="#ctx0" brushRef="#br0">12341 17131 8433,'-4'-19'-729,"-1"0"83,0 6 510,5 1 392,0 10 0,5 2 174,0 9 0,6 9-157,-2 1 0,5 11 112,5-2 1,-8 9-170,4-4 0,-4 5 30,3-5 0,-1 5-132,-4-5 0,4-1-125,-4-9 1,-1-2 32,2-7 0,-6-1 83,6-4 1,-5-3-214,4-6 1,-6-6 33,2-3 0,3-10-206,1-5 1,-1-8 67,2-1 0,-2-5-197,1 5 1,-1-6 37,-3 1 1,-4 3 185,4 2 0,-3 4 155,-2 6-219,0 2 471,0 13 1,4 8-96,1 10 0,1 10 338,-1 9 0,-3-1-68,2 5 1,4 2 68,2-2 0,-2-4-128,1-6 0,-1-5-98,2 1 1,2-8 12,-2-2 1,-2-6-28,1 2 0,1-5-164,4-5 0,0-7 92,0-7 0,2-7-413,3 3 1,-3 1 171,3-2 1,-8 2-464,-2-2 1,-1 4 158,2 5 1,-2 8-503,-4 2-1184,-2 3 799,4 2 996,-6 7 0,0 0 282,0 8 0,0-6 0,0 1 0,0-6-74,0 6 74,6-7 0,-2 3 0,5-6 0,-6 0 212,10-6 0,-7 3 106,4-7 545,-4 7-595,0-3 1,-4 12 179,3 4 1,-4 2-42,-1 3 1,0 0-140,0 4 0,0-3-79,0 3 0,0-3 117,0-2-388,7 0 1,0-6 90,8-3 0,-6-4-116,1-1 0,-1-6 47,5-3 1,1-6-214,-1-4 0,0 2 69,0-7 1,-1 7 87,-4-2 0,-2 3 5,-7 2 54,0 0 33,0 0 0,-7 6-21,-2 3 1,-5 3-9,-5 2 1,1 5 16,-5 0 0,0 1 59,0-1 1,-3-3-28,8 2 1,-1-2-38,4-2-48,7 0 0,2-2-121,6-2 1,0 0-165,0-5 1,11-1 103,3-4 0,5-5-20,0 0 0,-1 0 50,5 5 1,-5 0 239,1 0 0,1-1 0,-1 1 0,0 6 0,-5 4 0,1 2 91,-1 2 0,2 2 153,3 2 0,-4 6 38,4 9 0,-3-2 216,-2 7 0,-4-2 61,-1 2 0,-1 3-155,2-4 1,-2 3-88,-4-3 0,-2-1 106,3-3-10,-4-3-15,-1 5-237,0-7-71,0-6 1,0-4 80,0-8 0,-4-6-176,-1-9 1,0 2 101,5-7 0,6 1-534,4-6 1,2 1 34,3-1 0,-1 7-215,0 3 1,2 3 58,3 2 1,-3 5-841,3-1 1398,-4 7 0,6 3 0,1 8 0</inkml:trace>
  <inkml:trace contextRef="#ctx0" brushRef="#br0">13678 17145 8308,'-14'-8'-417,"4"-3"-52,1 6 0,-5 1 416,-5 4 1,-2 0 344,2 0 0,2 6-110,-7 3 0,7 4-41,-2 1 1,8 0 348,1 1 0,7 0-116,-2 4 1,-1-1-141,1 5 0,2-5-53,8 1-251,3 3 0,11-8 69,0 0 1,4-6-181,-4-8 0,6-8 25,-1-6-21,-3-6 189,6-9 1,-10-1-185,7-3 0,-7-2 46,2-3 5,-3-3-783,-2-1 839,0-3 32,0-4-27,1 7-233,-7-1-17,4 0 254,-10 1-185,4-1 172,-6 7 1,0-4 103,0 7 0,0 5-134,0 4 1,0 7 888,0-2-365,0 9 42,0 4 1,-5 12 235,1 4 1,-6 13-248,5 6 1,-6 9-99,2 0 0,1 4-62,-2 6 1,6 2-292,-6 7 1,7 0 117,-2 0 0,4-7-801,1-2 1,1-12 378,4-7 0,8-3-726,6-7 1,4-6 244,-4-8 1,7-5 779,-3-5 0,-2-9 0,-1-8 0</inkml:trace>
  <inkml:trace contextRef="#ctx0" brushRef="#br0">13934 16733 8266,'14'-16'-77,"0"-3"0,2 17-163,3-2 0,-3 8 874,3 6 0,-3 7-202,-2 2 1,0 2-44,0-2 0,-1-2-94,-4 7 1,2-5-15,-6 4 0,0 3-111,-5 7 0,-6 2 28,-4 3 1,-4 3-256,-5-4 0,-3 5 113,-7 0 0,7-7-166,3-7 1,3-5-36,2-9 53,6 0 1,0-6 37,4-3 61,2-4 0,2-1-76,10 0 0,7-5 19,2 1 0,11-7-668,-2 1 1,12-2 303,3-3 1,1 6 413,8-1 0,0 1 0,5-5 0</inkml:trace>
  <inkml:trace contextRef="#ctx0" brushRef="#br0">14503 16676 8181,'-8'-8'-234,"1"3"340,7 10 1,0 3 184,0 6 0,0 8 23,0 7 1,0 1 262,0 8 0,0-1 209,0 6-478,0 6 1,5-6-73,0-1 0,1-5-11,-1-9 0,-2-1-134,6-3 0,-4-9 129,5-5 1,-6-7 79,6 2 0,-1-10-105,6-4 1,-6-12-135,1-7 0,4-6-154,5-3 0,0-9-251,-5 3 0,0 2-39,0 3 1,5 7-370,0-3 0,-1 4-228,-9 2 1,-1 7-179,-3 7 572,-4 0 0,6 14 178,-7 0 1,-2 6 407,-3 9 0,-3-1 0,-6 0 0</inkml:trace>
  <inkml:trace contextRef="#ctx0" brushRef="#br0">14886 16932 8181,'10'0'-244,"-1"0"476,-5 0 1,8 1 371,-2 4 1,-2-3-128,1 2 0,1 3-152,4-3 0,2 1-301,2-5 1,0 0 71,6 0 1,-7-6-260,2-4 0,1-7 17,-1-2 1,0-6 24,-4 1 0,-6 2-53,1-2 1,-7 7 68,1-2 1,-2 3-45,-2 2 1,-2 0 111,-2 0 1,-4 4-40,-6 1 0,-5 5 39,0 0 1,-7 4 198,3 4 0,-9 4 19,-1 7 1,0 5 170,4 4 1,2 3-198,4 1 1,2 2 65,7 3 1,6-1-188,3 6 1,4-8 116,1-2 0,6-1-319,4-8 0,9 0 78,4-5 1,4-1-489,2-4 0,4-2-27,0-7 1,2-2-245,-2-3 0,-3-4 173,3-10 676,3 3 0,-6-17 0,5 3 0</inkml:trace>
  <inkml:trace contextRef="#ctx0" brushRef="#br0">15555 16719 8181,'0'-10'-52,"0"1"0,-7 5 52,-2 0 0,-5 2 584,-5 2 1,-3 8-157,-7 6 0,-4 7-76,0 7 1,1 1-51,8-1 1,1 2 130,9 3 1,3-1-81,11 6 1,1-7 87,4 2 0,15-4-448,14-5 0,7-1 107,6-8 1,4 0-1087,5-10 1,1 0 387,0-5 0,2-8 598,2-6 0,-2-7 0,4-7 0</inkml:trace>
  <inkml:trace contextRef="#ctx0" brushRef="#br0">12228 17842 8155,'-8'0'-521,"14"0"0,5 0 729,13 0 0,1 0 231,8 0 1,4 0-223,5 0 0,6 0-56,-1 0 1,5 0 12,-4 0 0,4 0-38,-5 0 1,13 0-3,2 0 0,12 0-348,7 0 1,-2 0 346,1 0 0,-4-2-69,-36 0 1,1-1 0,4 0 0,3-2 4,3-1 0,2-2 0,1 1 1,1 0-293,0 0 0,-1 0 0,1-1 1,-1 0 255,0-2 1,1 1 0,2 1 0,1 0-322,6-1 0,0-1 1,-5 3-1,-1 0 338,0 2 0,-2 1 0,-5 0 0,-1 1-43,2 3 1,0 0 0,-3 0 0,0 0-122,4 0 1,-1 0 0,-7 0 0,0 0 164,-2 0 1,-1 0 0,29 0 18,0 0 0,-3 0-73,3 0 0,0 5 9,0 0 1,-6-1-26,-3-4 0,-5-1 451,-5-4 0,-3-3-392,-7-6 1,-4 0 625,0 0 1,0-5-603,5 0 1,-2-2 392,-3 2 0,1 3-450,-6-3 0,-1 4 265,-8 0 0,1 6-357,-6-1 0,-5 3 261,-4-3-266,-1-3 0,0 7 79,1-3 0,-5-4-47,4 4 1,-6 1 73,2-2 1,1 1-10,-1-6 1,0 6-35,-5 0 1,0-1 1,0-4 1,0 0-70,0-1 1,-6 1 82,-4 0 1,-7 0-29,-2 0 0,-5-2 11,5-3 1,-6 1 57,1-5 1,4-1-32,1-4 1,-2-1-1,2 1 1,0-1-94,5 1 1,-3-5 1,2-1 1,-2-5 41,8 1 1,-4 2-10,-1-2 1,4 0 52,1-5 0,4 1-46,-5-1 1,7-1 148,-1-4 0,-3-1-70,3-3 0,-6-1 139,5 5 1,-4 6-98,4 4 0,-6 1 165,2-1 0,1-1-94,-2 6 1,5 0-61,-4 4 1,-1 5 93,-4 1 1,5 4-63,-1-5 0,1 7-183,-5-2 1,-1 3 3,1 2 1,0 0-111,0-1 1,0 3 102,-1 2 1,1-1-98,0 6 1,-7-4 49,-2 4 0,-4 0 57,-2 5 1,-5 0-39,-4 0 1,1 0 28,-1 0 1,1 0 101,-6 0-70,0 7 0,1-4 22,-1 6 1,-6-4 18,-3 5-45,-3-7-996,-9 3 1006,0 0 33,-8-4 0,8 6 4,2-3 0,2-2-238,-2 6 1,-2-6 192,-7 2 0,-8 1 14,36-3 0,0-1 0,-36 8-5,39-8 1,0 0 0,-33 5-94,7-3 103,-10-2 0,8 9 9,28-8 1,-1-1-1,-38 9-4,39-6 0,0-1 0,-36 4-13,10 2 1,-2-1-3,6 5 0,-6-4-5,2-1 0,1-1 7,-1 2 0,7 2 81,2-2 0,8-4 7,12-1 1,2 1 134,6-1 0,7 0-82,3-5 1,8 0 81,2 0 429,6 6 0,-4-3-552,7 7 1,0-1-4,0 5 0,0 1-98,0-1 0,0 2-101,0 3 0,0-2 38,0 7 1,0-1 15,0 6 0,0-1 80,0 1 1,-5 5-8,1 4 1,-1 3 225,5 2 0,-2 4-73,-2 1 0,1 12-67,-7 1 0,2 9 55,-1 6 1,2-35-1,1 1-171,1 3 1,1 1 0,-2 0 0,-1 1 171,0-4 0,0-1 1,0 2-1,-1 0-67,1-3 0,0-1 1,0 2-1,0 0-4,0 1 1,0-1-1,-7 37-146,-1-3 1,0-3-404,-4-2 0,-2-8 138,-3-6 1,-1-7-697,6-7 1,-1 0 1042,1-1 0,0-1 0,-3 0 0,3 2 0,0 3 0</inkml:trace>
  <inkml:trace contextRef="#ctx0" brushRef="#br0">31024 512 8383,'14'-41'18,"0"3"1,0 3 416,0 7 148,-6 6-325,5 7 0,-13 23-113,0 16-56,-13 15 0,-9 10 59,-6 3 1,-5 4-234,-1-4 0,-3 3-102,3 2 0,3 0 318,7 0 1,-1-2-661,6-3 1,1-3 239,9-6 0,-2-12-897,6-2 1186,0-17 0,5 7 0,0-11 0</inkml:trace>
  <inkml:trace contextRef="#ctx0" brushRef="#br0">31265 583 8309,'-20'35'-493,"-4"3"0,-4 3 246,-6 1 1,0 7-43,-4 3 0,-3 4-319,3 0 0,-3-5 1,-2-2-1</inkml:trace>
  <inkml:trace contextRef="#ctx0" brushRef="#br0">30597 853 8309,'10'19'165,"-1"9"1,-4 12 137,4 7 1,-6 5-76,2 10 1,-3-2-36,-2 6 1,-7-4 116,-2 4 0,-2-3-205,1-1 1,4-7 189,6-12 0,2-13 276,2-6 1,7-8-274,13-7 1,12-17 40,17-16 0,3-12-374,-25 11 1,0-2 0,2-2 0,0 0-191,4-7 1,2 0-1,5 1 1,1 1-372,2 0 1,0 2 0,3 0 0,0 0 595,-5 4 0,0 0 0,0 1 0,0 1 0,-2 0 0,-1 0 0,1 0 0,0 0 0</inkml:trace>
  <inkml:trace contextRef="#ctx0" brushRef="#br0">31749 227 12001,'14'19'-1756,"0"0"0,0 0 1130,1-4 1,-1-1 561,0 0 0,-6 7 0,-2 1 0</inkml:trace>
  <inkml:trace contextRef="#ctx0" brushRef="#br0">31777 412 8515,'-28'0'-299,"-1"0"0,2-4 341,4-1 0,-3-6-378,7 1 299,0-2 1,5-3-61,0 1 24,6 0 0,-3 0-175,6 0 1,1 4 96,4 1 79,0-1 668,0-4-275,0 0 615,0 6-630,0 1 0,-5 9-64,0 3 0,-1 11-6,1 12 0,-4 8-18,-10 12 1,-5 2-79,-9 7 0,-4 2-555,-5 2 0,-2-2-7,-4 2 1,6 2 239,-1-1 1,8-7-1191,11-7 1372,4-4 0,7 2 0,4-4 0,4-5 0,3-6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3825 5843 8113,'-8'-14'0,"2"4"423,6 1 0,12-1-58,7-4 1,13-5-105,6 0 1,3-11-74,2 2 0,1-5-596,3-1 1,-7 3 116,2-7 0,-4 8-49,0 1 1,2 3-413,-7 7 0,-2-2 752,-7 2 0,-3 3 0,-7-4 0</inkml:trace>
  <inkml:trace contextRef="#ctx0" brushRef="#br0">4223 5345 8113,'2'15'-372,"2"-1"1,-2 6 969,3 4 0,1 3-140,-1 1 0,0 12-325,-5 2 1,4 9-186,1-4 1,0 6-262,-5-6 1,0-4-248,0-6 0,0-5 287,0 1 0,4-4-743,1-6 1016,0-2 0,-5-13 0,0-2 0</inkml:trace>
  <inkml:trace contextRef="#ctx0" brushRef="#br0">4209 5615 8113,'0'23'381,"0"5"0,-11 7-128,-3 7 0,-5 3-68,0 2 1,-3 4-4,-7 5 0,-1 1-167,-3 0 1,3 3-123,-3-3 0,3 2 121,1-12 1,7-8-602,3-10 1,8-12 371,2-7 1,6-9-531,-2-1 745,10-19 0,2-17 0,8-15 0</inkml:trace>
  <inkml:trace contextRef="#ctx0" brushRef="#br0">4209 5800 8113,'20'-8'0,"-2"-3"0,5 7 0,0-6 300,0 5 0,4-4 16,-3 4 0,-2 0-81,2 5 0,-12 2-900,3 3 1,-6-2 291,0 6 1,-2 1-181,-7 4 1,-7 5 51,-2 0 501,-10 6 0,-9-3 0,-9 7 0</inkml:trace>
  <inkml:trace contextRef="#ctx0" brushRef="#br0">4138 6141 8113,'-8'15'-273,"2"-7"0,7-2 788,4-6 1,-2-2-219,7-2 0,-1 0-190,5-5 0,5 4-50,0-4-232,0 6 1,-5-4-219,1 7 1,-8 7 226,-2 2 0,-3 5-8,-2 5 1,0-1 81,0 5 0,-5-1-89,0 2 0,-4-2 34,4-3 1,-1-8 243,1 3 52,3-2 63,-4 2 0,8-2 47,2-2 1,4 1-89,7-6 1,0 6-77,4-2 0,-3 4-7,3 1 1,-3 0 22,-2 0 0,-4 5-47,-1 0 0,-6 0-124,2-4 1,-5-1 319,-5 0 0,-4 0 70,-10 0 1,3-4-163,-3-1 0,-2-5-45,2 0 0,1-2-83,3-2 0,1-6 75,0-4 0,6-9-352,3-5 0,4-4-111,1-5 1,8 1-148,6-6 1,6 0-322,9-4 1,10-1 815,4 0 0,9-6 0,-1-1 0</inkml:trace>
  <inkml:trace contextRef="#ctx0" brushRef="#br0">5403 5360 8072,'0'-15'260,"0"7"-44,0 2 1,-6 12 279,-4 4 0,-9 15-434,-4 8 1,-4 8 18,-2 7 1,-4 2-217,0 7 0,-3-1 70,7-4 1,-1-5-389,11-9 1,7 0-30,7-10 0,3 2 482,2-11 0,13 0 0,3-5 0</inkml:trace>
  <inkml:trace contextRef="#ctx0" brushRef="#br0">5375 5857 8072,'14'-28'0,"0"4"12,0 0 1,1-4 56,-1-5 0,-2 1 377,-2 8 1,3-1-70,-4 6 1,-1 2-1377,1 7 501,-5-2-251,2 10 0,-8-3 749,-2 10 0,-4 3 0,-7 6 0</inkml:trace>
  <inkml:trace contextRef="#ctx0" brushRef="#br0">5375 5630 7499,'0'25'718,"0"3"0,0-1-331,0 11 1,0 5-140,0 4 1,-5 1-583,0-6 0,1 6 219,4-1 0,0-4-673,0-5 0,4-7 179,1 2 609,0-9 0,1-3 0,2-7 0</inkml:trace>
  <inkml:trace contextRef="#ctx0" brushRef="#br0">5318 5815 8072,'-6'20'0,"4"2"212,-3 7 1,2 5-60,-2 4 0,4 3 320,-4 2 0,2 4-82,-2 1 1,2 4-286,-7-5 1,6 1 89,-6-6 0,7-2-3,-2-7 0,4-1-209,1-13 0,6-2 51,4-8 0,2-2-101,2-7 1,1 0 70,-1 0 0,6-8-10,4-6 1,3-9 77,1-10 0,2 2-258,4-7 1,-4 0 65,3-5 0,-5 7-855,-4 3 0,-5 7 974,-10 3 0,-2-1 0,-7-4 0</inkml:trace>
  <inkml:trace contextRef="#ctx0" brushRef="#br0">4792 5800 7987,'0'-14'370,"0"0"1,1 4 3,4 1 1,3 6-211,6-2 0,0 3 75,1 2 1,0 0-454,4 0 1,-3 0-23,3 0 1,-3 7-204,-2 2 1,-1-1 140,-4 2 0,-1-6-2,-3 6 210,-3-1 0,4 6-17,-6-1 1,-6-5 199,-4 1 0,2-6-107,-1 6 1,4-7 427,-5 2 0,6-4 258,-6-1 75,7 0-379,-10 0-193,12 0-91,-5-6 144,6 4-480,6-4 158,2 6 1,1 0-26,1 0 0,-6 0-129,6 0 160,-7 0 85,10 0-18,-12 0 92,6 0 1,-7 2-73,0 2 165,0-2 1,0 11-84,0-4 1,0 4-67,0 1 1,0 5-23,0 0 1,-5 1-2,0-1 0,-4-3-177,4 3 1,-5-3 121,6-2 1,-3 0-255,3 1 272,-4-1 0,-5 0-135,4 0 0,-2-4 56,6-1 1,-5-4 197,6 4-28,-1-5 328,-1 8-244,4-10 1,2 4-117,9-6 1,4 0 85,1 0 0,7-1-43,3-4 0,2-1-131,3-4 1,-1-1 116,1 6 1,-7 0-197,-3 5 1,-3 7 115,-2 2 0,-6 10 39,-4 5 1,-4 4 29,-4 6 0,-4 0-54,-6 4 1,-7 3 70,-3-3 0,2-3-47,-1-2 1,-1-3-198,-5-1 1,3-4 74,2-6 0,3-2-385,7-12 0,0 0 55,0-5 0,-1-2-396,1-3 846,0-3 0,0-12 0,0-2 0</inkml:trace>
  <inkml:trace contextRef="#ctx0" brushRef="#br0">4735 6440 7933,'14'8'400,"0"-3"1,2 1 25,3-1 0,5 1-134,9-1 0,6-2-78,14 6 1,0-4 10,14 5 0,-1-2-535,5 1 1,-1 2 492,-4-6 1,-1 4-594,-4-4 1,-4 0 108,0-5 1,-6 0-117,-9 0 0,-12 0-1340,-6 0 1757,-7 0 0,-2 6 0,-1 2 0</inkml:trace>
  <inkml:trace contextRef="#ctx0" brushRef="#br0">4507 5615 8119,'0'-7'-66,"0"-6"1,2 11 225,3-2-53,3 2 1,6 8-250,0 4 1,-1 4-273,-4 5 1,-2 3 85,-7 7 1,0 4 327,0 0 0,0 0 0,0-4 0</inkml:trace>
  <inkml:trace contextRef="#ctx0" brushRef="#br0">4550 5985 8119,'0'8'-30,"0"5"0,6-12 227,4 4-52,3-3 1,1-2-25,0 0-211,7 0 1,-6 0-77,4 0 0,-8 0 110,-1 0 1,-7 6-36,2 3 1,-4 4 125,-1 1 1,0 0-79,0 1 0,-1-1 2,-4 0 0,-1 0 1,-4 0 86,-2 1 1,5-1 63,-2 0 102,-4 0 0,12 1-114,-4-1 1,3 0 64,2 0 0,0 0-97,0 1 0,5-1-10,0 0 1,1 0 48,-1 1 1,-4 5 103,4 4 0,-3-2-61,-2 2 1,0-1-2,0 6 0,0-1 168,0 1 0,0-6-57,0 1 1,0-7-108,0 2 164,0-9-333,0-4 1,8-15 115,6-10 1,3-16-764,12-17 0,-4-16 394,-9 30 1,1 0 97,1-3 0,0 0 1,0-2-1,1 1 0,2-1 1,0 0-1</inkml:trace>
  <inkml:trace contextRef="#ctx0" brushRef="#br0">3598 7876 8125,'11'-2'621,"3"-2"1,3 0-147,12-5 1,1 1-415,3-1 0,8-9 36,6 4 0,5-10-308,-4 1 0,-1-6-578,-4-4 1,-2 1 461,-3-6 1,-10 5-246,-9-5 1,-3 7 256,-2-2 1,-4 7 314,-1 3 0,-6 5 0,4 4 0,-9 9 0,-3 10 0,-1 9 0,-3 10 0,-4-2 32,3 2 0,-1-1 201,2 6 0,-4-5 415,4-1 1,-4-1-216,-1 2 1,0 3-12,-1-3 0,1 4-96,0 5 0,0-3-251,0 3 0,-1 2 121,1-2 0,6 5-135,4-5 1,2-1-74,2-8 1,3-4-172,7-6 0,4-6-187,10-3 0,7-11 173,-2-8 1,2-7-244,-2-7 0,-1-4 166,0 4 1,-1-4-79,-3 8 0,0 4-106,-10 1 23,3 3 277,-15 8 1,3 14 203,-10 13 0,-9 7 98,-10 2 0,2 7-65,-2 3 0,2 8 339,-2 1 1,-1-1-173,6-8 1,2-5 302,7-9-101,-2 2-246,10-10 1,2-3-107,10-13 1,4-8-205,5-11 1,1-5-199,4-9 0,3-3 145,-4-7 1,3 2-339,-3 3 1,3 3 181,-7 7 1,-2 4-307,-7 1 623,-4 5 0,-6-2 0,0 5 0</inkml:trace>
  <inkml:trace contextRef="#ctx0" brushRef="#br0">4209 7805 8116,'0'20'0,"0"2"329,0 7 0,0 2-28,0 7 1,0 0-41,0 10 1,0-2-304,0 1 1,0-8 93,0 4 1,5-10-167,-1 0 0,3-4 138,-3-5 0,0-9-1262,5-5 1238,-6-7 0,16-3 0,-3-8 0</inkml:trace>
  <inkml:trace contextRef="#ctx0" brushRef="#br0">4465 7634 8116,'14'-27'-185,"0"4"1,7-4 184,2 3 0,3-7 0,-3-3 0,4 3 273,-3 7 0,-3 0-125,-3 10 1,-2-2-401,-1 12 1,-6-1-178,0 5 361,-5 0 0,0 11 75,-8 3 1,-6 11-30,-9 4 1,3 1 14,-3 8 1,-1-7-44,1 3 0,-3-1 200,8-5 1,-2 2-27,11-11 0,0 0 123,5-5 0,2-6-127,3-3 0,4-3-118,10-2 1,-2-7-111,7-2 0,-6-5-246,0-5 1,3-4 76,-2-5 1,-5-2 69,-4-3 0,-7 3-98,2-3 1,-4 3 304,-1 1 0,0 1 0,0-1 0,0 1 0</inkml:trace>
  <inkml:trace contextRef="#ctx0" brushRef="#br0">4692 7293 8108,'-14'0'-131,"0"0"71,0 0 1,1 6 265,4 4 1,-4 10 30,3 9 1,3 12 113,-3 11 1,2 0-100,-1 5 0,-4-3-336,4 7 0,-3-2 155,3-2 1,-2-8-136,6-7 1,0-2 128,5-12 0,0-3-150,0-10 0,7-7-233,2-4 0,5-5 166,5-9 0,-1-1-240,6-13 0,-2 1 275,1-6 1,3 1-214,-7-1 1,1 7 207,-1 3 1,-5 4 183,0 0 0,1 7-140,-6 4 191,-3 2 0,1 10 338,-7 6 0,0 7-222,0 7 1,-7 2 17,-2 3 1,-5 4-8,-5 5 1,1 1-456,-5 0 0,4-2-76,-5-3 1,5-4-102,-5-5 0,7-9 180,-2-5 1,-1-3-275,1-7 268,0 0 0,6-12 68,4-2 0,2-4 340,7-1 1,2 1-116,3 4 0,7-4 304,7 4 0,6 3-109,-1 1 1,3-2 27,1 3 1,6-1-135,-1 5 1,0-2-6,-5-2 1,2 1-679,4-7 1,0 1 125,4-6 393,3-5 0,-4-2 0,5-7 0</inkml:trace>
  <inkml:trace contextRef="#ctx0" brushRef="#br0">5176 7279 7823,'-7'22'-610,"-1"5"700,-6-4 0,2 11 509,2 4 0,-2-2-373,2 2 1,-1-7-207,1 3 0,4-6 79,6-4 0,2-5-69,2-10 0,6 2-64,9-6 0,1-7-77,4-7 1,3-4-216,-3-1 1,3-7 67,1-2 1,-4-4-165,-1-2 1,-5 6 101,1-1 1,-8 2 149,-2-2 0,-4 2 46,4 3 0,-5 3 124,0-3 0,-2 4 0,-2 0 0,0 1 0,0 0 0,-6 0 0,2 1 114,-5 4 0,4 2-104,-4 7 0,4 2 378,-4 3 0,4 10-147,-5 14 1,2 6 181,-1 7 0,-4 6-127,4-1 0,-4 7 26,-1-2 0,0 3-70,0 2 1,-1 2-318,1 2 0,-5-4 127,0 0 0,2-3-258,7-12 0,2-2-503,4-12 371,2-6 77,-4-8 1,12-10 116,4-14 1,4-7 71,5-16 0,-2 3-53,7-4 0,-2-2-2,2-2 1,3-3 58,-4-2 1,-2 7 148,-2 3 1,-3 3 102,-2 2 1,0 4 15,0 0 254,-6 13-300,-2-2 1,-6 21 134,0 7 1,-6 5-34,-3 9 1,-4 4-81,-1 0 1,0 6-278,-1-1 1,1 2 104,0-2 1,0 7-466,-1-2 1,3-3 237,2-7 1,-1-5-684,7-4 522,-1-4 374,5-12 0,-7-1 0,0-7 0</inkml:trace>
  <inkml:trace contextRef="#ctx0" brushRef="#br0">5361 7904 8026,'23'0'-219,"1"0"0,-5 2 88,5 3 0,-1 3 844,6 6 1,-2-2-468,-4-2 0,3 7-545,-8-3 0,1-1-48,-4-3 0,-3-6-827,-2 6 1174,-4-7 0,-6-3 0,0-8 0</inkml:trace>
  <inkml:trace contextRef="#ctx0" brushRef="#br0">5403 7122 8463,'14'0'1291,"1"0"-791,-1 0 1,2 7-210,3 2 1,3 2-933,6-1 641,7 9 0,-5-10 0,5 12 0</inkml:trace>
  <inkml:trace contextRef="#ctx0" brushRef="#br0">3754 12084 8146,'6'-14'751,"8"-2"-363,10-3 1,9 2-44,5-7 0,8-5-227,1-4 0,6-8-297,-6-1 1,-1-1-491,-8-4 1,0 4 455,-10 5 1,2 0-216,-11 10 1,-2 2 427,-7 12 0,-4-6 0,-6-2 0</inkml:trace>
  <inkml:trace contextRef="#ctx0" brushRef="#br0">4038 11530 8146,'14'20'-418,"1"-1"518,-1 9 0,-1 6 345,-4 13 0,4 4-218,-4 5 1,-3 3-237,-1 2 1,2-1 234,-3 7 1,1 4-322,-5 5 1,2-36 0,1 0 68,1 36 0,1-13 128,-5-11 0,5-7-459,0-7 1,-1-5-286,-4-10-231,0-8 622,0-9 1,0-12 98,0-4 1,-6-9-209,-3-4 0,-4-11 445,-1-4 0,0-4-85,-1-6 0,1-2 0,0-7 0,1 6 0,4 4 0,-2 9 0,6 5 0,0 9 0,5 5 157,0 4-14,0 7 0,0 8 224,0 9 1,-4 10-101,-1 5 1,-5 7-20,6 3 1,-7 5-146,1-1 0,2-3-107,-1-2 0,1 2-26,-2-2 1,-1-5 91,6-4 1,1-7-500,4 2 1,0-3 43,0-2 393,0-6 0,6-2 0,2-6 0</inkml:trace>
  <inkml:trace contextRef="#ctx0" brushRef="#br0">4237 11615 8087,'5'-5'449,"0"10"0,0 4-109,-5 15 1,6 1-325,3 8 0,-1-1-289,2 6 0,-2-6 239,1 1 1,2-3-239,-6-2 0,4-4 149,-4 0 0,5-7-249,-6 2 0,6-8 180,-5-2 0,4-4-459,-4 5 651,0-7 0,1 3 0,2-6 0</inkml:trace>
  <inkml:trace contextRef="#ctx0" brushRef="#br0">4493 11572 8087,'0'-28'0,"2"1"0,3 3 0,2-1 291,8 6 1,4 0 52,0 5 0,4 4-24,-4 1 1,5 6-127,-5-2 0,0 3-127,-5 2 1,-1 7-74,-4 2 0,2 4 90,-6 1 1,0 2-86,-5 3 0,-7 3 63,-2 6 0,-5 9-397,-5 5 1,-8 6 47,-6 4 0,-7 2-127,2-7 1,4-1 181,0-8 0,6-5-44,4-10 406,10-2-197,8-7 1,14-6 293,6-3 1,8-11-51,11-9 1,3-5-125,7-9 1,0-5-126,-1-4 1,-1 1-166,-3-1 1,2 2 48,-7-2 1,5 3 128,-5 7 0,2 7 108,-2 7 1,-3 2-95,3 7 0,-7 8 348,-3 11 0,-7 13-103,-2 11 1,-6 9 202,-8 6 1,-1-3-107,-4 2 0,-3 0 53,-6 5 1,4-5-251,1 0 1,-5-1-143,-5 1 0,0-4-10,4-11 0,1-2 25,0-6 1,0-9-555,0-6 1,-1-1 269,1-8 1,-2-4-511,-3-10 1,4-2 302,-4-13 1,3-6 517,2-8 0,-7-9 0,-1-4 0</inkml:trace>
  <inkml:trace contextRef="#ctx0" brushRef="#br0">4692 11856 7827,'0'15'1183,"0"-1"-902,0 0 0,-4 7-69,-1 2 1,-6 4-400,1 2 1,2-1 104,-1 1 1,-1 1-207,-4 3 1,5-3 173,-1 3 0,7-9-1040,-2-5 692,4-4 462,7-7 0,2-8 0,6-8 0</inkml:trace>
  <inkml:trace contextRef="#ctx0" brushRef="#br0">4792 11913 8056,'14'-8'-452,"-4"-3"596,-1 7 1,-4-1 616,4 5 0,-6 6-300,2 4 1,-3 9-167,-2 4 0,0 9-251,0 1 0,-5 8 57,0 2 1,-4 0-515,4 4 1,0-8 289,5-1 0,0-11-779,0 2 0,0-15 902,0 0 0,7-9 0,0 1 0</inkml:trace>
  <inkml:trace contextRef="#ctx0" brushRef="#br0">5119 11672 8006,'6'-22'-235,"4"3"0,4 1 8,5-1 0,-2 3 292,7-2 1,-7 2-197,2 2 1,-5-5-326,-4 0 0,3 0 456,-4 4 0,-3 1 0,-1 0 0,1-2 0,-1-3 0,0 3 0,1-10 0,2 3 0</inkml:trace>
  <inkml:trace contextRef="#ctx0" brushRef="#br0">5346 11274 7336,'0'28'182,"0"0"557,0 1 1,0 4-399,0 0 0,-4 11-255,-1-1 0,-8 5-220,-1-1 0,0-3 92,-5 4 1,-2-4 198,2-2 0,0-5 0,5-4 0,-5-5-9,0-4 0,5-8-185,5-7-164,5-6 0,-2 2-89,6-10 1,6-4 115,4-10 0,7 2 68,2-7 0,6-4 69,-1-6 1,3 1 36,1 5 0,-1-1-635,-3 1 0,1 1-358,-6 3 993,0 4 0,-5-1 0,1-1 0</inkml:trace>
  <inkml:trace contextRef="#ctx0" brushRef="#br0">5389 11828 8006,'0'14'-454,"0"0"451,0-6 389,0-1 0,2-7-266,2 0 0,-1-8-171,7-6 0,-1-2-283,6-8 0,-7 7 159,-4-2 1,3-2-400,-3 2 574,1 7 0,-5-7 0,0 3 0</inkml:trace>
  <inkml:trace contextRef="#ctx0" brushRef="#br0">5389 11643 8006,'0'21'0,"0"1"194,0 6 1,0-2 376,0 2 1,0-3-230,0 8 0,0 2-86,0-2 0,-5 1-461,0-6 0,1-4 216,4-1 0,-5-4-171,0 5 1,-4-11 133,4 1 0,-1-5-669,1 1 0,2-4 144,-7-6 1,1-1-132,-5-4 1,4-3 681,1-6 0,4 0 0,-5-1 0,6 6 0,-6-1 0,7 1 0,-5 1-166,3 3 1,2 10 288,-6 4 1,4 9 159,-4 1 1,1 6-79,-2-1 1,-2 3 28,2 1 1,-1-4-261,2-1 0,-2-5 135,6 1 1,0-8-144,5-2 98,0-6 1,2 4-173,2-7 0,4-2 67,6-3 1,2 2 122,3-6 0,3 4 0,7-4 0,1 5 139,3 0 0,-3 2-18,3 2 1,8 0-71,2 0 1,9 0-2,0 0 1,8 0-8,2 0 0,-2-1-168,-8-4 1,-3 3 88,-6-3 1,-12-1-239,-2 1 0,-12-1-120,-3 1 0,-1 2-139,-8-6 1,-1-1 114,-4-4 1,-1 0 335,-4 0 0,-3-7 0,-6-1 0</inkml:trace>
  <inkml:trace contextRef="#ctx0" brushRef="#br0">5574 11444 7976,'14'-14'39,"-5"0"-39,1 0 0,-1 4 290,6 1-67,-1-1 1,0 2 294,0 3 0,-4 5-341,-1 5 0,-6 5 13,2 9 0,-3 3-333,-2 6 0,-2 2 110,-3 3 1,2 2-601,-6 3 0,1 2 357,-2-7 1,-2 0-491,2-5 1,-2-6-12,-3-3 777,1-9 0,0 3 0,0-6 0</inkml:trace>
  <inkml:trace contextRef="#ctx0" brushRef="#br0">5531 11686 7976,'6'-14'0,"-2"6"-167,5 3 1,-4 3 249,4 2 1,-1 8 342,2 7 1,1 5-360,-7 9 1,1-1 79,-5 0 1,0 1-436,0-1 1,0 1 189,0-1 1,0-4-576,0 0 386,0-7-240,0 3 144,-6-5 136,-2-7 0,-1-2 314,-1-6-187,7 0 722,-3 0-305,6 0 118,0 6 1,0 2-163,0 6 1,4-4 252,1-1-362,6-6 0,-8 4 94,7-7-23,-7 0-370,3 0-38,-6-7 0,0 0 95,0-8 0,0 1-55,0 0 1,0 0 22,0-1 0,0-4 63,0 1 1,7 0 40,2 9 1,4-4 14,1 4 1,5-2 115,0 1 0,4-1-79,-4 6 1,5 0 82,-5 5 0,0 0 21,-5 0 10,-6 7 1,3 1-59,-6 6 1,0 0 67,-5 0 0,-5 2-100,0 3 1,-11 2-2,2 2 0,-5 4-210,0-3 0,-1 3 70,-4 1 1,4-1-876,5-3 386,7-4 580,2-12 0,6-14 0,0-10 0</inkml:trace>
  <inkml:trace contextRef="#ctx0" brushRef="#br0">5830 11558 7976,'9'-8'215,"1"3"0,-1-3 367,5-1 1,1 1-477,-1-1 0,0-1 56,0-4 1,0 0-995,1-1 1,-1 1 460,0 0 0,-4-5-389,-1 0 760,-6 0 0,10-1 0,-5-3 0</inkml:trace>
  <inkml:trace contextRef="#ctx0" brushRef="#br0">6015 11302 7976,'0'19'390,"0"0"0,0 6-19,0-1 1,-5 3-253,0 1 1,-6 7-60,2 3 1,1 1-134,-2-1 1,1-1-133,-6-4 0,1-3 152,0 3 1,1-9 18,4-5 175,-4-4-258,5-7 0,0-3-66,4-10 0,8-7 147,6-7 0,3-7 24,1 3 0,5-9 17,0-1 1,4 0-126,-4 4 1,2 3 111,-2 2 1,-2-1-304,7 6 1,-7 0 78,2 4 1,-3 8-246,-2 2 0,-4 3 477,-1 2 0,-6 7 0,4 0 0</inkml:trace>
  <inkml:trace contextRef="#ctx0" brushRef="#br0">6086 11757 7976,'0'22'-165,"0"-1"1,1-13 100,4-4 0,-2-2 356,7-2 1,-1-11-223,5-3 1,-4-10-240,-1 0 0,1-4-12,4-5 0,-6 4 152,-3 1 1,1 1-735,-1 8 763,-1-6 0,-10 9 0,-2-5 0</inkml:trace>
  <inkml:trace contextRef="#ctx0" brushRef="#br0">6086 11530 7976,'0'20'0,"0"-3"0,0 7 0,0 0 525,0 4 0,4 1-122,1-1 1,0 1-204,-5-1 0,0 0-136,0 1 0,-2-1-220,-2 1 1,0-6 3,-5 1 0,4-2 129,-4 2 0,1 3-452,-2-4 0,-2-2 235,2-2 0,-1-3-889,2-2 730,-4 0 1,5-6 398,-6-3 0,4-10 0,1-4 0,6-9 0,-2-1 0,3-6 0,2 1 0,2 2 0,3-2 0,-2 7-140,6-2 1,-1 3 344,2 2 756,2 0-201,-4 6-359,0 8 0,-1 10-150,-7 8 1,-5-2-56,0 3 1,-1-3-235,1-2 1,3 0 110,-2 1-196,-4-1 0,6 0 56,-3 0 0,4-4-173,1-1 103,6 1 0,2 2 245,6-2 0,2 2-25,3-2 0,-2 3 75,7 1 1,6 0 88,8 0 0,8 0-100,1 1 0,7-3-18,-2-2 0,2 1-16,-2-6 1,2-1-217,-7-4 1,-6-6 142,-8-3 0,-3 1-168,-1-2 1,-2 2-214,-4-1 0,-4-4-366,-9 4 1,-4-4-125,-6-1 0,0-2 831,0-3 0,-13 3 0,-2-4 0</inkml:trace>
  <inkml:trace contextRef="#ctx0" brushRef="#br0">6313 11572 7938,'14'-8'0,"2"-6"-232,3 0 0,-3-2 83,3-8 1,1 5 526,-1-4 0,5-1-222,-5-4 0,2 5-241,-3 4 0,-6 5-847,2 5 492,-10-4 440,3 12 0,-7 1 0,0 7 0</inkml:trace>
  <inkml:trace contextRef="#ctx0" brushRef="#br0">6313 11771 7938,'-8'21'-266,"-3"-1"266,6 4 0,-1-2 0,1-3 0,4-2 290,-4 7 0,3 0 458,2 4 1,0-1-478,0-3 0,0-2-402,0-3 0,0-3-587,0 3 608,7-4 0,1-7-366,6-3 1,-5-5 247,1-5 1,-2-9-50,1-10 1,2-2-6,-6-3 0,5-10 30,-6-4 1,1-4 251,-5-1 0,0-2 0,0-7 0,-2-5-132,-2 1 0,1 4 132,-7 5 0,5 10 0,-4 0 0,6 9 0,-2-1 160,3 11 156,2 2 250,0 13 1,7 15-117,2 12 0,4 6 182,1 3 0,5 9-236,0 5 1,5 9-45,-5 10 1,6 0-388,-1 5 1,-2-5 254,1 6 1,-5-12-234,1 2 1,1-14-267,-1-1 0,2-9-335,-2 1 0,-4-12-166,4-8 85,-3 0 1,-3-14 109,-4 0 0,-2-12 272,-7-12 1,0-3 312,0-1 0,0-1 0,0 1 0</inkml:trace>
  <inkml:trace contextRef="#ctx0" brushRef="#br0">6626 11615 7938,'-5'-5'0,"0"10"0,-1 4 240,1 15 0,2 1-83,-6 8 0,-1-3 240,-4 4 0,3-4-83,-3-2 0,3 0-936,-8 1 1,3-1 621,2 1 0,-7-7 0,-1-2 0</inkml:trace>
  <inkml:trace contextRef="#ctx0" brushRef="#br0">6398 10748 7971,'15'12'0,"0"6"172,4 15 0,4-2 133,5 7 1,0 2-306,1 7 0,-1 4 0,1 6 0</inkml:trace>
  <inkml:trace contextRef="#ctx0" brushRef="#br0">17488 7336 8144,'-8'0'-551,"2"-2"1295,6-3-80,0 4-281,0-6 1,2 15-134,2 7 0,-2 7 147,3 11 1,-4 8-150,-1 6 1,-1 12-228,-4-2 1,-3 1 61,-6-6 1,4 2-201,1-7 1,1-6-174,-2-7 195,4-4-199,0-8 1,4-10 113,-2-12 0,0-12-128,0-12 0,2-14-3,-3-5 1,10-13 3,5-1 0,7-10 56,2 1 0,5 3 188,-5 1 0,4 5 114,-4 5 0,0 10-108,-5 8 1,1 11 1013,-1 4-725,0 3 0,-1 10 233,-4 6 0,-3 12-48,-6 12 0,5 15 81,0 9 1,0 7-85,-5 7 1,1 1-374,4 3 0,3 8-63,6-2 1,2-6 100,3-9 1,6-7-2186,13-7 2106,0-13 0,17 5 0,-3-16 0,4-8 0,1-7 0</inkml:trace>
  <inkml:trace contextRef="#ctx0" brushRef="#br0">28080 5246 8190,'0'-14'1692,"0"-1"-1020,0 8-409,7 0 1,-6 14 137,4 2 1,-3 12-156,-2 7 0,0 5 148,0 5 0,-7 5-80,-2-1 0,-2 1-31,1 4 1,-2 2 8,2-1 1,2 1 30,-1-2 1,6-7-127,-2 2 0,-1-10-97,1-4 0,0 1-424,5-6 1,0-7 114,0-2-1342,0-3 1,2-3 1550,2-3 0,4-3 0,7-2 0</inkml:trace>
  <inkml:trace contextRef="#ctx0" brushRef="#br0">27881 7577 8015,'-14'0'605,"0"0"-293,6 7 0,-3 1 11,6 6 1,-4 6 77,4 4 1,0 4-102,5 6 0,-4-4-116,-1 3 0,0 2 57,5-2 0,6-5-117,4-4 0,3-7-157,1 2 1,0-9 32,0-6 0,5-4-167,0-4 0,5-12 98,-5-13 0,0-1 92,-5-7 1,-1-1 46,-4-5 0,-3 7-36,-6 2 1,-8 6 4,-6 4 1,-3 5 14,-12 10 1,3 3-592,-12 6 1,1 6-32,-1 3 0,5 10-269,10 5 1,-1 1 836,10-1 0,-4 3 0,10-5 0</inkml:trace>
  <inkml:trace contextRef="#ctx0" brushRef="#br0">27896 11146 7971,'-8'0'1249,"1"0"-814,7 0 0,0 1 106,0 4 1,0-2-217,0 7 1,0-6-106,0 6 0,0-1 185,0 6 0,0-1-59,0 0 0,0 7 77,0 2 1,0 4-72,0 1 1,0 2-49,0 4 0,-1-3-129,-4 7 1,4 0-15,-4 5 0,-2-1-85,3 1 1,-3-7-202,3-2 0,2-4-1199,-3-2 0,4-6 179,1-3 1145,0-3 0,6-2 0,2 0 0</inkml:trace>
  <inkml:trace contextRef="#ctx0" brushRef="#br0">4735 14814 7977,'-57'-21'395,"0"-3"0,0 4-257,0 1 0,2 1-185,3-1 0,3 8 187,6-3 0,5 5 302,1-1 1,3-1-390,-4 6 0,1 1 43,-6 4 1,-4 4-273,-1 1 1,-10 11 82,1-2 0,-6 4-32,6-4 1,-2 5 63,12 0 1,-7 1-155,2-1 0,-5-1 193,-4 5 1,-4-4-10,-6 5 0,0-5 233,0 5 0,6-4-45,3 9 1,1-4 58,4 8 1,-11 3-31,1 2 0,-1 3-90,33-20 1,-1 1-1,-27 24-1,11-4 1,0 9-1,9-8 0,-3 2-45,9-2 1,0 0-18,-1-1 1,5 7-20,-5 3 1,5 5-143,-5 5 0,7-4 64,-3 4 1,4 1 78,2-1 0,1 1 58,3-1 0,5-4-9,10 4 0,-2 7 6,6 2 1,0-3-6,5-6 1,0-5 11,0-5 0,11-3-135,4-7 1,8 1 108,1 0 0,8-5-113,1-1 1,6 1 93,-1 5 0,2 0-182,-2-1 0,1 1 53,-6 0 1,5-6 31,-5 1 1,1-4 17,-6 3 1,7-3 14,3 4 1,4-5 232,6 5 0,-1-5-81,10 5 0,-8-7 96,8 2 0,-5 1-261,0-6 0,3 4 46,-2-9 1,3-1 44,6 2 0,8-6-18,5 1 0,-34-9 1,-1 0-15,36 9 1,-5 6-44,-5-1 1,1-2-31,4 2 0,-33-13 1,1 1 58,1 3 0,1-1 1,0 0-1,0-1 76,-1-1 0,0-1 0,-1 2 1,0 0-254,32 6 0,1 4 309,4-4 1,-36-9 0,1-2-82,4-3 1,0-1 0,0 2 0,0-1 7,0-2 0,0-1 1,-2 1-1,-1-1 40,34-2 1,-35-1 0,0 0 23,6-1 1,1-1-1,-1 0 1,1-2-241,4-1 1,0-2-1,-7 3 1,-1-1 152,-4-1 1,0 0 0,3 2-1,1-1-88,1-3 1,0-1 0,3 1 0,0 1 53,2-2 0,0 1 1,-2 1-1,0 0-36,-2-1 1,-2-1 0,0 0 0,-2-1 9,34-8 0,-35 7 0,1 1-53,3 1 1,0 1 0,0-3 0,0 0 49,-2 3 1,0-1-1,32-15-1,1 1 0,-9-4 27,-30 12 0,1-1 0,34-20 2,-32 16 1,0 0-1,-3-3 1,0 0-13,2 1 0,-2-1 1,-3-2-1,-1 0 2,28-22 1,-9-5-204,-4 0 0,-4-2 215,-1-2 0,-6-1-8,1-4 1,-4 4-1,3-4 0,-11 4 6,-3 1 0,-5 2 19,-4 2 1,-6-2 87,-3 3 0,-4 0-1,-1-5 0,0 2-82,0-12 0,-6 3-6,-4-3 1,1 3-27,-5 2 0,1-1-95,-11-4 1,1-2 81,-6 3 1,-1-4-104,-3-1 0,2 5 92,-7-1 0,4 9-5,-3 1 0,-6 0 94,-5 5 1,19 24-1,-2 1-71,1-2 0,-1 1 1,-5-1-1,-1 1 72,-1-1 0,0 1 0,1 3 0,0 0-25,4 1 1,0 0-1,-2 0 1,0-1 72,2 2 1,0-1-1,-4-2 1,-2 0-72,-1 2 0,-1 0 1,-3 0-1,-2 1-139,-1 2 0,0-1 0,1-1 1,0-1 36,1 1 1,0-1 0,-1-3 0,-1 0 36,0 0 0,-1 2 0,-6 0 0,-3 1-21,-2-1 0,0 2 0,4 3 0,1 1 26,0-1 0,-1 2 0,-1 2 0,-2 2-85,-5-1 0,-2 1 0,1 3 0,-1 2-256,1 3 1,0 2-1,-8 2 1,-2 1 243,3 5 0,0 2 0,-3 1 0,0 3-30,-2 5 1,0 3 0,21-3 0,-1 2 0,1 2-83,1 1 1,1 3 0,-1 0 0,-2 3 0,1 1 0,0 1 232,2 1 0,1 1 0,1 1 0,-1 0 0,1 1 0,1 0 0,3-2 0,2 0 0</inkml:trace>
  <inkml:trace contextRef="#ctx0" brushRef="#br0">12299 16903 8481,'9'-22'-77,"1"3"1,-6 3-145,6 2 0,-5 2 914,4 2 153,1-3 1,5 12-586,4-4 1,5 4 0,9 1 1,-3 0-445,3 0 1,7 0-14,-2 0 0,6 0-74,-6 0 1,9 0 204,6 0 0,8-5-311,6 0 1,4-6 487,4 2 1,-3 1-85,-1-2 1,-5 5 187,-4-4 0,2 4-119,7-4 0,7 6 96,-38 0 1,0 1-1,1 1 1,1 0 52,38 1 1,-6 0-175,-3 0 1,8 2-81,-34 0 1,0 1 0,4-3 0,-1 1-288,-1 1 0,1 1 0,-2-1 1,-1-1 176,0 2 0,0-1 1,2-1-1,0-1-130,0 3 1,0-1 0,2-1 0,0 0 122,1-1 0,0 0 1,-3 0-1,-1 0 66,-1 0 0,0 0 1,1-2-1,1-1 150,0 1 1,1-1 0,3 0 0,1 0 29,0 0 1,0 1 0,-3 1 0,0 1 54,-4-3 1,0 1 0,-1 1 0,0 0-100,1 1 1,0 0-1,2 0 1,0 0-6,2 0 0,1 0 0,-1 0 0,0 0-183,-1 0 1,-1 0 0,-3 1 0,-1 0 152,-3 1 0,0 1 0,3 0 1,0 0-147,1 2 1,2-1 0,0 1 0,-1-2 5,1 0 0,-2-1 0,37 0-29,-41 0 0,1 0 0,34 5 33,1-3 0,3 1 67,-36-5 0,-1 0 0,1 0 0,0 0 30,0 0 0,-1 0 0,37 0 12,-3 0 1,-7 0 8,2 0 0,4 0 0,-33 0 0,1 0 1,-1-2-1,0-1 97,-2 1 0,0 0 0,36-5-30,-9 3 0,2 2 63,-3-3 1,4 4-200,1 1 0,5 0 8,0 0 1,-2 0 24,-8 0 1,-1 0-114,-3 0 0,-1 0-58,10 0 1,-3 0 85,8 0 0,-5 0 181,-4 0 1,-4 0-92,-6 0 0,-4 0 260,4 0 1,-3 0-31,7 0 1,4 0-33,2 0 1,-4 0-130,-2 0 0,-2 0 28,-2 0 0,1 0-219,4 0 1,3 0 123,6 0 1,6 0-101,4 0 1,-4-2 49,-1-3 1,-3 4 142,-2-4 1,-31 2-1,0 0-52,0 0 0,1 1 0,4-1 0,1 1 87,-3 2 1,0 0 0,-2 0 0,0 0-65,35 0 0,3 0 0,1 0 0,-35 0 1,0 0-95,2 0 1,1 0-1,0 2 1,0 1 34,0-1 1,-1 1-1,2 2 1,0-1-96,-2-1 1,1-1-1,4 1 1,0-1-16,2-2 0,1 0 1,0 0-1,1 1 4,-2 2 1,1-1 0,1-1-1,0 0 16,-2 1 0,1 0 0,6-1 1,1 0 55,2-1 0,0 0 0,-2-1 1,-1 0 0,1-1 0,0 0 0,-3 1 0,2 0 67,5-1 1,0-1 0,0 0-1,-1 0-178,-3 1 1,0-1 0,5-1 0,2-1 256,-5 2 0,-1 1 0,4-1 0,1 1 19,-2 2 0,0 0 1,0 0-1,-2 0-75,-2 0 0,-1 0 0,3 0 0,2 0-56,5 0 1,0 0-1,-7 0 1,-2 0-3,0 0 0,0 0 0,0 0 0,2 0-3,4 0 0,1 0 0,0 0 1,-2 0-8,-3 0 1,0 0-1,6 0 1,1 0-85,-7 0 1,0 0 0,4 0-1,0 0 70,-7 0 0,1 0 1,1 0-1,0 0-5,-3 0 1,-1 0 0,0 0-1,2 0-28,3 0 1,0 0 0,-5 0 0,-1 0 82,-4 0 1,1 0 0,0 0 0,0 0 18,4 0 0,1 0 1,-3 2-1,-1 1-114,1-1 1,0 1-1,-3 1 1,0 1 22,-5-2 1,1-1 0,2 3-1,0-1-15,0-1 1,1-1 0,0 3 0,1 0-90,-4-3 1,0 0-1,-2 3 1,0 0-82,-5-2 1,-1-1 0,2 0-1,-1 0 77,2-1 0,0-2 0,-1 1 0,-1 0-54,2 1 1,0-2 0,-2-1 0,-1 0-33,-1 0 1,-1-1 0,37-7 239,-6 6 0,-3-4 0,0 1 0,0-2 0,-1 0 0</inkml:trace>
  <inkml:trace contextRef="#ctx0" brushRef="#br0">29474 14998 8494,'12'-19'-13,"-2"0"453,-4 7-197,1 5 1,-7 15-80,0 7 41,-7 5 1,-15 10-254,-6 3 0,-9 8-101,-10 7 1,3 4-404,-4-5 1,6 5 241,4-4 1,-2-1-219,7-4 1,-5-8 191,5-7 336,-6-6 0,9-8 0,-5 1 0</inkml:trace>
  <inkml:trace contextRef="#ctx0" brushRef="#br0">28891 15297 8033,'8'1'-432,"-3"4"0,-4 9 487,-1 10 0,-6 9 388,-4 5 0,-9 3-103,-4 2 1,1 0-23,-2-1 1,3 1-137,2-1 0,2-10 19,12-3 1,2-15-78,8 0 0,15-11-140,14-3 0,13-14 68,10-15 1,1-5-345,9-9 0,-32 19 0,1 1 292,1-1 0,2 0 0,10-5 0,3-2 0,-1 2 0,0 0 0</inkml:trace>
  <inkml:trace contextRef="#ctx0" brushRef="#br0">8105 18183 23435,'-13'-7'-3081,"3"-2"2041,4 3 0,8-1 0,4 7 1904,8 0 0,7 0-241,7 0 0,7 0-388,3 0 0,3 0-52,2 0 0,2 0-241,-2 0 0,9 0 52,-4 0 0,10 0 123,4 0 0,4 2 607,-4 3 1,4-4-932,-4 4 1,-2-3 279,-8-2 0,3 1-60,-3 4 1,10-2-88,4 7 1,4-6-8,1 6 1,-2-1-62,-2 5 1,2-1-395,-3-3 0,6 2 336,3-2 1,4 2 24,-36-4 1,0-1-1,-1-2 1,-1-1 17,0 1 0,-1-1 0,37 1-225,-6 5 0,5-6 238,0 6 1,-35-8-1,0-1-11,0 1 1,-1 1-1,37 3-3,-1-1 1,-10 0-140,-4-5 1,-2 4 258,2 1 0,2 0 66,7-5 1,4 0-65,-4 0 1,6-5 45,-10 0 1,1 1-32,-7 4 1,4 0 29,6 0 1,2 0-50,2 0 1,-5 0 7,-4 0 0,-2 0 4,-12 0 0,3 0-24,2 0 1,4 4-25,1 1 1,4 5 48,-4-6 1,0 3-32,-6-3 1,-3-2 169,-1 3 1,0-4-106,5-1 1,12 0 104,7 0 0,5 0-27,-1 0 1,-1-1 15,-3-4 1,-2-3-237,-34 1 0,1 0 0,0 2 0,0 0 186,4 1 1,0-1 0,-1 0 0,1 0-32,2-2 1,0 0-1,-5 2 1,-2 1 30,1-1 1,-1 0 0,3 1 0,1-1-15,1-2 1,0 0 0,5 0 0,1 1-14,1 1 1,0 0 0,-4 0-1,-1-1-38,-2 4 1,0 0-1,0-3 1,0 0 11,4 3 1,2-1 0,1-1 0,0-1-18,0 2 0,0 1 1,-1 0-1,-1-1-17,-4 3 0,-2 0 0,5-2 1,-1 0-3,-3-1 0,0 1 0,3-1 0,0 0 11,2 0 0,0 1 1,-1 1-1,0-1 13,-2-3 0,0 0 0,0 3 0,0 0 11,-2-3 0,0 0 0,1 3 0,1-1-2,3-1 1,-1-1-1,0 3 1,-1-1 27,-3-2 1,0 1 0,0 2 0,-2 0-12,33-2 0,-34 3 1,0 0 0,0 1 0,1 0 1,2 0-1,0 0-15,3 0 1,-1 0 0,-4 1-1,-1 0-77,34 3 0,-2 0-8,2 5 0,-34-5 1,0 0 9,3 1 1,0-1 0,-1 2 0,0 0-34,-3-4 1,-1 0-1,39 8-22,-3-6 0,-2 6 19,-34-7 0,1-1 0,-1 0 0,0 0 64,3-1 0,-1-2 0,1 1 0,0 0-11,0 0 1,-1 0-1,37 0-52,-3 0 0,3 0 129,1 0 0,-37 0 0,0 0-51,2 0 1,0 0-1,0 0 1,0 0 18,0 0 0,0 0 0,-1 0 0,-1 0 51,37 0 0,-37 0 0,1 0-36,6 1 0,0-2 0,0 1 1,1-1-19,-4-2 1,1 1 0,1 1 0,0 1 9,-4-3 0,0 1 0,1 1 0,2 0-5,7 1 1,-1 0-1,-2 0 1,-1 0-7,1 1 1,0-2 0,-1-1 0,-1-1 1,0 1 1,0 0-1,3-1 1,1 1 6,3 2 0,0 0 0,-3 0 0,0 0 10,0 0 1,1 0-1,-6 0 1,0 0-1,-2 0 0,0 0 1,3 0-1,1 0-5,4 0 0,-1 0 0,0 0 0,-2 0-87,1 0 1,-1 0-1,-1 0 1,0 0 70,1 0 0,1 0 0,1 1 0,1 0-11,4 1 0,0 0 1,-4-1-1,1 0-18,1 1 1,-1 1 0,-2-2 0,0-1-6,2 0 1,1 0 0,3 0-1,1 0 13,2 0 0,1 0 1,1 0-1,-2 0-5,-1 0 1,0 0-1,-1 0 1,1 0-36,4 1 1,1-2-1,-3-1 1,0-1-91,-3 1 0,1 0 1,3-1-1,1 1 149,-2 2 1,0 0 0,2 0 0,1 0 11,-6 0 0,1 0 1,0 0-1,1 0 13,-6 0 1,-1 0 0,4 0 0,0 0 3,5 0 0,-2 0 0,-5 2 1,-2 1-161,-4-1 0,0 0 0,7 4 0,1 0 157,-1-2 0,0 1 1,4 1-1,-1-1-29,-2 0 1,-1 0-1,0 1 1,0 0-29,-4-1 0,-1 0 1,5 0-1,1 1-7,1-2 0,1 1 1,-3 2-1,0-1-8,-2-1 0,0-1 0,1 0 0,-1 0 6,0 1 1,0 0 0,2-1 0,1 0-6,1 0 0,1 1 1,-4 1-1,-1-1 7,-2-2 1,-1-1 0,3 1 0,0 0 13,2 0 0,0-1 1,2-1-1,-2 1 68,-4 3 0,-1 0 0,4-4 0,-2 1-40,-6 0 1,0 0-1,5 2 1,2-1 45,-3-1 0,1 1 0,1 1 0,0 1-12,-6-2 0,-1-1 0,3 1 1,-1 0-26,-3 0 1,-1-1 0,2-1 0,1 1 11,3 3 0,-1-1 0,-3-1 0,0-1-6,-2 3 1,0 0 0,0-4 0,-2 1 104,-4 0 0,-1 1 0,1-2 0,1 1-100,1 0 0,0 0 0,-1-1 0,-1 0-45,0 1 1,-1 1-1,36-2 42,-10-1 1,-4 0 650,-10 0 0,-3 5-636,-6 0 0,-7 0 639,-3-5 1,-3 1-640,-2 4 0,-5-4 502,-4 4 0,-4-2-527,0 2 152,-1-3 0,-5 9-474,1-7 1,-7 3 130,2-2 1,-4-2-1534,-1 6 1736,0 1 0,-12 10 0,-4 2 0</inkml:trace>
  <inkml:trace contextRef="#ctx0" brushRef="#br0">3711 6141 8473,'-20'-14'0,"-1"0"160,-3 0 1,4 4 377,6 1 1,0 1-163,-1-1 0,6 1 66,-1 3 1,1 3-155,-5-2-178,-1 2 0,1 2-6,0 0 1,0 2 203,0 2 0,-2 6-360,-3 9 0,-3-2 102,-7 7 0,1 6-188,-1 8 1,-1 4-4,-3 6 0,3 4-272,-3 9 1,5 0 324,4 5 0,-1 3 62,15-29 1,1 1 0,-1-1 0,2 0 39,3 5 1,1 1-1,0-4 1,1 1-18,3 37 1,0-4-234,0-9 0,4-4 84,5-6 1,1-13-724,9-6 0,-2-8 375,2-7 0,-3-2-1123,3-7 1623,-4-6 0,-7 5 0,-1-12 0,-7 6 0</inkml:trace>
  <inkml:trace contextRef="#ctx0" brushRef="#br0">2858 7378 8473,'-8'-6'-397,"2"6"280,6 0 0,8 9 1065,6 15 1,2 8-327,8 15 1,-1 5-45,6 10 0,-1 3-666,1 6 0,5-5 200,4 0 0,2-7 142,-2-2 0,-2-8 124,-3-11 0,-3-12-104,3-11 0,-7-3 32,-3-7 0,-5-3-88,1-12 1,-5-7-187,-5-16 0,2-5-130,-6-10 0,1-4-65,-1-9 0,-3-4 8,3-6 0,-4-4-1473,-1-5 1628,3 40 0,0-1 0,-3-3 0,0-2 0,3 3 0,1-1 0,0-1 0,0-1 0,0-1 0,0 1 0</inkml:trace>
  <inkml:trace contextRef="#ctx0" brushRef="#br0">1977 7066 8266,'-5'-23'774,"0"4"0,4 8-198,10 2 1,13 1-694,16-1 1,5 1 153,4 3 19,4 3 0,10-4 20,1 6 0,14-5-604,-37 3 0,2 0 1,8-3-1,2 0 397,3 3 1,1-1 0,1-2 0,0-1-32,-6 2 0,0-1 0,10-3 0,1-2 80,1 1 1,-1-1 0,4 0 0,0 0-245,1 0 1,1 1 0,-3 1 0,0-1 238,2-3 0,0 0 0,2 2 1,2 1-256,5-3 1,1 0 0,-3 3 0,-2-1 319,-2-1 1,0-1 0,5 0-1,2 2 53,-1-2 0,1 0 1,3-1-1,0 1 137,-5 2 0,-1 1 1,3-3-1,1 0-71,-23 5 1,0 1 0,0 0 0,25-4 0,0-1 13,-4 2 1,1-1-1,3 3 1,0-1-55,-25 2 0,0-1 0,-1 1 0,1-1 1,0-1-1,-1 1-12,22-5 1,-3 0 0,0 1 0,-1 0-17,2-1 0,1 0 0,-7 3 0,0 1-5,-3-2 0,0 1 0,-2 1 1,1 0-214,3 0 1,0 2-1,-8 1 1,-2 2 9,-6 0 0,0 1 0,-3 1 0,-1 1-1056,34 0 1235,-38 2 0,0 2 0,-2-1 0,1 0 0,-1 2 0,0 0 0,0-2 0,1 0 0</inkml:trace>
  <inkml:trace contextRef="#ctx0" brushRef="#br0">3342 9596 7978,'-58'11'0,"0"0"0,4 2 0,2 1 0,7-2 0,0 0 0,4-1 0,0 0-1865,1 1 0,0 0 1771,-3-1 1,-1 1 0,-2 3-1,0 0 13,-1 2 1,-1-1 0,5-1-1,1 0 38,4 2 0,0 0 1,-34 13 42,0-2 0,31-11 0,-1 1 0,-2 0 0,1 0 0</inkml:trace>
  <inkml:trace contextRef="#ctx0" brushRef="#br0">1508 10264 8053,'-29'14'-884,"13"-6"663,-3 5 457,18-11 0,4 4-1,16-6 1,16-2 157,17-2 0,8-4-130,1-7 0,15 0-450,-36 5 1,1 1 0,10 0-1,2 0 218,8-2 1,1-1 0,-3 2 0,1 1-489,3-3 0,2 0 1,3 0-1,3 0 389,7-2 0,0 0 1,-3 0-1,0-1 58,-2 2 1,1-2 0,-20 4 0,0-1-1,1 0 6,3 0 0,1-1 0,-1 0 0,0 1 0,0-1 0,0 0-233,0-1 0,1 0 1,-1 0-1,0 1 1,1 0-1,0-1 286,5-1 0,1-1 1,0 0-1,0 1 1,0 0-1,-1 1-261,0-1 0,-1 1 1,0 0-1,-1 1 1,0 1-1,0 1 304,3-1 0,-1 1 1,2 1-1,0-2 1,0 1-1,1 0-19,-1 2 1,1 0 0,-1-1-1,-4-1 1,0 0 0,0 1-8,1 2 0,1 0 0,-1 1 0,-6-1 0,0 1 0,1 0-45,3-2 1,1 1 0,0 1 0,1 0 0,1 1 0,0 0-63,-4-2 1,1 0 0,-2 0-1,-2 1 1,-1 0 0,0-1 10,-1 0 0,1 1 0,-1-2 0,0 1 0,0-2 0,1 2 46,-1-1 1,1 2-1,-1-1 1,23-4-1,-2 0-98,-4-2 1,-1 0 0,2 1 0,0 0-103,1-3 0,-1-1 0,-4 4 0,-3 1-2,-11 0 0,-1 0 1,2 1-1,0 0-19,-4-1 0,0 0 205,-3 5 0,0 0 0,0-1 0,0 0 0,-6 3 0,-1 1 0,1-1 0,0 1 0</inkml:trace>
  <inkml:trace contextRef="#ctx0" brushRef="#br0">896 11487 8008,'16'-2'0,"3"-2"0,5-3 0,9-2 0,9-4 0,11 4 0,13-4 0,-27 6 0,2 0 0,8-1 0,2 2-581,10-1 0,1-1 0,-2-1 0,-1-2 598,2-1 1,1 0 0,3-1 0,3 1-20,7 0 0,1 0 0,2-1 0,-1-1-297,1 2 1,0 1 0,-20 2 0,0 0 0,0 0 330,2-1 1,0 1 0,0-1 0,1 1-1,-1-1 1,1 1-27,2 0 1,0-1-1,1 0 1,-2-1 0,1 0-1,1-1 57,5-1 0,0 1 0,2-1 0,2 0 0,0-1 0,0 1-300,-3 1 1,-1-1 0,1 0 0,2 1 0,1 0 0,0 0 310,3 1 1,0 0-1,-1 0 1,-4 0-1,-2-1 1,3 0-260,-11 3 1,3-1-1,-1 1 1,0-1 0,16-3-1,-1 0 1,1 0 232,-1 1 1,1 1 0,1 1 0,-19 1 0,2 0-1,-1 0 1,0 1-40,15-3 0,0-1 1,1 2-1,-17 2 0,1 1 1,0-1-1,1 1 25,0-2 1,0 1 0,0 0-1,-1-1 1,18 0 0,-1-1-1,0 1-91,-17 3 0,0 0 1,0 0-1,-1 0 1,13-2-1,-2-1 1,2 1 20,-15 3 1,2 0 0,0 1 0,-1-1 0,20-1-1,0-1 1,0 1-328,-1 1 1,-1 0 0,2 1 362,-12 0 0,2 1 0,0-1 0,-3 1 0,10-2 0,-3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19962 810 8066,'0'-15'-102,"0"2"451,0 13 242,0 13 1,0-4-245,0 10 0,-6 3-131,-4 2 1,-2 3-212,-3 1 136,-5 7 0,3-4-350,-7 7 1,0-1 121,-4 1 1,-4 1-376,4-6 0,2 0 212,12-4 1,2-7 154,2-3 1,5-10 94,10-4 0,9-3 0,8-2 0</inkml:trace>
  <inkml:trace contextRef="#ctx0" brushRef="#br0">20076 1038 8234,'0'14'322,"0"0"1,-2 2-89,-2 3 0,-9 5-169,-6 9 1,-6 3 30,1 7 0,-3 4-230,-1 1 0,-5 1 64,-1-2 0,1-8-530,5 4 0,6-11 87,3-4 0,3-7 513,2-12 0,6-3 0,1-6 0</inkml:trace>
  <inkml:trace contextRef="#ctx0" brushRef="#br0">19877 1436 8066,'6'14'326,"-3"2"177,7 3 0,-7 3-49,2 6 0,-4 2-148,-1 4 0,0 2-87,0 7 0,0-1 14,0 1 0,-4-1-177,-1 1 1,0-5-203,5 0 1,0-6-383,0 1 0,0-5 41,0-4 1,5-4-1393,0-5 1879,6-8 0,-4-7 0,8-7 0</inkml:trace>
  <inkml:trace contextRef="#ctx0" brushRef="#br0">20076 1308 8066,'35'-36'-159,"3"2"1,7-2 105,3-2 0,-1-3 186,-4-2 1,-2 7-224,-3 3 0,-5 5-518,-9 4-219,-4-3 827,-12 11 0,-2 2 0,-6 8 0</inkml:trace>
  <inkml:trace contextRef="#ctx0" brushRef="#br0">20147 1251 8066,'8'14'0,"-2"2"0,-6 3 0,0 3 436,0 7 0,0 5 6,0 4 0,-6 10-154,-4 4 0,-2 3-103,-2 2 0,1 0-127,3 0 1,-2-5-595,2 0 1,4 0 393,1 5 1,-1-2-738,1-3 0,0 0 879,5-9 0,0 3 0,0-10 0</inkml:trace>
  <inkml:trace contextRef="#ctx0" brushRef="#br0">20090 1706 8066,'14'-28'60,"1"-1"-98,-1 1 0,6-5 103,4-1 1,4 1 542,6 5-517,-11 6 1,10-4-287,-9 7 0,1-4-52,-1 4 0,-3 0-860,-7 5 1107,0-1 0,0 1 0,1 0 0</inkml:trace>
  <inkml:trace contextRef="#ctx0" brushRef="#br0">20446 1237 7747,'0'-8'1041,"0"21"1,-7 4-986,-2 16 0,-4 3-263,-1 2 1,-5 3-19,0 2 0,0-5-240,5 0 0,4-8-313,1-2 778,6 1 0,-10-13 0,5 4 0</inkml:trace>
  <inkml:trace contextRef="#ctx0" brushRef="#br0">20275 1592 8066,'0'14'0,"0"5"261,0 0-149,0 13 144,0-8 0,0 12 359,0-3 0,-2-1-356,-2 6 1,2-2-160,-3 2 0,4-2 80,1-3 0,0-3-165,0 4 1,0-11-1006,0-4 455,0-3 278,6-2-784,-4-6 421,10-2 277,-10-12 0,6-10-167,-4-12 1,0-2 509,5-8 0,-6 5 0,2-5 0,1 2 0,-1-2 0,0 3 0,-5 6 0,5 1 31,-1 0 136,7-1 63,-3 1 1,6 4 149,1 0 1,-1 5-104,0-4 1,0 4 63,1-5 1,-1 7-195,0-2 1,-1 8 11,-4 1 0,4 7-41,-4-2 1,-2 5-194,-3 5 0,3 9-52,-3 10 194,1 9-16,-5 3 1,0 7-176,0 0 162,0-1 1,0 1-243,0 0 1,0-5-69,0 0 157,0-1 1,0 0-195,0-4 0,0-1-74,0 1 1,-2-8-651,-2 3 1033,2-2 0,-17-4 0,3-2 0</inkml:trace>
  <inkml:trace contextRef="#ctx0" brushRef="#br0">20289 1919 8043,'16'-16'199,"3"-3"0,-3 4-33,3-4 1,-4 3 14,0 2 0,-1 1 63,0 4-325,0-4 0,-4 7-914,-1-4 547,-6 4-182,4 6 133,-7 0 0,-2 6 133,-3 4 364,4 2 0,-18 2 0,3 1 0</inkml:trace>
  <inkml:trace contextRef="#ctx0" brushRef="#br0">20360 1905 8043,'-12'14'0,"2"0"0,-1-4-196,6-1 238,1-5 0,5 2-23,4-6 0,3-2-94,6-2 145,7-4 0,-6-11-98,4 0 1,2 0-12,-2 5 0,0-1-243,-5 1 1,-5 1-9,1 4 100,-7 3 0,2 12-158,-10 3 315,-3 10-30,-12 4 0,-2 10 29,-7 0-15,1 13 0,-1-8 424,1 9-214,-1-3 1,7-7 55,3-4 1,5-5 161,5-4 0,2-4-230,7-5 1,11-7-76,4-4 0,10-8-195,3-6-25,1-9 226,12 3 0,-10-15-447,7 2 367,-6-9 0,3 2 0,-7-7 0</inkml:trace>
  <inkml:trace contextRef="#ctx0" brushRef="#br0">20716 1450 8100,'8'-6'0,"4"-2"-199,-2-6 0,9-5-323,4 0 1,4 0 326,2 5 1,-1-5 259,1 0 0,-3 1-452,-2 9 387,-3-4 0,-7 12 0,-6-12 0,4 11 0,-4-4 0</inkml:trace>
  <inkml:trace contextRef="#ctx0" brushRef="#br0">20858 1464 8100,'-29'43'0,"1"0"0,0-7 0,5-1 0,4-7 0,4-6 0,7-8 0,9-9 0,14-10 0,2-9 0,11-9 0,-1-4-154,11-2 0,-6-6-163,1-2 0,-5 5 317,-4-1 0,3 6 0,-5-8 0</inkml:trace>
  <inkml:trace contextRef="#ctx0" brushRef="#br0">20901 1521 8100,'-15'29'-296,"1"-1"1,5-4 605,-1-1 57,7-5-286,-10 9 0,10-10 475,-6 7-211,6-7-226,-4 10 1,2-11-268,1 3 0,-1-2 156,5 2-67,0-3 0,2 4-39,2-5 170,-2-8-61,11 6 1,-6-11-266,8 2 156,-1-2 1,0-8-127,0-4-31,1-9-39,-1 3 128,0-10 1,0 2-215,0-9 0,-4 3 97,-1-3 1,-1-2 282,2 2 0,2-2 0,-2 2 0,-2 3 0,1-3 0,-4 7 0,4 3 0,1 5 46,4-2 1,0 4 160,1-3 1,-1 3 69,0-3 0,5 2 146,0-2 1,6-2-95,-1-2 0,-2-4-95,2 3 1,-1-1-82,6 1 1,-7 4 170,-3 5-465,3 1 51,-6 6-76,-2 2 61,-8 6 0,-6 6 191,0 4 1,-11 9-12,-3 4 0,-8 4 1,3 2 0,-6 4 6,1 0 1,2 6 20,-2-1-48,1 10 1,-1-4 112,0 3-1037,7-2 757,-4-9-205,1 5 1,9-16-292,-4 4 0,11-15-373,-1 0 981,-3 4 0,0-11 0</inkml:trace>
  <inkml:trace contextRef="#ctx0" brushRef="#br0">21228 1479 8050,'9'-8'218,"0"3"0,-4 10 70,5 4 1,-7 10 85,2 5 1,-4 9-114,-1 5 1,0-2 14,0 2 1,0 0-192,0 5-20,0-1 0,0 1-502,0 0 376,0-1 1,0-1-64,0-3 1,0 3-149,0-3 0,0-3-271,0-2 0,0-4 543,0-6 0,0-2 0,0-7 0</inkml:trace>
  <inkml:trace contextRef="#ctx0" brushRef="#br0">21270 1535 8047,'10'0'240,"-1"0"0,1 0 1100,4 0-900,0 0 1,5 2-29,0 3 0,0 3-185,-5 6 1,0 0-66,1 0 0,4-4-287,-1-1 0,6-1 125,-5 2 0,6-4 0,-2-6 0</inkml:trace>
  <inkml:trace contextRef="#ctx0" brushRef="#br0">21839 839 8054,'0'-14'172,"0"4"-172,0 1 0,1 5 0,4 0 0,-3 8 0,9 6 565,-6 9-231,6 3-219,-10 13 0,6-1-227,-7 4 0,0 2-60,0-7 0,0 0-257,0-4 1,-5-2 90,0-4 1,-1 2-126,1-6 1,-1-4 45,-4-6 417,4-6 0,0 4 0,-2-1 0,-7-4-28,8 4 1,-1-6 27,3 0 243,3 0 326,-4 0-294,6 0 0,6 0 103,4 0 0,2-5 136,3 0-351,-1 1 0,0-1 196,0 0-453,1-6 44,-1 9 120,0-4 1,0 1-88,0 1 0,-4-1 152,-1 5-169,-5 6 0,2 4 101,-6 9 0,-2 3-3,-2 6 1,-9 5-66,-6 1 55,-6 5-7,3 4 1,-2 1-206,0 3 201,0-2 0,2-9-391,3-3 208,-3-3 1,6-3-247,-2-3-362,2-4 174,1-6 50,1-6 524,6-1 0,-4-20 0,4-3 0</inkml:trace>
  <inkml:trace contextRef="#ctx0" brushRef="#br0">21796 1521 8054,'14'-14'0,"1"6"-27,-1 3 1,0 4-40,0 1 0,-1 12 707,-4 7-253,4 7-185,-11 8 0,4 3-98,-6 5 0,0 1-14,0 0 1,0-1-120,0 1 1,0-5 84,0 0 0,0-11-154,0 1 0,0-9-531,0 0 305,0-10 51,0-2-666,0-7 485,0-13 81,0-3 372,0-18 0,0-3 0,0-5 0</inkml:trace>
  <inkml:trace contextRef="#ctx0" brushRef="#br0">21896 1606 8054,'14'7'-316,"0"-6"474,0 12 1,1-5 208,-1 6 1,0 0-268,0 1 1,-1-6-111,-4 0 1,4-5-93,-3 0 0,-3-2-778,3-2 880,-7 0 0,10-6 0,-5-2 0</inkml:trace>
  <inkml:trace contextRef="#ctx0" brushRef="#br0">22024 1251 8054,'14'14'-111,"-5"2"-56,1 3 0,-2-2 339,1 7 1,2 0 300,-6 4 1,5 5-295,-6 1 0,1 0-53,-5-1 0,0-4-356,0-1 115,0 1 49,0-7-629,0 0 338,0-1 228,0-14 0,2 0 100,2-7 1,-2-3-305,3-7 1,-4-6-158,-1-12 1,0-5 489,0 0 0,5-7 0,0 2 0,6-1 0,-2 1 0,4 3 0,1 7 0,0-1 3,1 1 65,5-1 117,-4 7 0,11-3 70,-4 6 1,-2 0 405,-2 5-195,3 6 0,-6 2-177,3 6 1,-5 1-41,-4 4 1,-4 9-130,-6 10-117,0 3 162,0 7 1,0-2-130,0 6-56,0 0-106,0 4 0,0 1-196,0 0 1,0-7-32,0-3 1,0-4-322,0-6 0,-2 3 193,-2-7 481,2 0 0,-11-5 0,5 0 0</inkml:trace>
  <inkml:trace contextRef="#ctx0" brushRef="#br0">22095 1507 8051,'20'-14'-289,"2"0"1,7-1 50,-1 1 199,1 0 87,-1 6 0,-1-5 365,-3 4-548,3 3 0,-12-6-696,4 8 650,-9-1 1,-4 7-29,-6 2 1,-1 4 256,-4 6-144,-9 7 96,-8 1 0,-7 8 0,1 3 0,-7 4 39,5-1 0,-10-1 52,7-7 0,2-1 15,7-3 0,8-4 642,7-6-488,5 1 1,6-7 64,12-4 0,7-2-276,7-2 127,7-6-67,-5-9 0,11-2-422,-3-7 147,-10 7-92,12-10 0,-18 6-138,6-2 1,-5 2 395,-9 7 0,0-7 0,0-1 0</inkml:trace>
  <inkml:trace contextRef="#ctx0" brushRef="#br0">22180 1038 8051,'8'20'-15,"0"2"77,-3 7 1,-2 6 163,6 3 1,-4 4 267,5 6 1,-3 8 178,3 11-1489,-3-26 1,-1 0 940,-5 33 1,2-31 0,0-1 81,-3 34 24,0 3-140,0-36 1,0 0 0,0 37 43,0 1 1,0-10 117,0-5 0,0-6-382,0-17 0,2-1 118,3-13 1,-4-4-257,4-11-600,-3-6 402,4-1 1090,-4-7 1,9-13-1862,-7-6 765,7-6 471,-9-4 0,11-5 0,-5-3 0</inkml:trace>
  <inkml:trace contextRef="#ctx0" brushRef="#br0">22777 981 7182,'8'0'1034,"5"0"-523,-12 0-146,6 0 13,-7 0-198,0 6 0,-7 8-15,-2 10 1,-8 3-143,-2 1 0,-7 7 96,3 3 0,-4 0-188,-2 5 0,7-10-86,3 5 288,10 0-117,-4-15 1,12 9-193,-4-13 262,10-6-106,2-7 0,9-8-88,3-2 1,3-8-26,7-11 1,1-1-232,3-9 0,-3-3-11,3-2 0,-3 6-167,-1-1 0,-7 11-90,-3-7 310,-4 10 322,0 5-294,-7 2 261,-2 10 55,-6-4 0,0 12-34,0 3 1,-2 6 155,-2 4 1,-4-2 217,-7 7 0,1-1-94,0 6 1,-7 4 124,-2 0 0,-4 5 32,-2-5-328,1 7 32,0-10 0,1 3-183,3-9-57,4-4 138,5-6-7,7 1 1,2-6-126,6 1-96,0-7 1,6 3 69,4-6 0,7-5 49,2 1 0,0-6-54,-5 5 110,1-6-13,-1 10 0,-5-6 48,1 7-45,-7 7 85,3 1 0,-6 7 129,0 4 0,0-1 16,0 5 1,-6 6 154,-4 4 1,3 0-99,-3-4 0,2-1-11,-1 0 0,-2-5-464,6-4 138,0-4 121,5 0-368,6-8 179,2 0-138,13-14 0,-4-7-344,7-9 1,-5-6 148,5-4 487,-7-3 0,10-13 0,-5-2 0</inkml:trace>
  <inkml:trace contextRef="#ctx0" brushRef="#br0">23019 1152 7974,'14'-15'0,"-4"1"112,-1 0 0,1-2 181,4-3 1,0 8 284,0-3-28,0 3-425,1 3-56,-7 2-40,-2 12 0,-6 2-166,0 6 1,-6 7 156,-4 2 1,-3 6-122,-1 4 0,-5 3 70,0 7 0,-6 1-174,1 3 0,2-1 29,-1 6 0,0-6-31,0 2 1,2-11-122,7-3 134,6-11-35,-5-2-620,12-7 345,-5-6 196,6-2 308,6-18 0,2-4 0,6-13 0</inkml:trace>
  <inkml:trace contextRef="#ctx0" brushRef="#br0">23033 1365 7974,'21'-29'0,"1"6"0,6-1 0,1 5-54,-1-5-1,1 7 291,-1-4 1,-1 9 348,-3 2-470,-4 4-278,-12 6 0,-3 6-13,-10 4 1,-4 7-240,-10 2 1,-4 11-136,-5-1 337,-7 8-5,5 0 1,-5 5 0,7 1 0,1-2 216,4-3 1,2-3-56,7-7 0,4-6 281,1-3 224,6-3-294,-4-8 1,14-2 66,2-6 0,4-6 172,1-3-117,7-4-86,-6-8 1,11 6-224,-7-4 1,4 0 118,-4 4 0,0-2 164,-5 8-109,1 2 0,-8 4 120,-2 13 1,-3 5-118,-2 14 1,-2 4 105,-3 0 1,-2 7 279,-8-2-212,1 3-66,0-5 1,6-3 313,3-9-309,4 3-173,1-18 0,1 9-128,4-14 1,5-1-47,8-7 1,6-15-271,9-10 0,4-9 38,5 0 1,-1-3-203,-3-1 1,2-2 355,-7-4 1,6 4 0,-2-5 0</inkml:trace>
  <inkml:trace contextRef="#ctx0" brushRef="#br0">23701 1109 8055,'0'-8'-223,"0"2"434,0 6-85,7 0 1,-6 12 399,4 7 1,1 8-230,-1 6 1,0 4-225,-5 5 0,0 7 44,0 3 0,0-1-92,0 1 1,0-3-51,0-2 0,0 1-251,0-10 0,1-8-58,4-2 1,-3-9 174,2 0 0,0-9-1240,0-6 726,-2-2 673,4-15 0,-6-3 0,0-12 0</inkml:trace>
  <inkml:trace contextRef="#ctx0" brushRef="#br0">23773 1180 8055,'22'-28'0,"4"-1"-210,-2 1 160,9-7 67,-3 5 0,11-10 120,-3 7 1,3-2-57,2 2 1,-5-1-16,0-4 1,-8 4-82,-2 11 1,-1-2 67,-8 6 0,0 1 20,-5 9 7,1-4-43,-8 11-11,6-4 1,-11 14 81,2 6 0,-2 7 102,-2 7 0,0 4-63,0 6 0,0 6 14,0 13 1,0 1-952,0 4 1216,6 3-322,-4 12 0,4-1-39,-5-34 1,-2 1 2,1-2 0,0 0-25,0 2 0,0 0 0,0 37-85,0-9 1,0 2-18,0-11 0,0-7-92,0-8 208,0-3 33,0-14-233,0 4 48,0-19 0,-1 4 33,-4-9 75,-3-4 0,-6-7-379,0-4 0,-2-5 493,-3-9 1,3-3-842,-3-6 1,-3-7 239,-2-3 474,-3-3 0,4-3 0,-1-3 0,0-4 0</inkml:trace>
  <inkml:trace contextRef="#ctx0" brushRef="#br0">23957 1038 7997,'8'14'201,"-1"0"185,-7 0 1,0 9-90,0 5 0,-7 5 0,-2 5 0,-5 3-198,-5-3-22,-4 9 18,1-2 1,-5 4-565,4-7-273,2 1 584,1-7 1,6-1-190,-1-7 1,3-5 209,2-4 137,-2-10 0,4-3 0,-7-6 0</inkml:trace>
  <inkml:trace contextRef="#ctx0" brushRef="#br0">23730 1365 7997,'14'-7'0,"5"6"-38,0-4 0,6 4-64,-1 1 1,8 0 207,1 0 0,-5 0 160,-4 0 0,-7 1-1082,2 4 371,-3-4 206,-2 6 239,0-7 0,7 0 0,1 0 0</inkml:trace>
  <inkml:trace contextRef="#ctx0" brushRef="#br0">24227 1137 7997,'0'15'220,"-1"3"167,-4 1 0,2 2-210,-6-2 0,-3 1-83,-6 4 1,0 3-54,-6-3 0,5 3-254,-4 1 1,1-4-570,-2-1 436,-3-5 224,11-4 1,-4-3-505,6-6 626,-1 0 0,1-5 0,0 0 0</inkml:trace>
  <inkml:trace contextRef="#ctx0" brushRef="#br0">24085 1265 7997,'22'0'0,"-1"2"70,-7 3 0,0 2 247,1 8 0,-1-1 495,0 0 0,0 5-639,0 0 0,1 0-894,-1-5 721,0 7 0,7-5 0,1 4 0</inkml:trace>
  <inkml:trace contextRef="#ctx0" brushRef="#br0">24839 768 7939,'0'-8'42,"0"3"16,0 10 1,0-2 366,0 6 0,5 6-92,-1 4 1,1 4-531,-5-4 1,0 7-18,0-3 0,-2-1-6,-2 2 1,-4 0 136,-6 4 1,-2 1-81,-3-1 1,1-6 91,-5-3 1,5-3-78,-1-2 0,8 0 169,2 1-86,6-8 190,-4 6-67,7-11 1,2 2-30,3-8 0,3-3 34,6-2 0,0-4 69,0 4 1,1-4 261,-1 5-413,0 2 73,-6 6-25,-2 6 0,-6 2 173,0 6 1,0 1 11,0-1-79,0 0-1,0 0-347,0-6 301,0-2-249,7-6 1,0-8-306,8-6 0,4-8 466,0-11 0,-1 3 0,-3-5 0</inkml:trace>
  <inkml:trace contextRef="#ctx0" brushRef="#br0">24953 938 7972,'0'10'-430,"0"-1"1,0-2 860,0 7 1,-2-2-19,-3 12 0,2 1-325,-6 9 1,-2 0 27,-8 4 0,1 5-2,-5 0 0,-1-1 2,-5 6 0,3 1-134,2-2 1,-1-1 89,6-8 1,1-5-235,9-10 13,-4-2 140,12-13 0,-4-2-34,10-6 0,2-8-2,8-6 0,4 0 0,0-5 0,4-2-12,-4 2 1,5 1-123,-5 3 1,0 3-51,-5 2 120,0 4 138,-6 6 0,-2 8-77,-6 6 1,0 2 170,0 7 0,-4 1 37,-1 5-1,-4-1 182,4 0 1,-5-4 84,6 0 95,-1-7-447,5 4 1,6-13-255,4-4 0,2-13-526,2-5 1,5-16 381,0-3 1,7-12-189,-3-2 1,4-10 71,2 5 0,-6-7 172,1 7 1,-7-3 0,4-2-1</inkml:trace>
  <inkml:trace contextRef="#ctx0" brushRef="#br0">25208 640 7972,'0'-8'388,"0"3"-152,0 10 1,0 7 27,0 7 1,-7 8-357,-8 2 1,1 7 67,-5 11 1,-3-2 1,-2 2 0,4-7 94,1-3 1,5-11-122,4-3 0,4-5 8,6-4-74,0-6 1,6-3 41,4-10 1,4-8-91,5-6 1,3-6 77,6 1 0,-4-3-135,0-1 1,-1 1 142,6 4 0,-2-3-20,-4 7 1,0 0 147,-4 5 1,-4 5 49,4-1 142,-9 7 1,-4 5-49,-6 12 0,-6 8 185,-4 11 1,-7 3-94,-2 7 0,-11 0 48,2-1 1,-6 7-231,1 3 0,2-3 71,-7-1 0,6-2-618,-1 1 0,0-3-8,4 4 0,4-10-225,11-5 1,1-10 674,4-4 0,-4-9 0,5-4 0</inkml:trace>
  <inkml:trace contextRef="#ctx0" brushRef="#br0">25109 1123 7972,'30'0'26,"3"0"1,-1 0-1,6 0 0,-5 0 533,5 0 0,-8 0-133,-2 0 1,-1 0-917,-8 0 1,0 0 0,-5 0 0,-4 0-185,-1 0 1,-6 2 673,2 2 0,-10 4 0,-3 7 0</inkml:trace>
  <inkml:trace contextRef="#ctx0" brushRef="#br0">25095 1137 7972,'14'8'365,"0"6"1,-1 2-18,-4 8 0,2 6-161,-6 8 1,0 3 9,-5 2 0,0 4-82,0 0 0,0 4 49,0-8 1,0 1-104,0-11 0,0-1-148,0-9 0,5-2-459,-1-7 0,7-6-300,-1-3 0,-2-5 345,1-5 1,-1-9 128,2-10 1,1-3 371,-7-1 0,6-7 0,-5-3 0,6 2-76,-2-2 0,-1 6 76,2-1 0,1 3 213,8 2 0,-2 5 373,7 4 0,-7 4 1014,2 0-1163,3 8 0,-6 0-220,3 7 1,-10 7-39,-4 2 1,-3 5-149,-2 5 0,-7 5 141,-2 9 0,-5-1-174,-5 6 0,1 0 84,-5 4 1,0-1-109,0-3 0,2-3 40,7-7 1,5-1 70,-1-3 1,7-4-255,-2-5 0,10-7 35,4-4 0,10-4 9,5-4 0,-2-6 31,2-9 1,0 2-157,4-7 0,-6 2-481,-3-2 0,-3 4 731,-2 5 0,7-5 0,1-2 0</inkml:trace>
  <inkml:trace contextRef="#ctx0" brushRef="#br0">26076 1592 8642,'0'-8'475,"6"2"0,2 0 0,6-2 0</inkml:trace>
  <inkml:trace contextRef="#ctx0" brushRef="#br0">27156 3611 8149,'0'14'-585,"0"0"1</inkml:trace>
  <inkml:trace contextRef="#ctx0" brushRef="#br0">27085 4321 8176,'0'17'-52,"0"57"381,0 2 1,0 1-121,0-1 1,2-3-61,3 2 0,-4 4-116,2-38 1,-1-1 0,-1 1-1,-1 0 70,0 40 1,0-40 0,0 1-37,0 39 1,0-39 0,-1 0 26,-1 0 0,-1 1 0,2 37 5,-2-39 1,1-1-1,2 39-64,2-38 1,1-1-1,-2 31-62,4-10 1,1-9 50,-1-4 0,4 1 64,-4-2 0,0-6-461,-5-8 1,0-4-35,0-6-475,0-2 882,0-7 0</inkml:trace>
  <inkml:trace contextRef="#ctx0" brushRef="#br0">27256 3526 6884,'9'-8'329,"1"3"1,4 2-1,7 0-241,1-2 0,1 0 53,6 5 1,4 0-79,0 0 1,13-4 97,1-1 1,2 0-94,3 5 0,1-6 3,3-4 1,-3-1 84,-1 2 1,5-7 3,4 6 1,12-9-361,-2 10 1,5-2 304,0 6 0,-7 4-135,-3-4 0,-1 3-100,-8 2 1,2 5 67,7 0 1,5 0 10,5-5 1,4 1 22,-4 4 0,-5-4 34,-4 4 1,-4-3-28,8-2 1,2-5 32,-33 3 1,0-1-1,1 0 1,0 0 29,35-2 1,-2-3 64,-7-6 0,7 1-75,-3 4 0,8-2-46,-3 6 0,0-4 15,-5 4 0,-8 0-7,-6 5 0,-7 0 17,-7 0 0,-2 0-13,-3 0 1,2 5 21,-7 0 1,5 4-17,-5-4 1,2 6 104,-2-2 0,-8-2 227,3-3 1,-7 4-284,3 2 1,-7-4 171,2-1 1,-2 3-188,2 1 1,-8-1-17,4 2 0,-4-2-6,3 1 0,-1 4-123,-4-4 1,2 5 119,-6 5 0,1-3-138,-1 3 0,-4 3 115,4 2 1,-3 3-6,-2 1 1,0 1 67,0-1 0,-5 7 5,0 3 1,-4 4-5,4 6 0,-6 1 19,2 3 0,1-3 116,-2-7 0,7 3-73,-2 2 1,4-3-15,1 4 1,0-2-19,0 1 0,0 5-41,0 10 0,6-7-19,4 7 1,2-7-201,2 6 0,1 3 160,-1-3 0,0 2-27,0-1 0,-1 7-70,-4 7 1,4 0 115,-4-5 1,-1 0-436,2 0 0,-7 2-146,2 3 0,-4 1-1041,-1 4 1619,0-39 0,0 0 0,5 32 0,-2-34 0,-1 0 0,-1 1 0,-2 0 0,-2 1 0,-2 0 0</inkml:trace>
  <inkml:trace contextRef="#ctx0" brushRef="#br0">27725 4094 8112,'-2'10'-794,"-2"-1"1,2 1 775,-3 4 0,4 0 86,1 0 0,0 5 17,0 0 0,0 11 93,0-1 0,0 9-123,0 0 1,0 3 144,0 1 0,0 6-78,0-1 0,0 5-23,0-4 0,-5-1-46,0-4 1,1 4 5,4 0 1,0 6 8,0-6 0,0 13-3,0 2 0,0-1-136,0 1 1,0-4-12,0-1 1,0 0-4,0 0 0,0 0 59,0 0 1,0 1-13,0 4 0,0-9 37,0 4 1,0-5-34,0 0 0,0 1-25,0-11 1,0-4-78,0-14-394,0 3 181,6-12 349,2 6 0,6-13 0,0-2 0</inkml:trace>
  <inkml:trace contextRef="#ctx0" brushRef="#br0">27256 6284 7636,'6'-8'-584,"4"3"0,2-1 634,3 1 1,3 0 282,1 5 0,7 0-334,-3 0 1,9 0-71,1 0 0,7-1 71,-2-4 0,3-3 0,1-6 0</inkml:trace>
  <inkml:trace contextRef="#ctx0" brushRef="#br0">27881 4180 8166,'8'-7'-1562,"5"4"1483,-4-6 90,4 6 0,1-9 51,1 8 0,0-1 97,4 5 0,2 0-56,3 0 1,2 0 19,-2 0 0,4 0 10,6 0 0,0 0-68,4 0 0,3 0 66,-3 0 1,-1 0 23,1 0 0,-2-5 9,2 1 0,1-6-5,-6 5 1,7-4 119,-2 4 0,9-4-132,5 4 0,8-5-1,2 6 1,0-6-228,-5 5 1,-1 1 154,1 4 0,-11 0-157,-3 0 0,-4 0 84,4 0 0,0 6-207,-1 3 0,-1-1 139,-3 2 1,3-5-86,-3 4 0,-1-6 122,0 2 1,-5-3 140,1-2 1,-3 4-22,-1 1 1,-6 0-46,1-5 0,-7 0 151,2 0 1,-3 0-142,-2 0 1,1 5 22,-1-1 0,0 1-56,0-5 0,-4 5-3,-1-1 0,-4 3 11,4-2 1,-4-4 14,5 4 1,-7-2-35,2 2 0,-2-4 11,1 4 0,0-2-59,5 2 58,-6-3 1,8 5-109,-6-2 68,6-3 0,-9 10-8,2-2 0,-2-2 33,-2 1 1,0 1-10,0 4 1,0 0 159,0 0 0,0 1-89,0-1 0,0 0-35,0 0 1,0 0-78,0 1 0,0-1-2,0 0 1,5 2 30,-1 3 0,3-3-103,-2 3 1,-4 3 102,4 1 0,-4 6-26,-1 4 0,-1 0 138,-4 10 1,-3-4-78,-6 9 1,1 7 173,4 2 0,-2 14-496,6 0 1,0 8 139,5-3 1,7-2-174,2-8 0,12 2-1145,7-6 1480,7 0 0,9-6 0,4 1 0,4 0 0,3 0 0</inkml:trace>
  <inkml:trace contextRef="#ctx0" brushRef="#br0">29986 4407 8135,'8'2'-633,"-4"2"1,3 4 479,-3 7 0,1 2 142,-5 7 0,0-1 56,0 10 0,0 4 107,0 1 0,0 8 157,0 1-153,6 0 0,-2 7-9,5 3 1,1 11-33,4 3 1,-2 0-11,-2 5 1,3 0 1,-4-5 0,4 0-129,1-14 1,-5 7 144,1-7 1,-2 3-22,1-3 0,2-5 56,-6 0 1,0-6 139,-5 2 1,0-6-177,0-4 1,0 0 37,0-10 1,0 2-392,0-11 0,0 0 135,0-4 0,0-6-959,0 1 1055,0-7 0,0 3 0,0-6 0</inkml:trace>
  <inkml:trace contextRef="#ctx0" brushRef="#br0">30782 5900 8014,'19'1'-286,"0"4"1,0-2-408,-5 7 0,0-5 677,0 4 1,-6-4-87,-3 4 0,-2-4 163,2 4-107,-4-5 114,6 2-126,-7-6 1,-2-5 181,-3 0 1,4-1-221,-4 1-70,4 4 162,-6-6 1,6 6 3,-4-4 0,3 4 0,2-6 204,0 7 231,0 0 89,0 7-262,0-6 1,2 10-81,3-6 0,-4 1 74,4-1 1,-3-2-90,-2 7 0,0-6-13,0 6 1,0-1-100,0 6 1,-2 0 101,-3 4 1,5-11-101</inkml:trace>
  <inkml:trace contextRef="#ctx0" brushRef="#br0">27867 5971 7709,'-8'20'-33,"0"3"171,4 5 0,2 2 1,-3 2 85,4 1 0,1 5-118,0-5 1,0-6-29,0-8 0,1-4-178,4 0 1,-2-7 116,7-4 1,-1-2-110,5-2 1,2-2 64,3-2 1,-1-4 66,5-7 1,6 6-20,4-1 0,13 7 10,1-1 0,2 2 37,3 2 1,0 0-32,5 0 1,-5 5-4,0-1 0,1 1-20,3-5 1,9 0-270,6 0 0,-30-2 0,0-2 411,4 0 1,1-2 0,-4 0 0,-1-2 66,35-11 1,-2 3 57,2-2 0,-36 9 1,1 2-134,4-1 0,0 1 1,-4 1-1,0 0 74,2 1 1,-1 0 0,28-6-113,-4 7 1,-9-1-48,-10 5 0,-1 1-90,-13 4 1,0 5-500,-4 9 0,-9-4-665,-5 4 0,-7 3 1191,-8 2 0,0-3 0,0-1 0</inkml:trace>
  <inkml:trace contextRef="#ctx0" brushRef="#br0">27028 6170 7030,'-8'0'829,"2"6"-653,6 4 1,5 4-39,0 5 1,4 5-84,-4 9 1,6-3 74,-2 3 0,-1 2-144,2-2 1,-2 5 72,1-5 0,2 5-102,-6-5 0,6 0 65,-2-4 1,-1-3-27,2-2 0,-2 1-74,1-6 0,4 5 62,-4-5 0,-1 0-52,2-5 1,-1-4 62,5-1 1,1 1-7,-1 4 1,0-5 4,0 1 0,1-5 2,-1 4 0,5-4 5,0 4 0,11-6 0,-2 2 1,8-3 18,-2-2 0,10 0-17,-2 0 1,4 0 0,-3 0 0,0 0 40,-1 0 1,-1 0 7,-3 0 0,2 0 18,-7 0 0,6-5 7,-1 0 0,5 1-11,4 4 0,4 0 8,6 0 0,-2 0 67,-3 0 0,2 0-83,-7 0 0,-4 0 56,-5 0 0,0 0-34,4 0 0,1 0 116,0 0 1,7 0-180,7 0 0,2-2-3,7-3 1,-11 4 17,2-4 1,-5-1-13,0 1 0,2-5-106,-6 6 0,5-1 75,-1 5 1,8 0-232,2 0 1,0 0 292,-6 0 0,0 0-3,-4 0 0,-3 0-21,-6 0 1,4-5 28,0 0 0,7 1-12,-2 4 0,2 0 4,-2 0 0,3-5-67,-3 0 1,-7 0 54,-3 5 1,-4-1-36,0-4 0,2 4 35,-7-4 0,5-2-5,-5 3 0,6-6 148,-31 9-142</inkml:trace>
  <inkml:trace contextRef="#ctx0" brushRef="#br0">30625 6241 8178,'8'0'-1691,"-1"0"1912,-1 0 41,-4 0 28,4 0 55,-6 0-601,0 0-15,-6 0 271,4 0 0,-4-6 0,6-2 0</inkml:trace>
  <inkml:trace contextRef="#ctx0" brushRef="#br0">31862 6525 8076,'-38'0'238,"1"0"1,5 0-36,-1 0 0,8 0 0,2 0-1269,3 0 0,1 5 798,5 0 1,-1 0 351,1-5 0,5 0 165,-1 0 1,1-2-160,-5-3 1,-1 2-7,1-6 1,0 5-66,0 0 1,-7-3-39,-2 3 1,0-1 167,0 5 1,-3-5-3,-7 0 1,3-4-84,-3 4 0,-2-1 10,2 1 0,0 4 80,5-4 1,-6 3-108,1 2 0,0 0 69,5 0 0,4 0-52,0 0 0,0 5-5,-4 0 0,0 6-52,-1-2 1,1-2-7,-1-3 1,-4 3-19,0-3 1,-5 6-14,5-5 0,-5-1 24,5-4 0,-5 0 19,5 0 0,0-1 105,4-4 1,2 2-81,4-7 0,-3 2 6,7-1 1,-4-2-15,4 6 1,0-6 3,4 2 1,-4 2-100,1 3 0,-8-3 102,3 3 1,-4-1-294,-2 5 1,-5 0 78,-4 0 1,-3 1 176,-2 4 0,-6 9 0,-2 8 0</inkml:trace>
  <inkml:trace contextRef="#ctx0" brushRef="#br0">29915 6468 8034,'-10'8'-766,"1"-3"0,4-3 891,-5-2-85,7 0 57,-3 0 1,6-2-135,0-3 236,0 4-60,0-12 147,0 12-258,0-6 0,-6 9 134,-4 3 0,-4 2-99,-5 8 0,2-1-9,-7 0 1,5-4 14,-5-1 1,2-1-18,-2 1 1,-2-2 124,2-7 1,-3 0-56,-1 0 1,4 0 4,0 0 1,2 0-75,-2 0 1,-2 0 3,2 0 0,-1 5-59,1-1 0,-3 1 93,3-5 0,-3 5-285,-1-1 1,4 6 64,1-5 0,0-1-29,0-4 0,-2 5 86,6 0 1,-5 0 32,5-5 1,-5 0 38,5 0 0,-4 0 113,4 0 0,-5 0-108,5 0 1,-6 0 24,1 0 0,2 0-50,-2 0 1,2 4 42,-2 1 1,-3 0-100,4-5 1,1 0 71,-2 0 0,2 1-10,-2 4 1,-1-3 71,6 2 0,0-2 3,5-2 1,0 0 10,-1 0 1,1-2-59,0-2 0,4 2 88,1-3-64,-1-2 0,-4 3-128,0-5 0,0 6 14,0-2 0,-1 3 23,1 2 1,0 0 38,0 0 1,-1 0-19,1 0 0,-5 0 68,0 0 0,0 0 10,5 0 0,0 0 88,0 0 1,4-1-69,1-4 0,-1 4-14,-4-4 1,5 2-76,-1-2 0,1 3-5,-6-2 0,1 2 8,0 2 1,0-2-17,0-2 0,-5 2-81,0-3 0,-5 4 90,5 1 1,-5 0 210,5 0 1,0 0-126,5 0 1,0 0 173,0 0 1,4 0 71,1 0-258,-1 0 0,1 0-23,-1 0 1,6-5-11,-6 0 1,7-6-75,-2 2 0,-1 1 54,1-2 1,-1 2 62,1-1-88,-3-4 270,-6 5-244,0-6 34,0 6-29,-1-4 1,1 9 4,0-7 0,4 7-132,1-2 0,4-1 89,-4 1 1,-1-6-8,-4 2 0,0 1 15,0-2 1,-1 2 32,1-1 0,-2-4-3,-3 4 0,4 1 5,-4-2 0,3 6 54,2-6 0,-1 2 18,1-1 1,2-4-32,2 4 0,-1 1 44,6-2-187,-6 1 0,10-5 117,-4-1 1,3 1-79,2 0 1,-1 0 53,-4-1 1,3 1-10,-2 0 1,2 0 9,2 0 1,0-2 6,0-3 1,-5 3 7,1-3 0,-1 3-17,5 2 0,-5 0 19,0 0 0,1-1-6,4 1 0,-5 0-3,0 0 1,-1 0-6,1-1 1,4 1-1,-4 0 0,-1 0-3,1 0 0,-2-5 3,3 0 0,2 0-19,-3 4 0,4-4 18,1 1 0,0-3 5,0 2 1,0 3-7,0-3 0,0-1 1,0 1 1,0-2 4,0 2 1,0 2 1,0-7 1,0 7-19,0-2 0,0-2-1,0 2 0,0-6-132,0 1 0,0 2 130,0-1 1,0 4 73,0-5 1,-5 5-83,0-5 0,-1 7 87,1-2 1,4-2-44,-4 3 0,3-6 16,2 5 0,0-6-98,0 1 1,0-1-5,0 1 1,0-1 38,0 6 1,0-5-110,0 5 0,0-5 119,0 5 0,0 0-31,0 5 1,0 0 113,0 0 0,0 0-52,0-1 1,0 6 136,0-1 1,0 1-117,0-5 1,5 0 5,0-1 1,0 1-88,-5 0 1,4 0 75,1-1 1,0 0-62,-5-4 0,5 3 40,-1-3 1,1-2-30,-5 2 0,0 0-26,0 5 1,0 0 27,0 0 0,0 0 56,0-1-12,0 1 1,2 2-19,2 2 0,-2-3 10,3 4-11,-4-4 0,4-1 6,0 0 1,4 0-46,-4-1 0,6 1 27,-2 0 1,-1 0-4,2 0 4,-1-1 1,6 1 3,-1 0 1,-5 0 0,1-1 1,-1 1-5,5 0 1,1 0 2,-1 0 1,-5-1 9,1 1 1,-2 0-2,1 0 1,4 0 3,-4-1 1,-1 6 2,2-1 0,-6 6-2,6-6 0,-2 5 3,1-4 0,4 1-1,-4-1 0,-1-2 2,2 6 0,-1-6 45,5 1 1,-2-2-45,2-3 0,-6 1 25,11 0 0,-10 0-24,10 0 1,-11-5 0,6 0 1,-3 0 25,3 4 0,-4 6 8,-1-1-50,1 7 0,-1-3 17,1 6 1,-5 0-60,4 0 0,-4 0 53,4 0 1,-4 0-49,4 0 0,-4 0 81,5 0 1,-1-5-2,5 1 0,-4-3 18,-1 2 0,2 2 14,8-6 1,-1 4-18,5-4 0,-4 1-22,5-2 1,-5 2 73,5 4 0,-5 2-67,4-3 0,-5 2-1,1-2 1,1 4-15,-1-4 1,0 3-8,-5 2 0,1-1 5,-1-4 0,0 4 29,0-4 10,0 3 1,1 1-34,-1-4 0,0 3 39,0-2 0,-4 2-30,-1 2 1,1 0 28,4 0 0,0 0-24,0 0 0,1-5 2,-1 1 1,0-1-22,0 5 1,5-5 0,0 0 0,5 1-65,-5 4 0,1-2 68,-1-3 0,-3 4-83,3-4 1,-3 3 68,-2 2 1,0 0-72,1 0 0,-1 0 64,0 0 0,-4 0-5,-1 0 1,0 0 12,6 0-10,-1 0 0,0 0-23,0 0 1,5 0 19,0 0 0,0 0-24,-5 0 1,1 5 21,-1 0 0,0 0-23,0-5 0,1 0 13,-1 0 1,-2 1-6,-2 4 1,2-3 15,-2 2 0,3-1 2,1 2 1,0-3 108,0 2 1,-3 3-107,4-2 1,-8-1 75,12-4 1,-6 5-60,6 0 1,-3 1-28,-2-1 0,0-4 32,0 4 1,2-3-7,3-2 1,-3 1-7,3 4 1,-3-3-9,-2 2 0,5-2 7,0-2 0,0 0-1,-5 0 0,0 0-53,0 0 0,1 5 70,-1-1-70,0 7 1,-1-7 36,-4 5 0,2-4-8,-6 4 1,6-1 45,-1 2 1,-3 1 5,3-7 0,-2 3 54,1-2-87,4-4 0,-5 10-12,6-6 1,0 1 19,1-1 1,-6-3-55,0 2 0,1 3 39,4-3 0,-4 7-10,-1-1 1,1-2 1,4 1 0,-5 1 2,1 4 1,-2-5 94,1 1 1,4-5-89,-4 4 0,4-4 37,1 4 1,5-1-24,0 2 1,0 1-22,-5-6 1,5 4-1,0-4 0,0 6-13,-5-2 0,1-1 0,-1 2 1,0-2-10,0 1 0,0 2-9,1-6 1,-3 6 24,-2-2 0,2-2 25,-2-3 1,2 3-24,3-3 1,-1 3 14,0-2 1,-4-4-12,-1 4-3,1 3 0,4-2 47,0 4-24,-6 2 1,3-4 27,-6 6 1,1 0-24,-1 1 15,-4-1 0,10 0-25,-6 0 0,0 1-17,-5-1 0,5-5 3,-1 1 0,1-1-8,-5 5 1,5 2-5,0 3 1,-1-3-6,-4 3 0,0-2 28,0 2 0,2-1 1,3 5 1,-4-5 17,4 1 1,-3 1-6,-2-1 0,0 5 7,0-5 1,0 6-4,0-1 0,0 1 2,0-1 0,0 3-22,0-4 0,0 4-4,0 2 1,4 1 14,1 3 1,0-3-7,-5 3 1,0 2-13,0-2 1,0 5 8,0-5 0,-2 0 31,-3-4 1,4-1-21,-4 0 0,4-1 3,1-3 1,-5 1 15,0-6 1,0 5 8,5-5 1,0 5-18,0-5 0,0 4-3,0-4 0,0 5-47,0-5 0,0 4-23,0-4 1,5 5-149,0-5 1,0 6 64,-5-1 1,0-3-474,0-2 318,0 3 1,0-7-646,0 4 54,0-3 479,0-2 0,0 1-336,0-1 0,0-5 47,0 1 1,0-1-981,0 6 1166,0-1 0,-7 0 487,-2 0 0,-4-6 0,-1-2 0,0-6 0,-1-1 0,1-4 0,5 2 0,-1-7 0,7 6 0,-2-6 0,4 1-109,1 1 1,1 2 108,4 6 0,-3 0 0,4 0 0,0 6 0,2 2 0</inkml:trace>
  <inkml:trace contextRef="#ctx0" brushRef="#br0">30298 5815 8052,'0'-15'-106,"0"6"295,0-1 307,0 7-5,0-3-58,0 6 889,0 0-979,0 6 1,2 4-207,3 9 0,-4 1-101,4 4 1,-3 4 140,-2 1 0,0 1-22,0 8 0,0-2-105,0 2 0,4 1 132,1-5 1,0-1-194,-5-5 0,5-6 91,-1-3-69,7-9 0,-3-6-67,7-8 0,5-18-208,4-16 0,11-18 125,-15 22 1,2-3-1,5-2 1,3-2-1649,5-6 1,1-1 1786,2-8 0,2-2 0,5-6 0,1-1 0,-15 17 0,0 1 0,0 0 0</inkml:trace>
  <inkml:trace contextRef="#ctx0" brushRef="#br0">27270 4848 8332,'-6'-14'0,"4"4"-786,-3 1 545,4-1 1,1-4 273,0 0 1,0-2 17,0-3 0,0-3-15,0-7 0,0 6 20,0-1 0,0 0 13,0-4 0,0 1 31,0 3 1,0-1 13,0 6 0,5 0 1,-1 5 1,1-2 17,-5-3 1,2 5-156,2 0 1,-2-5 101,3 5 1,-4-4-97,-1 4 0,5-2 51,0-3 0,0 2-120,-5-7 0,0 7 93,0-2 0,0 3-3,0 2 147,0 0 52,0-1-77,0 8-33,0 0-81,0 7 119,0 0-277,-7-6 130,6 4 1,-7-9-44,3 7 47,3-8 0,-4 5 6,6-8 0,0 6 60,0-1 1,-2 6-48,-2-6 0,2 5-3,-3-4 1,4 4-3,1-4 1,0 4-3,0-4 0,-2 5 57,-2 0-5,2-4-2,-4 6 1,1-6-19,0 3 6,0 4-20,-1-5 1,-2 6-38,-6 0 0,3 0 44,-3 0 0,1 0-58,-11 0 0,1 0 49,-6 0 1,-1-5-11,-3 0 1,-2-1 59,-3 1 1,2 2 5,3-7 0,9 7-64,0-1 0,7-3 17,3 2 1,1-1-747,4 1 245,2 4 475,7-12 0,7 5 0,1-6 0</inkml:trace>
  <inkml:trace contextRef="#ctx0" brushRef="#br0">26929 3710 8448,'0'-7'-1657,"0"0"1760,-6 1 19,4 4 0,-9-6 29,6 4 1,-1 2 172,1-3-82,4 4-6,-12-5-130,5 4 39,-6-4-224,0 6 1,-1 0 112,1 0-124,0 6 1,0 2 151,-1 6 0,6-4-13,-1-1 0,6-4 24,-6 4 1,7-6 42,-3 4-7,-1-1-18,6-4 17,-5 4 120,6-6-514,0 0 193,6 0 51,-5 0 178,6 0-91,-7-6 0,0 2 324,0-5-226,0 6 55,0-4-172,0 7 50,-7 0 0,4 0-146,-6 0 1,-1 5 119,-4 0 0,0 6-178,0-2 0,-2-1 134,-3 2 1,2-7-7,-7 2 0,0-2 25,-4 2 1,4-4 11,0 4 1,-1-3 138,-8-2 1,4 0-141,1 0 0,1 4 332,8 1-152,0 0-276,5-5 0,6 1 50,3 4 1,5-2-184,5 7 1,8-6 103,6 6 1,6-2-237,-1 1 1,4 2 122,5-6 1,2 6-71,3-1 1,1 9 173,-5 4 0,4 6-128,-5 4 92,0 3 1,2 13-1,1 2 1</inkml:trace>
  <inkml:trace contextRef="#ctx0" brushRef="#br0">27370 4379 9126,'0'-8'-853,"0"0"761,0 3 1,1-3 204,4-6 1,-2-2-41,7-3 0,-3-1 60,3-4 0,3-3-7,-4 3 0,-1 2 1,1-1 0,1 5 527,4-1-499,0 4 0,1 2-60,-1 3 1,2 3-152,3 2 0,-4 3 96,4-3 0,2 4-138,-2 1 0,4-2 8,-4-2 1,5 2-133,-5-3 0,2-3 146,-2-1 0,-4 1 26,4-1 0,2-1 143,-2-4 1,1 0-107,-1-1 1,-3 6 96,3-1 0,-2 1-44,2-5 1,4 0 8,5-1 1,2 1-16,3 0 0,-1 4-36,6 1 1,0-1 24,4-4 1,-4 2-18,0 2 1,-10 2 113,6 3 1,-12 4-84,6-4 1,-7-1 77,2 1 0,-5 0-52,1 5 1,-3 0 12,-2 0 0,2 0-23,3 0 1,-4 0-5,4 0 1,-3-4 7,-2-1 1,1-1 0,-1 1 0,2 2-88,3-7 0,-4 7 77,4-2 0,-3-1-140,-2 1 1,5 0 72,0 5 1,0 0-1024,-5 0 1043,7 0 0,-5 7 0,4 1 0</inkml:trace>
  <inkml:trace contextRef="#ctx0" brushRef="#br0">28635 3668 7693,'-8'-6'41,"2"4"0,4-4 782,-3 6-439,4 0-240,-5 0 1,7 0 124,4 0 1,-2 0-123,6 0 1,-4 0 110,5 0 1,-1 0-116,5 0 0,2 0-8,3 0 0,0-2-35,10-3 0,-4 2-28,8-6 1,-3 6 41,-2-2 0,1-2-161,-1 3 1,1-1-7,-1 5 1,-4 0 139,0 0 1,-5 0-150,4 0 1,-5 0 107,1 0 0,-4 5-65,0-1 0,-1 3 57,0-2 0,0-4 0,0 4 1,1 1 68,-1-1 0,5 0 7,0-5 1,1 1 78,-1 4 0,3-3-70,7 2 0,-5-2 42,-1-2 0,-1 1-64,2 4 1,1-3-9,-6 2 1,5 0-22,-5 0 0,0-2-105,-5 3 1,0-2 43,1 2 1,-1-4-28,0 4 0,0 1-88,0-1 1,-1 1 136,-3-1 1,2-3-41,-2 2 27,2 4-30,3 0 0,-1 6 10,0 1 0,-5-6 6,1 1 0,-5-6 15,4 6 0,-4-2 6,4 1 1,-4 2-45,5-6 0,-3 6 31,3-2 0,1-1-33,-6 2 0,6-5 24,-2 4 0,-1-4-8,2 4 0,-1-4 73,5 4 0,-4-4 6,-1 5 0,1-6-27,4 6 0,0-2 16,0 1 0,1 2-51,-1-6 0,0 6 26,0-1 0,1 1-41,-1-2 1,0 4 42,0-4 1,0-1-101,1 2 1,-6-2 17,1 1 1,-1 2-11,5-6 1,-4 0-48,-1-5 55,1 6 1,4-3-43,0 7 1,-4-7 67,-1 1 0,-4 3 1,4-3 130,-6 8-48,10-5 1,-10 8 44,7-1-42,-7 0 0,8 0-23,-6 0 1,4-4 35,-4-1-291,6 1 241,-3 4 0,5 0-77,-4 1 0,2-6 21,-6 1 0,1-1-19,-1 5 0,-4 0 67,4 1 0,-3-1 2,-2 0 0,0 2 17,0 3 0,0-3 125,0 3 1,0 1-20,0-1 1,0 2-98,0-2 1,0-4-19,0 4 1,-2 2 38,-3-2 1,4 5-139,-4-6 1,4 6 54,1-5 0,-2 2-18,-3-2 1,4-2 10,-4 7 1,3-5-17,2 4 0,-4-4 60,-1 5 0,-1-2-30,1 2 0,3 3 207,-3-4 1,2-1-115,-1 2 1,2 0-117,-3 4 0,-1-1 6,1-3 0,0 3 2,5-4 1,-4 4 11,-1 2 1,-1-3-6,1-2 0,3 3-19,-2-3 0,2 3 17,2 1 1,0 0-30,0 1 1,0-1-10,0 1 1,0 1-97,0 3 1,0-3 60,0 3 1,0 2-154,0-2 0,0-5 133,0-4 1,-5-2-27,1 2 1,-6-2-614,5-3 1,-1-3 298,1 3 1,4-3-2077,-4-2 1303,3-6 1218,2-2 0,0 0 0,0 2 0</inkml:trace>
  <inkml:trace contextRef="#ctx0" brushRef="#br0">30057 5928 8161,'-14'0'74,"-1"0"0,7 2 152,4 3 0,1-2-60,-2 6 0,3-4 15,-3 4-193,4 1 0,6 4 125,-1 0 1,6 2 113,-5 3 0,4-2-107,-4 7 1,4-5 100,-4 5 0,0-1-54,-5 6 0,4-5 188,1-1 1,0-5-19,-5 1-22,6-4-78,2-7 0,8-3-250,3-10 0,0-12-351,9-16 0,1-13 207,13-20 1,-21 26 0,-1-1-413,5-7 0,3-3 0,6-10 0,3-2-23,-10 18 0,1-1 0,2 0 592,3-2 0,1 0 0,0 0 0,1-2 0,0 0 0,1 0 0,3-2 0,0 0 0</inkml:trace>
  <inkml:trace contextRef="#ctx0" brushRef="#br0">30355 5857 8050,'-6'8'-1155,"3"3"577,-7-6 805,7 6 170,-9-10 222,10 12-418,-4-11 1,6 6-52,0-4 118,0-2-145,0 4 7,6-12 0,-3 0-20,7-4 1,-6 4 199,6 6-143,-7 0 1,3 6-23,-6 4 0,0 4-20,0 5 1,0 3 26,0 6 0,0 1-4,0-1 1,-6 2-147,-3 3 0,-4-3-17,-1 4 0,-2 0-167,-3-1 1,-3-4 207,-7-5 1,-1-7 43,-3 2 0,-5-5 117,-9-4 1,-2 1-72,-3-7 1,-2 6-151,7-5 1,-1 4 127,6-4 1,1 4-137,3-4 0,4 0 32,11-5 1,-3 5-363,8-1 42,-1 1-342,4-5 672,7 0 0,8-13 0,8-2 0</inkml:trace>
  <inkml:trace contextRef="#ctx0" brushRef="#br0">29758 6341 8050,'0'7'1550,"0"0"-1259,-6-7 1,-2 1-27,-6 4 1,0 0-251,-1 9 0,-5-1 74,-4 10 0,-9-4-227,-5 5 0,-3-2 96,-2 2 1,2 1-34,3-6 0,8 0 5,7-5 1,10-4 58,-1-1-21,9 1 0,2 4-94,12 0 1,9-4-41,15-1 1,3 1 100,7 4 1,1-2-390,3-2 0,2-2 26,4-4 150,8-2 0,-2 4 1,12-6-1</inkml:trace>
  <inkml:trace contextRef="#ctx0" brushRef="#br0">3171 4649 8344,'-22'-7'0,"1"6"450,7-4-189,6-3 0,0 7 397,4-4-136,2 3-533,-4 2 1,12 0 84,3 0 1,6 0 7,4 0 1,4 0 113,11 0 0,7 0 41,6 0 0,8 5-209,2 0 1,0 0-109,5-5 1,2-2 30,3-3 0,10 2 22,-35-1 1,1-1-1,2 1 1,1 0-116,1-1 1,0 0 0,-3-1 0,-1 0 210,-3 1 1,1 0 0,2-1 0,1-1-19,3 0 1,0 0 0,4 1 0,0 0 26,-1 1 1,-1 0 0,-3 1 0,0 2 12,34 2 0,-9 0-81,5 0 1,0 1 45,-34 2 1,1-1-1,-1-1 1,0 1-42,-1 3 1,-1 0-1,32 3 37,-5 1 0,-3 2-21,3-6 0,7 0 64,-3-5 1,5 0-23,0 0 1,-5 0 70,0 0 0,-6-2-155,-8-3 1,1-3-19,4-6 0,1 0 108,3 0 1,-3 4-198,-6 1 0,-8 1-9,-6-2 1,-2 4-146,-8 6 1,-1 0 316,-9 0 1,3 0-339,-7 0 0,0 0-55,-5 0 0,-5 0-559,1 0-683,-7 0 1590,3 0 0,1-6 0,0-2 0</inkml:trace>
  <inkml:trace contextRef="#ctx0" brushRef="#br0">6640 4222 7075,'14'8'1806,"5"3"-1205,0-6 1,11 4-24,-1-4 0,9 6-108,0-1 0,7 2-133,3 3 0,-2-1 50,-9 0 1,-2 5-134,-6 0 0,-7 0-44,-3-5 0,-5 5 60,-5 0 0,-2 5-223,-7-5 1,-2 1 139,-3-1 0,-9-1-480,-9 5 1,-20 1-10,-14 4 1,-13 7-126,28-16 1,-1 0 0,1 1 0,0 1 426,3 0 0,-2 1 0,-10 5 0,-1 1 0,1 1 0,0 0 0</inkml:trace>
  <inkml:trace contextRef="#ctx0" brushRef="#br0">2801 5502 8264,'-8'0'782,"2"0"0,22 6-348,3 4 1,9 4 54,-4 5 1,9-2-171,5 7 1,-2-1-42,2 6 0,7-1-419,7 1 1,3 1-31,2 3 1,-2-3-22,-3 3 0,-3-1 138,-6 1 1,-11-3-1131,-4 3 1,-9-8 437,0-1 1,-10-11 745,-4 1 0,-3-9 0,-2 1 0</inkml:trace>
  <inkml:trace contextRef="#ctx0" brushRef="#br0">3455 5331 8232,'-14'0'696,"0"0"0,0 6-214,-1 4 1,-5 9-113,-4 5 1,-11 15-148,-7 8 1,20-14 0,0 2-397,-4 5 1,-1 1 0,2 5 0,0 3-16,-1 7 1,0 1 0,0 1 0,1 1-148,1 11 0,1 3 0,-2 0 0,-1 2 0,7-18 0,0 0 0,0 0 1</inkml:trace>
  <inkml:trace contextRef="#ctx0" brushRef="#br0">14672 6111 10064,'23'-22'0,"8"-8"0,0 0 0,-2 1 0,0 0 0</inkml:trace>
  <inkml:trace contextRef="#ctx0" brushRef="#br0">16237 5274 8099,'-8'15'-276,"-3"-1"280,6 0 0,1 2 160,4 3 0,0 3 0,0 8 130,0 3 1,0-1-58,0 5 0,1-3-257,4 4 0,3-8-12,6-2 0,0-6-84,1-8 0,3-6 150,1-3 0,0-5-89,-4-5 0,-1-4 54,0-10 1,-1-8 38,-4-6 0,2-2-128,-6 2 0,0 3 116,-5-3 0,0 7-76,0 3 0,0 5 75,0-1 0,-7 8-98,-2 2 1,-4 7-76,-1 2 0,-5 7-224,0 7 1,0 11 39,5 4 1,0 7-87,0-3 418,6 7 0,-5-4 0,5 6 0</inkml:trace>
  <inkml:trace contextRef="#ctx0" brushRef="#br0">16237 6568 8028,'-13'11'0,"4"3"0,-4 4-191,4-4 0,3 2 141,1 3 1,2 3 361,-2 6 0,3 1-74,-2-1 0,2 2-108,2 3 0,6-8-78,4 4 0,2-5-130,3-1 0,-1-4 126,0-9 0,5 1-6,0-6 0,0-1-84,-5-4 0,0-6 89,1-4 0,-6-7-139,1-2 0,-3-8 109,3-1 1,1 4-40,-6-4 0,-1 4 32,-4 0 0,0 4 54,0 6 1,-6 4-55,-3 1 1,1 5-2,-2 0 0,-1 4-295,-8 4 1,4 6 93,-4 9 1,3 8-359,2 6 0,-1 6 550,1-1 0,0 3 0,0 2 0</inkml:trace>
  <inkml:trace contextRef="#ctx0" brushRef="#br0">16322 7776 8037,'-7'22'-385,"-5"5"270,8-3 0,-6 9 450,5 5 0,-4 3-61,4 2 1,1 4-119,4 1 0,0-1-11,0-4 1,0-7-84,0-3 1,6-8-8,3-1 0,4-11-180,1 1 0,0-9-29,1-1 1,0-2 118,4-2 0,-8-2-61,4-2 0,-4-4 86,3-6 1,-6-5 235,-3 0 1,-4 0-144,-1 5 0,0-2-51,0-3 0,-1 3-68,-4-3 1,2 5-154,-7 4 1,1-1-51,-6 7 0,1-6 104,0 5 1,1 2-113,4 8 0,-4 3 87,4 6 0,3 5-156,1 0 1,-2 5 315,3-5 0,-1 12 0,5-1 0</inkml:trace>
  <inkml:trace contextRef="#ctx0" brushRef="#br0">16365 8942 8055,'0'21'0,"0"-4"34,0 7 1,-5-2-18,1 2 0,-1 2-6,5-2 0,0 1-90,0-1 0,1 3-14,4-3 0,-3-2 145,2 1 1,3-5 23,-2 1 1,4-3 24,-4-2 0,1-6-119,-1-4 98,-4 4 86,12-6 1,-11 3-97,2-10 1,-2-3-3,-2-6 0,0-5-268,0 0 0,0-5 91,0 5 1,0-4 10,0 4 0,0 0 115,0 4-284,0 1 158,0 6 129,-6 2 1,4 12-142,-3 4 1,-1 9-127,1 4 0,0 3 247,5-3 0,0 4 0,0-5 0</inkml:trace>
  <inkml:trace contextRef="#ctx0" brushRef="#br0">16365 9113 8114,'-14'-14'279,"1"4"256,4 1-109,2 5-73,1-2-276,5 6 1,-7 6 63,3 4 1,3 10-18,-2 9 1,2 6-119,2 7 1,0 1 98,0 0 0,0-6-189,0 1 0,5-11 79,-1 2 0,6-10-401,-5 0 228,6-10 1,-3-3 61,6-6 0,-5-6 114,1-3 1,-5-10-15,4-5 1,-6-5 3,2-4 1,1-1-21,-1-4 1,0-2 59,-5 7 1,0 1-43,0 9 0,0 2-142,0 7 0,-2 6 81,-3 3 1,2 7-27,-6 7 1,1 10-442,-2 19 1,-2 2-5,2 12 546,4-6 0,-7 9 0,5-5 0</inkml:trace>
  <inkml:trace contextRef="#ctx0" brushRef="#br0">16351 10079 8047,'-13'15'533,"4"-1"1,2 2-568,7 3 1,0-4 111,0 4 1,0 3-60,0 2 1,2 3 22,3 1 0,-2 1-136,6-1 0,-4 6 128,5-1 1,-6-5-66,6-4 0,-2-7 15,1 2 1,-1-3 15,-3-2 114,-4-6 1,6-3-52,-7-10 0,0-9 4,0-10 1,0-3-69,0-1 0,0-5-16,0 0 0,0 1-4,0 8 1,-2 4-46,-3 5-249,4 1 0,-7 8 132,3 6 1,4 14-514,-4 15 1,3 7 17,2 11 678,0-2 0,-6 10 0,-2-5 0</inkml:trace>
  <inkml:trace contextRef="#ctx0" brushRef="#br0">16450 11160 8086,'-8'35'0,"-3"-5"40,7 3 1,-1 2-126,5-2 1,6 0 484,4-5 1,2 1-175,3-1 1,0-7-115,4-7 0,-1-6-46,5-8 0,-4-8-4,5-6 0,-7-12-122,2-7 0,-9-11-170,-5 1 0,-5-2-1251,-5 2 1481,-3 0 0,-19-6 0,-3-1 0</inkml:trace>
  <inkml:trace contextRef="#ctx0" brushRef="#br0">15242 7762 8429,'14'0'454,"2"6"-287,3 4 0,5-2 309,9 1 0,-2-6-284,7 2-142,6-3 0,1-2-71,2 0 1,-3-2 73,-1-3 0,-5-2-645,0-8 1,-11 3 294,1 2 0,-4-1-1059,-1 6 1356,-2 1 0,-7 4 0,0 0 0</inkml:trace>
  <inkml:trace contextRef="#ctx0" brushRef="#br0">15725 7620 8053,'10'0'-142,"-1"0"1,1 2-247,4 2 0,0-1 1163,0 7 0,5-1-272,0 6 1,0-1-86,-5 0 1,1 0-151,-1 1 1,-6-1-221,-3 0 1,-4 5-119,-1 0 1,-8 1-266,-6-1 1,-5 5-133,-5 9 0,-3-3 284,4 3 0,1-3 183,-2-1 0,7-1 0,-4 1 0</inkml:trace>
  <inkml:trace contextRef="#ctx0" brushRef="#br0">16848 7961 8008,'-7'0'553,"0"0"0,10 0-210,7 0 1,1 0-254,13 0 1,-5 0 45,4 0 0,7-5-209,8 1 0,3-6-348,2 6 1,9-6 306,0 5 0,7-1-641,-7 1 1,-3 2 754,-2-6 0,-3 5 0,-1-2 0</inkml:trace>
  <inkml:trace contextRef="#ctx0" brushRef="#br0">17446 7705 7971,'22'8'-279,"-2"3"1059,-6-6 0,1 6-216,-1-1 1,5-3-409,0 3 1,-2-1 17,-7 6 0,1 5-130,-7 4 0,0 4-4,-9 5 1,-6 10-193,-13 9 1,-6 11-1288,10-27 1,-3-1 1438,0-2 0,-2-1 0,-6 9 0,-2 0 0,-3-4 0,0-1 0</inkml:trace>
  <inkml:trace contextRef="#ctx0" brushRef="#br0">14261 8971 8431,'0'7'1711,"0"6"-1453,0-5 1,1 6-275,4 0 1,-2 1 99,7-1 0,-5 2-218,4 3 0,-4-2-7,4 7 1,-4-1-4,4 6 0,-4 4 108,5 0 0,-6 2-25,6-2 1,-7 2-5,2 3 0,1 1 58,-1-6 0,1 7 56,-1-2 0,-2-2-44,7 2 0,-7 0 124,1 5 0,3 1-42,-3 3 0,8-3-31,-3 4 1,-3-1 42,-1-4 1,1 7 5,-1-7 0,5-2 40,-6-3 0,1-2-70,-5 2 0,5 8 37,0-3 1,4 7-27,-4-2 0,0 4-2,-5-5 1,4 2-51,1-1 1,1-4-2,-1 3 1,-3-7 10,2-2 1,-2 1-23,-2 8 1,0-1-135,0 6 0,0 1 94,0 3 0,0-3-168,0-1 0,0-2 50,0 2 0,0 2 105,0-7 1,-5 2 12,0-1 0,-1-2-2,1 6 1,4-2 27,-4 2 0,2 2 149,-2-7 0,4 2-39,-4-1 0,3-4-92,2 3 0,-4 4-17,-1 1 1,0 3 26,5 2 0,-5 0-94,1 0 1,-3-2 56,3-3 0,0 2-8,-5-7 0,6 1 27,-2-5 0,2-1 10,-2 1 1,4-1 38,-4 1 0,3 5-56,2-1 0,-1 2 32,-4-2 0,3-3-15,-2 4 1,2-2-102,2 1 1,-2-1 49,-2 6 1,1-3-9,-7 8 0,2-8 12,-1 8 0,-4-5-10,4 0 0,-4 0 31,-1-9 0,4 1-19,1-11 1,-1 5 31,-4-5 0,-5 7-28,0-2 0,0-2 26,5 2 1,-5 4 15,0 6 0,-1-5 0,1-6 0,1 1-18,-6 5 1,6-2 0,-6-3 1,5 1-37,-5-5 0,5 0 30,-4 0 1,4-3-48,-5 7 0,0-5 40,-4 5 1,-1-6-7,1 1 1,-2 2 56,-3-2 0,-4 2 10,-5-2 0,-1-3 1,0 3 0,1-5 16,-1-4 1,7 3-91,3-3 1,3-2 44,1 1 1,-4 1-136,0 5 1,-7-1 81,2 0 0,-3 2-7,-1 4 1,-7-4-140,-3 3 1,-2-3 132,2-2 0,-2-1 58,7-3 1,-2 1-3,1-6 0,4 5-5,-3-5 1,-4 6-19,-1-1 0,-10-4 41,-4-1 1,3 2-30,1-2 0,5 1 21,5-1 0,-3-2-14,3 7 1,-5-2 3,-5 2 0,-4 3-38,-10-3 0,3-2-270,-2 1 1,7-1 303,1 2 1,6 1-7,-6-6 1,-2 5 24,29-14 0,-1-1 1,2 1-1,-1-1-28,-3-2 1,1 0 0,-32 9 138,7 3 1,1-3-116,-5 3 1,-6-4-18,37-7 0,-1-1 0,-2 0 0,-1 1-25,1 2 1,1-1-1,-2-1 1,1 0-130,-33 11 0,-1-5 109,1-4 1,34-4-1,-2 1 31,-3-3 0,0 1 0,1 1 1,0-1-14,1 0 0,0 0 1,4 1-1,0 0-3,1-1 1,-1 0-1,1-1 1,-2 0 23,-3 1 1,0-1 0,-1-2 0,1-1 2,-3 2 0,1-1 0,3-1 1,2 1 114,-33 3 0,-4-4-93,39 2 0,-1-1 1,-4-1-1,0 0 10,-3-1 0,1 0 1,4 0-1,1 0-33,-39 0 1,2 0 31,4 0 0,-4 0-143,-2 0 0,0 0 90,37 0 1,-2 0 0,3-1 0,1 0-45,2-1 0,-1-1 1,0 3-1,0-1 17,-35-4 0,33 2 0,0 0 45,0 1 0,0-1 1,-3-2-1,-1 1 2,2 1 1,0 1 0,3-3 0,0-1 103,-33-4 1,-3 2-102,2-1 0,33 6 0,-2 1 6,0-3 0,0 1 1,0 1-1,1 1-14,1-3 1,1 0 0,1 3 0,1 0 34,-35-8 0,0 6-58,35-1 0,0 0 0,-3 3 0,-1-1 28,-4-1 1,1-1 0,5 3 0,0-1-54,-33-6 0,-4-1 36,3-4 1,35 7-1,0 0-1,-2 0 1,0-1-1,-1 1 1,0 0-2,1 0 0,1 0 0,-2 0 0,1 0 6,-33-7 0,-2-1 1,3 1 1,35 5 0,1-1-1,-4 1 0,0-1 0,-1-2 0,0 1 1,1 1 1,0 1 0,2-4 0,0 0 8,-30-10 0,0-4-3,0-2 1,32 15-1,-1 0-6,-3 0 1,1-1-1,0-1 1,2-1 0,-1 1 0,1-1 1,1 1-1,2-1-136,-24-11 1,-9-6 130,-1 1 0,33 14 0,-1 0 0,-4 3 0,0-1 0,3-2 0,1-1-9,1 1 0,0 0 1,-28-19 113,5-5 1,2 4-30,2-9 1,-4 4-43,-1 1 0,27 20 1,-1-1-41,3 1 0,0-1 0,-2-3 0,2 0 10,1 1 1,2 0 0,-19-26-131,-3-5 1,9-8 112,20 27 0,-1 0 0,1 2 0,0 1 42,-1 2 1,1 0-1,-23-32-29,20 32 1,0 0-1,0-2 1,1 0 52,-1 2 0,0 0 0,-1-4 1,2-2-43,3-1 0,1-1 0,-1 3 1,0-1 11,5 1 0,1 0 1,-1-1-1,1-1-12,1 0 1,1 0 0,0-3-1,0 0 8,-1-1 0,1-2 0,1 0 0,0-1 4,0-2 1,2-1-1,-2 0 1,2 0-223,4 0 1,0 1 0,-2 1 0,1 1 300,2-1 1,2 1 0,1 2 0,0 0-55,0-3 1,1 1 0,1 5 0,0 1-154,1-2 0,0 0 0,0-33 117,0 1 0,2-6-61,0 38 1,1 1 0,-2 0 0,1 0 57,2-1 1,1 1 0,0-2 0,0 1-44,2 0 0,0 1 0,0 1 0,0-1-9,0-3 0,0 0 0,1 4 1,-1 0 40,-1-2 1,2 1 0,1 2-1,1 1 126,9-32 0,0 8-105,-5 6 0,5 2 105,0 7 0,6-1-108,-1 2 1,6 1-44,8-6 1,0 1 7,9-1 1,-3-2-176,-1 7 1,1 0-103,4 4 0,-9 0 71,4 1 0,-10 5-198,0 4 0,-4 10 376,-6 4 1,-2 4-800,-7 6 0,0 3 767,0 6 83,-6 6 0,-1 2 0,-7 6 0</inkml:trace>
  <inkml:trace contextRef="#ctx0" brushRef="#br0">2830 10278 8114,'0'15'0,"1"-6"189,4 1 1,8-2-77,6 1 1,6-1 530,-1-3 1,4-4-268,5 4 0,8-3-210,7-2 0,5-2 89,0-3 0,2-4 3,2-10 0,-8 5-102,-7-1 0,-5 3 54,-9 7 1,-6 0-238,-3 5 1,-11 14 130,-8 10 1,-14 24-109,-15 18 0,9-26 1,-2 2-339,-6 5 0,-1 1 0,-5 7 1,-2 2 340,-3 4 0,-2 1 0,-3 3 0,-1 1 0,15-18 0,0 2 0,0-1 0</inkml:trace>
  <inkml:trace contextRef="#ctx0" brushRef="#br0">4948 8231 8364,'-14'-8'-766,"0"-4"1827,6 10-634,2-4 1,9 6-409,6 0 0,7 1 93,12 4 1,14-3 41,5 3 0,8-4 18,7-1 1,1 0-313,3 0 1,7-11 89,3-3 0,-34 2 0,1 0 56,7 0 1,0 0 0,-3-1 0,-1 0-274,-1-1 0,0-1 0,-6 1 0,-1 0-26,29-15 1,-1 2-263,-14 4 1,-1 2-265,-13 7 819,-4 0 0,-5 12 0,-1 4 0</inkml:trace>
  <inkml:trace contextRef="#ctx0" brushRef="#br0">6043 7776 8115,'14'0'0,"2"0"-141,3 0 1,5 5 188,9 0 0,5 1 254,9-1 0,-1-2-86,6 7 0,-11-6-181,2 6 1,-5-1 109,0 5 0,-4 1-152,-5-1 0,-7-1 222,-3-4 1,0 4-90,-5-4 0,2-1-77,-11 2 0,-1-6 86,-4 6 1,-1 1-239,-4 8 1,-11 4 73,-12 11 0,-16 10-89,14-16 0,-2 1 0,-7 3 0,-3 2-353,-9 6 0,-2 1 1,0 0-1,0 1 471,-3 8 0,-1 0 0,-4-2 0,1 0 0,3 5 0,-1 0 0</inkml:trace>
  <inkml:trace contextRef="#ctx0" brushRef="#br0">17901 8331 8957,'14'0'674,"0"0"-488,0 0 0,-4 0 18,-1 0 0,1 0 22,4 0 0,0-2 0,0-2 0,1 2-31,-1-3 0,0 4 11,0 1 0,0 0-34,1 0 103,-1 0-135,0 0 0,0 0 34,0 0 1,-4 0-89,-1 0 1,1 0 245,4 0-325,0 0 0,1 0 89,-1 0 1,0 0-81,0 0 1,5 0-38,0 0 0,2 1 120,-2 4 1,3-3-124,6 2 1,1-2 97,-1-2 1,1 0-41,-1 0 0,2 0 33,3 0 1,-3-2-75,3-2 0,2 2 31,-2-3 1,2-1-9,-2 1 1,4-4-14,5 4 0,6-5-3,-1 6 0,7-6 40,-2 5 0,3-1-10,2 1-1,-6 4 15,-4-4 0,-4 4-16,-6 1 1,5 0 19,-5 0 1,6 0-33,5 0 0,2 0 3,7 0 0,0 0-4,0 0 0,0-5-1,-1 0 0,-5 0 0,-4 5 0,4-1 7,1-4 0,5 3-50,5-2 1,-4 2 41,4 2 0,1-5-134,-2 1 1,-1-1 119,-7 5 0,0-5-1,-5 0 1,7 1-2,2 4 0,1 0-1,9 0 1,-7 0 0,1 0 1,-4 0 7,-5 0 0,-1 0 13,-4 0 0,-1 0-16,6 0 1,2 0 90,7 0 1,-1 0-92,7 0 1,-7 0 3,1 0 1,-4-5-7,-5 0 1,2 0-1,-6 5 0,5 0-3,-1 0 0,5 0 14,5 0 0,-4-1 103,4-4 1,-5 4-105,-5-4 0,2 3 88,-7 2 1,8 0-121,2 0 1,2 0 0,7 0 0,0 0-7,5 0 1,-3-1-5,-6-4 1,1 3-21,-6-2 0,6 0 43,8 0 0,2 2-122,3-3 1,1-1 121,-36 4 1,-1-1 0,32-6 92,-5 4 1,-1-4-11,5 4 1,5-5-14,0 6 1,-36-1 0,1 0 18,34 0 0,1-4 15,-5 4 1,-1-1 10,6 1 0,-1 4-75,-30-1 0,0-1 0,1 0 0,-1 0-55,-3 0 0,1 1 1,2-3-1,0-1 52,-3 1 0,1 0 0,3 1 0,0 0-342,3 0 0,1-1 0,2 1 0,-1 0 222,-1 0 1,0-1 0,-1-2 0,-1 1 60,-2 1 0,-1 0 0,-1 1 0,0 1 33,3-2 0,1 0 1,-1 1-1,1 0-6,1-1 0,1 1 0,-4-1 0,0 2-139,-4 0 1,1 1 0,2 1 0,0 0 233,-2-1 1,-1 0-1,5 0 1,0 1 10,-2-2 1,0 1-1,0 1 1,0 0-40,-2-1 1,-1-1 0,37 2 134,-3 1 0,3 0-99,1 0 0,-39 0 0,0 0-4,40 0 1,-40 0 0,0 0 62,35 0 0,-5 0-3,-5 0 0,-1-5-151,2 0 0,5 1 102,-5 4 1,2-2-174,-12-3 1,1 4 95,-10-4 0,-2-1-115,-8 1 0,-4-1-66,-5 1 1,-2 3 48,-4-2 0,-2 2 103,-7 2 0,-6 0 0,-2 0 0</inkml:trace>
  <inkml:trace contextRef="#ctx0" brushRef="#br0">14090 6241 8064,'-5'-28'-14,"1"-1"1,-3 1 339,3-1 1,1 1 491,-7-1 1,5 3-342,-4 2 0,-1 3-68,-4 7 0,-2 6 172,-3 3-305,-3 4 0,-1 7 90,-1 4 1,0 9-105,-4 4 0,-2 12 31,-3 8 1,7 6-61,-2 8 0,7 4-264,-2 1 0,10 1 148,-1-1 0,9-2 53,0 6 1,4-4-34,1 4 0,6-12-240,3-2 0,6-13-225,4-6 0,3-11 214,6-7 0,7-11-258,3-13 1,-2-15 167,2-18 0,-5-9-50,5-11 1,0 1-44,-17 26 1,1-1-1,-1 0 1,0-1 182,1-3 1,-1 0-1,0-2 1,-1 1 28,0 3 0,-2 1 0,-2-1 1,-2 0 133,10-33 1,-12 8 180,3 6 1,-11 12-131,1 12 1,-5 6 343,-5 8 1,-4 7-205,-10 12 0,-3 3 107,-7 6 1,1 14-90,0 14 0,1 11 448,3 4 0,5 11 97,10 8 0,2-4-425,7 4 0,14-10-1497,10 1 0,17-12 712,16-7 0,14-14-1566,-29-21 1,1-2 1972,9-1 0,1-2 0,0-5 0,1-1 0,7 1 0,1-1 0,2 1 0,-1-1 0</inkml:trace>
  <inkml:trace contextRef="#ctx0" brushRef="#br0">20815 7876 8425,'0'-10'-728,"0"1"1,0 4 1220,0-4 1,0 4-216,0-4 0,0 4 146,0-5 322,0 7-516,0-3 0,2 6-97,3 0 60,-4 0 1,10 1-141,-6 4 1,1 3 72,-1 6 1,-2 0 0,7 1 0,-7 5-7,2 4 1,1 3 18,-1 1 1,1 1-48,-1-1 0,-4-4 39,4-1 0,3 0-149,1 0 1,-1-2 104,2-7 1,-6-1-137,6-4 0,-5 2 67,4-6 0,-4 0 25,4-5 0,-4 4 179,5 1-101,-1 0 32,5-5 0,0 0-78,1 0 0,-6-2 49,1-2 1,-1 2-31,5-3 1,1 4-16,-1 1 1,2 0-38,3 0 0,-4-5 1,4 0 1,-1 0-118,1 5 1,1-4 69,4-1 0,3-1-125,-4 1 1,9 3 145,1-2 0,0 2-78,-4 2 0,1 0 55,3 0 1,-3 0 161,3 0 0,2 0-66,-2 0 1,0 0-32,-4 0 1,-1 0 62,1 0 0,-1 0-76,0 0 1,1 0-15,-1 0 0,2 0 35,4 0 0,2 0-105,7 0 1,-6 0 70,1 0 0,-1 0-19,1 0 1,3 0 42,-3 0 0,-4 0 16,-1 0 0,2 0-76,-2 0 1,1 0 37,-6 0 0,5 0-70,0 0 1,7 0 72,-2 0 1,3 0-29,2 0 1,-1 0 19,1 0 1,-1 0-16,1 0 0,-2 0-3,-3 0 1,2-2 12,-7-2 1,5 2 25,-5-3 0,6-1-15,-1 1 0,5-1 13,4 1 0,-1 2-12,6-6 1,-1 5-20,1 0 0,-3-3-2,-6 3 1,4-6-6,0 5 0,1-4-37,-6 4 0,7-4-12,4 4 0,3-1-24,6 1 1,-4 3 62,4-2 0,-10 2-43,-4 2 0,1 0 29,-2 0 1,0 0-17,-4 0 1,6 5 8,3 0 1,5-1 122,5-4 0,-9 0-30,4 0 0,-5 0 15,0 0 1,4 0-92,-4 0 1,0 0 29,5 0 0,-3 0-55,7 0 1,2 0-122,-1 0 0,0 0 128,-6 0 0,-5 0-11,-4 0 1,2 5 4,-1 0 1,5 1-22,0-1 1,2-4-1,2 4 0,0-3 87,0-2 0,-2 0 8,-3 0 1,-3 0 164,-6 0 0,-6 0-57,1 0 0,-4 0 28,3 0 1,-3-5-79,4 0 0,-8 0 10,-2 5 0,-1-1 5,-8-4 0,0 4 136,-5-4 0,-5-3-412,1-2 0,-7-8 84,2-6 1,3-3-346,1-1 1,1-9 15,4-5 401,3-7 0,18-15 0,1 0 0</inkml:trace>
  <inkml:trace contextRef="#ctx0" brushRef="#br0">18924 6525 8931,'14'0'378,"2"-1"-457,3-4 0,3 3 66,7-2 1,1 1-394,3-2 0,-3 2 117,3-7 289,-9 1 0,3-6 0,-5 1 0</inkml:trace>
  <inkml:trace contextRef="#ctx0" brushRef="#br0">19251 6341 7592,'0'9'235,"0"0"0,0 7 88,0 8 0,0 9-323,0 5 0,0 16 0,0 4 0</inkml:trace>
  <inkml:trace contextRef="#ctx0" brushRef="#br0">17232 13406 13206,'-8'0'-765,"4"0"627,8 0 1,3 6 144,2 4 0,4 3-1,-4 1 1,-1 5-141,2 0 1,-1 0 86,5-5 1,-4 2 21,-1 3 1,1-4-160,4 4 1,0-4 44,1-6 1,-1 4-19,0-4 0,0-1 224,0 2 0,1-6-38,-1 6 1,5-7 77,0 2 0,6-4-50,-1-1 0,3 5 4,1 0 0,2-1-130,3-4 1,10 0 84,9 0 0,3 0-11,2 0 1,0 0-121,0 0 1,-2-4 93,-3-1 1,-1 0-217,-4 5 0,5 0-46,10 0 0,-2 0 156,6 0 0,-1 0 122,1 0 1,-2 0 96,-7 0 0,-5 0-69,0 0 0,2 0 20,7 0 1,5 0 124,10 0 1,2 0-143,2 0 1,-5 0-25,-4 0 1,-2 0-274,12 0 0,-39 0 0,1 0 260,2 0 0,0 0 0,0 0 1,0 0-4,-2 0 0,-1 0 0,-1 1 1,1 0-11,0 1 0,1 1 0,-2-3 1,2 1-15,4 1 0,0 1 1,1-2-1,-1-1-9,3 0 1,0 0 0,-6 1 0,0 0 76,-1 1 0,-1 1 0,2-2 1,-1 1-44,2 3 1,0-1-1,6-2 1,-1 0 83,0 0 0,0 0 0,0 1 0,0 1-46,-5-2 1,0 0 0,3 1-1,2 1 36,-3-2 0,0 0 0,3-1 0,0 0-48,4 1 0,1 1 0,-4 0 0,1 0 1,0-1 0,0 1 0,0-1 0,0 0-4,3-1 0,-1-2 0,-2 1 0,0 0-17,5 0 1,0 0-1,-5 0 1,-1 0-260,-2 0 1,1 0-1,3 0 1,0 0 266,-1 0 1,0 0 0,1 0 0,-1 0-20,0 0 0,0 0 0,-5 0 1,-1 0-121,-3 0 1,-1 0 0,1 0 0,0 0 238,37 0 0,-1 0-77,2 0 0,-7 5 9,2 0 0,-14 4 8,-6-4 1,-11 6 135,2-1 1,-6-2-94,6 1 0,-2-4 300,-3 4 0,1-4-386,0 5 1,-2-6 527,-3 6 0,1-7-535,-6 2 1,-1-2 343,-8 2 1,1-4-338,-6 4 0,0-2 43,-5 2 1,-4-4-11,-1 4 1,-4 1-39,4-1 0,-4 1 23,4-1 1,-5-2-168,0 7 154,4-1 1,-6 6-4,3-1 0,1 0-9,-1 0 0,-1 0-8,-4 1 1,2-1 66,3 0 0,-4 5 155,4 0 1,-3 8-347,-2 1 0,0-6 159,0 2 0,0-7-307,0-2 316,6-1-16,-5-6 0,6-4 35,-7-8 1,0-4 128,0-6 1,0-2-318,0-3 0,1-3 87,4-7 1,-3 1-102,2-1 1,3 1 100,-3 0 0,6-1 29,-5 1 1,4 1-2,-4 3 0,1 0 93,-1 10 0,-3-3-117,2 7 204,4 4 1,-1-2-181,2 3 1,4 4-91,-4-4 1,8 4-8,2 1 1,2 0 108,-2 0 1,3 0-9,6 0 1,-1 0 21,-3 0 0,3 0 5,-3 0 0,7 0 6,2 0 0,-1 0 159,-8 0 1,3 0-14,-4 0 1,4 0-119,1 0 1,7-2 2,3-3 0,10 4 8,4-4 1,5 3-50,4 2 0,2 0-111,4 0 0,-4-1 87,-6-4 1,4 3-8,1-2 0,12 2-259,2 2 0,1 0 307,4 0 0,-4 0-3,-1 0 0,-35 0 0,0 0 76,35 0 1,-33 1 0,1 0-84,1 1 1,0 0-1,4-1 1,0 0 25,-4 1 0,0 1 0,5-2 1,0 1-220,-6 0 0,2 1 0,7-2 0,1-1 200,3 3 1,0-1-1,1 0 1,-1-1-254,-2 2 1,-1-1-1,1-1 1,-1-1 242,1 2 0,-1 1 0,0 1 0,0 0 24,3 1 0,-1 0 1,-1 0-1,-2 1-3,-3-2 0,-1 1 1,2 1-1,1-1 82,2-2 1,1-1 0,-3 3 0,0-1-205,5-1 1,0-1-1,-6 1 1,-1-1 221,-2-2 0,-1 0 1,3 2-1,-1 1-16,-1-1 0,-1 0 1,2 2-1,0-1-72,3-1 1,0 0 0,-4-1 0,-2 0-9,-3 1 0,-1 1 0,0-2 0,0-1-23,34 0 0,-36-2 0,2 0 49,-2 0 1,0-1 0,38-10 11,-3-1 1,-10-2 51,-8-8 1,-6 1-74,-9-6 0,-1-7-95,-3-7 0,5-7-177,0-12 0,-21 26 0,1-2-293,5-6 1,1-2 0,1-1 0,0-1 518,6-6 0,-1-1 0,0-1 0,-2-2 0,3-1 0,-1 0 0,3 0 0</inkml:trace>
  <inkml:trace contextRef="#ctx0" brushRef="#br0">11204 3028 8355,'-14'-50'0,"1"1"-416,4 6 0,2 11 566,7 4 1365,0 9-1160,0 5 0,0 9 158,0 10 1,0 11-132,0 12 0,-1 15 44,-4 13 0,-4 16-280,0-31 0,-1 3 0,-3 4 1,-1 0-238,-2 4 1,-1 0-1,-2 4 1,0-1-113,2 0 0,0-1 169,1-1 1,-1 0-1,3 2 1,1 0-442,2-2 1,-1-1 0,-1-9-1,0-1 44,-5 29 0,3-16-845,6-7 0,1-17 1276,-2-7 0,-1-8 0,7-7 0,-1-2 0</inkml:trace>
  <inkml:trace contextRef="#ctx0" brushRef="#br0">10692 3597 8291,'0'27'0,"0"6"0,0 9 895,0 11 1,6 8-351,-1-21 0,0 1 0,1 0 0,-1 1-769,0 8 0,0 0 0,0 1 0,1 2 479,-4 6 0,0 1 0,1-4 0,-1 0-102,-2-1 0,0-1 0,0-10 1,2-3 424,2 21 1,0-18-313,5-16 0,0-7 153,6-12 0,1-16-318,2-17 0,5-24-151,5-18 0,-12 23 1,0-4-465,2-7 0,2-1 0,1-4 0,3 0-34,6-5 1,2 0-1,2-7 1,1-1-360,3 2 0,0-2 0,-12 23 0,-1-1 0,0 1 907,11-20 0,-1 0 0,0-1 0,0 0 0,-2-1 0,0 0 0</inkml:trace>
  <inkml:trace contextRef="#ctx0" brushRef="#br0">2247 7293 8400,'-36'5'7,"2"-1"1,11 6 302,4-5 0,8 4 537,1-4 0,7 1-628,-2-1 0,5-2 48,5 7 0,8-1 31,6 5 1,12-4-37,2-1 1,8-6 221,7 2 1,9-3-237,9-2 1,-26-5 0,2-1-420,3-1 1,0-1 0,5-2 0,1-2 89,2 3 0,-1-1 0,-5 0 1,0 0 82,-2 0 1,0 1 0,2-1 0,1-1-109,4 0 1,0-1-1,-1 0 1,0 2 59,-6 0 1,0 1-1,-4 1 1,0 1-639,25-7 1,-3 0 347,-6 4 0,-6 4-560,-4 1 1,-4 4 88,-5 1 1,-5 0-750,-9 0 1556,-4 0 0,-6 6 0,1 2 0</inkml:trace>
  <inkml:trace contextRef="#ctx0" brushRef="#br0">3697 6810 8489,'10'9'899,"-1"1"1,5-1-417,5 5 0,6 1-55,-1-1 0,9 0-121,5 0 1,2-1 107,-2-4 1,1 2-210,-6-6 1,0 6-172,-4-1 1,-5-2 109,-1 1 1,-10-4 95,1 4 1,-9-4-203,0 4 0,-7 2 11,-7 8 1,-15 10-258,-19 9 1,13-13 0,-3 2 151,-6 1 0,-3 1 0,-1 4 0,0 0-692,-2 0 1,0 0 0,-1 5 0,2 0 746,3 2 0,1 1 0,1 0 0,1 2 0,-1-1 0,0 1 0</inkml:trace>
  <inkml:trace contextRef="#ctx0" brushRef="#br0">22294 12098 8122,'-29'-14'116,"-4"1"-59,0 4 1,0 3 385,4 6-235,-5 6 1,-1-3-65,-3 6 1,-1 1-21,5 4 0,-4 0 59,5 1 0,5 4 129,4 0 1,5 1 327,-4-1-286,5 3-183,-2 13 1,5 1-33,1 7 1,0 1-25,0 3 0,-2 6-189,-3 8 1,3 6-226,-3 8 1,5 4 314,9-36 0,1 0 0,-2-1 1,0 1 40,4 0 1,0-1-1,0 1 1,1 0-18,2-1 1,2 1 0,1-1-1,2 0-56,2-2 1,3 0 43,-1 3 0,2-2 31,16 25 0,2 2 162,3-16-101,-3-3 8,12-12 0,-6-7 109,7-7 0,6-12-68,3-1 0,8-7 86,1-3 1,1-13-214,-5-6 0,-2-12 354,-3-7 1,-8-11 276,-6-8-409,-6-13-362,-14 32 0,-1-2 0,-5-1 1,-2-1 74,-1 0 0,1-1-112,1 2 1,0 0 6,-6-4 1,-1-2 0,5-1 0,0-2-144,-6-1 1,-2-2 0,2 0 0,-1 0 114,-1-2 0,-2 1 0,-2 6 0,-2 0-238,-1 0 0,-2 1 0,0 5 0,-1 2 47,-5 1 1,-1 2 0,-10-21-380,-8 10 1,-2 18-731,2 16 785,-7 6 671,4 15 0,-10 2 0,4 10 0,2 3 0</inkml:trace>
  <inkml:trace contextRef="#ctx0" brushRef="#br0">24554 12311 8087,'-6'-28'-341,"0"0"-43,-4-1 1,2 2 243,4 4 0,-3-3 136,-2 7 0,-4 2 415,4 7 1,-4-1 110,-1 7 0,-5-1 145,0 5 1,0 2-191,5 2 1,-5 7-38,0 13 1,-6 12-229,1 16 1,-1 5 52,1 5 0,-3 3-329,3 6 0,2 3 181,10-34 1,1 1 0,2 1 0,0 2 34,-1 6 0,1 0 1,3-2-1,1 0-51,0 2 0,1 0 0,2-5 0,1 0 0,-2 2 0,1 1 0,1-3 0,0 0 113,1 35 0,3-1-189,7-17 0,1-7 137,13-7 0,1-11 17,8-3 0,-1-12-194,6-8 0,1-1-12,9-9 1,2-2 126,7-12 0,1-5 47,4-14 1,-5-12-295,0-6 1,-8-10 329,-11-9 0,-4-2-93,-19 28 0,-1-1 0,-2 1 0,0-1-85,0-1 0,-1-1 0,-2-1 0,-2 0 50,0-3 1,0-1 0,0 0 0,-1 0-91,-3-7 1,-1 1-1,0 2 1,0 1-22,-1-1 1,-2 0 0,-3 1 0,-3 1-282,1-1 0,-2 2 0,-3 3 0,-2 0 33,2 3 0,-1 1 0,-15-24 13,-2 14 0,-1 14-309,-3 9 1,2 14-328,-7 10 1,6 6 926,-1 9 0,-2 2 0,5 11 0,8-4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13152 16292 8110,'12'-23'0</inkml:trace>
  <inkml:trace contextRef="#ctx0" brushRef="#br0">13322 13022 8235,'-2'-1'-20</inkml:trace>
  <inkml:trace contextRef="#ctx0" brushRef="#br0">4323 9226 8211,'-37'-45'16,"4"2"-1,9 4 1351,10 23-850,8 3 0,7 13-92,4 0 1,9 6-184,10 4 1,16 7 149,7 2 0,19 5-226,10-5 0,-35-12 1,0-2-220,2-1 0,0-3 0,-2 0 1,0 0 184,1-1 1,1 0-1,5-3 1,2-2-333,4-1 0,1-2 0,2-2 0,-2-1 205,-4-2 1,-2-2 0,-3 1-1,-1-1-130,-4 1 0,-1 0 1,0 0-1,0-1-341,3 1 0,0 0 1,-3 0-1,-1 1 196,37-11 1,-16 4-923,-8 6 0,-8 1 566,-6 4 1,-10 2 626,-9 7 0,-3-6 0,-2-2 0</inkml:trace>
  <inkml:trace contextRef="#ctx0" brushRef="#br0">5787 8573 8319,'24'0'1191,"-1"0"1,1 0-739,5 0 1,-1 1-69,0 4-221,-5 3 61,3 0 0,-3 4 164,5-2 0,2 2-88,3 3 0,-3 4 130,3-1 0,-4 1-174,-6-4 0,1 4 13,-10 0 1,-4 7-96,-15 3 0,-12 7-204,-16 12 1,-10 8-454,15-23 0,-1 1 0,-4 5 0,0 1-13,-4 5 1,-2 0-1,-2-1 1,-2 0-288,-8 6 0,-2 0 782,-2-5 0,-1 0 0,-5 5 0,-2 1 0,-1-3 0,0-1 0</inkml:trace>
  <inkml:trace contextRef="#ctx0" brushRef="#br0">24356 15723 10238,'-43'26'149,"-24"2"34,16-6 0,-5 0-734,4-4 135</inkml:trace>
  <inkml:trace contextRef="#ctx0" brushRef="#br0">23696 15978 6947,'-14'5'-1</inkml:trace>
  <inkml:trace contextRef="#ctx0" brushRef="#br0">24256 2360 7972,'-10'0'250,"1"0"251,6 0 457,-4 0-51,7 0 0,2 0-428,3 0 0,7 0-24,7 0 1,13-2 25,1-2 1,15 0-126,8-5 1,8 4-255,7-4 1,-7 1-107,-2-2 0,-7-1-302,-7 7 0,-2-1 82,-13 5 1,-5 0-257,-4 0 0,-11 0-265,1 0 1,-10 6-1937,1 4 2681,-3-4 0,-15 7 0,-3-6 0</inkml:trace>
  <inkml:trace contextRef="#ctx0" brushRef="#br0">24910 2161 7972,'6'8'172,"-3"-2"28,7-6 0,4 0 1114,5 0-584,6 6-344,-3-4 0,7 4-52,-1-6-110,1 7-29,-1-6 0,-1 7 364,-3-3-404,3 3 1,-18 8-141,1 3 0,-17-2-553,-12 7 275,-9 6 65,-21 0 1,-2 9-1315,-6-6-286,7 0 1260,1 2 1,0-5 537,-3 3 0,-3-9 0,-2-3 0</inkml:trace>
  <inkml:trace contextRef="#ctx0" brushRef="#br0">24455 2161 8048,'-14'0'800,"0"0"202,-1 0 0,1 0-450,0 0 0,-2 6-19,-3 4 0,-3 4-290,-6 5-237,-7 3 76,-2 6 1,-11 2-153,-5 4 1,4-4 213,2 3 0,11-8 89,7-1 0,7-7-90,8 2 0,8-3-173,6-2 0,9 0-303,15 1 208,-1-1 60,25 0 1,-10-1-30,9-4 20,4 4 141,-7-12 0,6 10-1097,-2-6 451,2 0 341,7 1 1,0 2 0,0 6 0</inkml:trace>
  <inkml:trace contextRef="#ctx0" brushRef="#br0">399 2886 7963,'-29'-6'0,"7"-1"117,3-2 0,3-2 106,2 6 0,0-4 326,0 4-382,6 0 0,0 5 318,3 0-112,3 0-226,-4 0 0,12 0 28,4 0 0,4 2 31,5 2 0,5-2 28,9 3 1,3-4-116,7-1 1,11 0-172,3 0 0,12-4-214,7-1 1,-36 0 0,0 0 260,8 3 0,-1 0 1,-5-2-1,-2 1-155,1 1 1,-1 0 0,34 0 36,-3-3 1,8-1 148,-36 3 1,0 1 0,1-1 0,0 1-6,1 2 1,0 0 0,0 0 0,-1-1 26,31-4 1,3 4-37,-2-4 0,-34 2 1,1-1 11,4 2 1,1 0 0,-2-1 0,-1 1 68,1 2 1,-2 0 0,-2 0-1,-1 0-14,39 0 1,-37 0-1,1 0-30,3 0 1,1 0-1,1 0 1,0 0-42,1 0 0,-1 0 1,-2-1-1,-1 0-234,-1-1 1,0 0 0,3 0 0,1 1 232,3-4 0,0 0 0,-2 1 0,0 0-50,2 0 1,0-1 0,-2-2 0,-1 1 38,-3 2 1,-2-1 0,5-4-1,0 0-9,1 0 1,0-1 0,-1 1-1,0 1-16,1 3 1,-1 0-1,1-1 1,-2 0 20,-2 1 1,-2 0 0,2 1 0,0 0 46,-1-1 1,0 1 0,1 2-1,0 1-203,1-2 1,0 1-1,1 1 1,-1 0 176,-4 1 0,0 0 1,2 1-1,0 0-33,-3 1 1,1 1 0,3-2 0,1 1-1,5 3 1,0-1-1,0-2 1,-1 0 0,4 0 0,-1 0 0,-4-1 1,0 0-7,1-1 1,2 0 0,1-2 0,1-1-49,4 1 0,0-1 0,0-1 1,-1-1-212,-3 3 0,-1-1 0,3-2 0,0-1 292,0 1 1,0 1 0,-1 0-1,0 1-11,1 1 1,0 0 0,-4-2-1,-1 1-28,-4 1 0,-1-1 1,5 1-1,1 0 37,-1 1 0,0 2 0,0-1 0,0 0 9,0 0 1,0 0 0,1 0 0,0 0-3,-1 0 0,0 0 1,2 0-1,0 0 8,0 0 0,1 0 1,-1 0-1,1 1-22,4 2 0,0-1 1,-3-1-1,-1 0 9,-1 1 0,1 0 1,2-1-1,1 0-21,4-1 1,-1 0-1,1-1 1,0 0 15,-3-1 1,0 0 0,6 1 0,0 0-94,-4-1 1,1-1 0,4 0 0,1 0 89,-3 1 1,0-1 0,-3 0 0,-1 0 1,-3 0 1,0 1 0,5 1-1,2 1-10,5-3 0,0 1 0,-3 1 1,-1 0 8,-6 1 0,0 0 0,3 0 0,0 0-67,1 0 1,2 0 0,-1 0 0,1 0 61,-1 1 0,0-2 0,3-1 0,-1 0-69,-5-1 0,1 1 0,3-1 0,1 0 39,3 0 1,0 1-1,-4-2 1,-1 0-6,-2-3 1,-1 0-1,4 0 1,0-1 20,4 1 0,-1 0 0,-5 0 0,-1 0 5,-5 0 1,0 0-1,5 0 1,1 1 50,-4 1 0,0 1 1,4 0-1,-1 1 118,-2 3 0,-2 0 1,-1 0-1,-1 0-114,-7 0 1,1 0-1,6 0 1,0 0 10,3 0 1,1 0 0,-3 3-1,-1 1-108,2 0 0,-2 1 0,-3-1 1,0 0 64,1 1 1,1 0 0,2-1-1,1-1-58,4 2 0,0 0 0,-2-1 0,0-2 4,-1-1 0,0-2 0,2 1 0,1 0-59,2 0 0,0 0 1,1 0-1,0 0 41,-1 0 0,0 0 0,0 0 0,0 0 27,-5 1 0,0-2 0,2-1 0,0-1 72,5 1 1,1 0 0,-8-3 0,-1 0-40,-4 3 1,1 0-1,-1-3 1,1 0 178,-1 2 0,1 1 0,-2 0 0,-1 0 32,1 1 1,-1 2 0,-7-1 0,0 0 18,-2 0 0,-1 0 1,37 0-59,-37-1 1,1 2 0,-1 1 0,0 2 55,5 1 1,1-1 0,-4 0 0,-1 0-97,0 1 0,-1 0 0,-1-1 0,-1 0 316,35 5 1,1 2-465,-34-8 1,1-1-1,1 1 1,1-1 45,5-2 0,-1 0 1,-4 0-1,-3 0-139,39 0 0,-7 0 40,-3 0 1,5-5-30,0 0 0,3-1-47,-8 1 1,-5 2-110,-14-7 1,-4 7 410,-10-1 0,-5 2-1709,-9 2 1554,-4 0 0,-12-6 0,-2-2 0</inkml:trace>
  <inkml:trace contextRef="#ctx0" brushRef="#br0">28308 6511 8063,'0'-14'-28,"0"6"0,8 2 403,6 6 1,7 0-224,7 0 0,2 0-30,3 0 1,-3 0-140,3 0 1,-3-5 39,-1 0 1,-1 0-77,1 5 0,-7 0 198,-3 0-69,-10 0 1,-2 7 120,-7 2 1,-7 15-138,-2 4 0,-15 15-56,-4 0 0,-10 10 80,0 4 0,-3 6-366,19-27 0,1 0 0,-20 27-81,3-6 0,-1-4-214,5-10 1,3-5 576,7-14 0,2-1 0,3-9 0,-3-2 0</inkml:trace>
  <inkml:trace contextRef="#ctx0" brushRef="#br0">28464 6781 8063,'15'0'0,"-6"11"-13,1 4 0,-7 3 148,1 1 0,-2-1 87,-2 5 0,0 6 11,0 4 0,-5 2-172,1-2 1,-8-3-54,3 3 0,-2-4-192,1-6 1,-1-2-57,7-7 0,-1-4-281,5-1 0,0-7 33,0-2 0,2-11 267,2-8 1,-1-11 220,7 1 0,-7-7 0,2 3 0,1-5 0,-1 5 0,4 6-54,-4 8 89,0 3 57,1 8 1,-3 8 251,7 10 1,-7 8-90,2 6 1,-4 3-78,-1 1 0,5-4-181,0 0 0,1-7 150,-1 2-910,-4-3 763,12-8 0,-5-2 0,6-6 0</inkml:trace>
  <inkml:trace contextRef="#ctx0" brushRef="#br0">28663 6497 8063,'10'-5'-38,"-1"0"0,-4 2-70,5 8 1,-3 0 499,3 9 1,-4 3-56,-6 12 0,5 1-118,0 3 0,-1 8-128,-4 6 1,-1 7-132,-4-2 1,2 2-5,-6-2 0,5-3-194,0-6 1,2-9 50,2-5-277,-6-1 121,4-12 0,-4-3-282,6-13 0,0-14 309,0-15 1,0-12 315,0-11 0,0-10 0,0-2 0</inkml:trace>
  <inkml:trace contextRef="#ctx0" brushRef="#br0">28763 6540 8063,'24'-34'0,"-1"1"0,1 0-386,4 5 0,1-1 244,-1 1 1,1 1 396,-1 3 1,1-1-67,-1 6 1,-4-5 66,-1 5 1,-4 0-86,5 5 0,-7 2 6,2 2 0,2 4-29,-2 6 0,0 3-21,-5 6 0,-1 13-131,-4 16 0,2 5 114,-6 4 0,0 6-124,-5 8 0,0-1-195,0 7 0,0-6 101,0 5 1,0 1 95,0 4 0,0-8-149,0-6 1,0-7-81,0-7 1,-2-7-235,-3-2 1,-4-11 12,-10-4 0,3-8 126,-3-1 0,-3-9 336,-2-1 0,-2-6 0,-3-8 0</inkml:trace>
  <inkml:trace contextRef="#ctx0" brushRef="#br0">28948 6511 8063,'28'-22'0,"1"3"0,-1 2-304,1-2 0,-3 5 198,-2-1 106,3 1 0,-11 12 0,4-4 0</inkml:trace>
  <inkml:trace contextRef="#ctx0" brushRef="#br0">28948 6724 8063,'1'19'-245,"4"0"1,-2 5 62,7-5 0,-7 5 450,2-5 1,-4 6-73,-1-1 1,0-2-197,0 1 1,-1-5-20,-4 1 0,2-5-280,-7-5 286,7-2 0,-8-9-10,6-3 0,1-9-120,4-10 1,6-2 78,3-3 0,10-4 5,5 0 0,-2 0 65,2 4 1,-2 6 13,2-1 0,2 6 10,-2 0 0,-2 6 129,2 3 0,-7 6 53,2-2 78,-3 3 0,-8 9 93,-3 2 1,-12 10-102,-7 5 1,-6 9-442,-9 5 0,-4 8 33,0 1-9,0 1 1,4-6 0,1 1 0</inkml:trace>
  <inkml:trace contextRef="#ctx0" brushRef="#br0">29189 7464 8220,'0'-37'142,"0"4"1,0 9 280,0 5-227,7 10 0,-6 9 91,4 9 0,-3 17 0,-2 7 1,0 11-114,0 4 1,-5 4 15,0-5 1,0 0-455,5-4 1,-1-5 221,-4 0 0,4-11-723,-4 1 0,3-9 368,2 0 0,-4-3-239,-1-2 1,-6-6 212,1-3 1,-2-5 422,-3-5 0,1-4 0,0-10 0,0-2 0,0-3-90,-1 4 47,1 12 0,1 3 541,4 10 0,3 9-166,6 10 0,-2 9 84,-3 5 1,4 3-57,-4 2 1,5-7 27,5-3 1,-2-3 159,6-1-417,1-7 1,4-3 214,0-10 0,1-6-99,-1-12 1,5-9-258,0-15 1,6-9 39,-1-11 1,7-2-287,2-2 1,5 7-235,-5 2 1,1 10 489,-6 5 0,1-3 0,-1 0 0</inkml:trace>
  <inkml:trace contextRef="#ctx0" brushRef="#br0">27753 9354 8100,'0'-14'0,"2"2"-50,3 2 57,-4 4 0,7 7 154,-3 4 1,-3 5 277,2 9 1,3 14-191,-3 9 1,0 10 59,-9 1 1,-3 0-338,-6-1 1,6 4 67,3-4 1,-1-3-132,1-2 1,-1-9-104,1-5 0,3-9-285,-2-5 0,4-10 158,4-4 1,0-5-195,5-5 0,-6-9 14,2-10 0,3-13 501,1-6 0,-2-9 0,5 1 0,-4-6 0</inkml:trace>
  <inkml:trace contextRef="#ctx0" brushRef="#br0">27839 9497 8100,'1'-27'-627,"4"3"0,-3 3 593,2 7 0,0 5 697,0-1-434,4 1 0,8-4-23,3 4 1,-2-4-45,7 4 1,0 1-23,4-2 0,2 7-7,3-2 0,2 5-60,3 5 1,-8 8-155,-6 6 1,-7 11-62,2-2 1,-5 10-280,-4 0 1,-4 3-636,-6 2 1056,-6 6 0,-8 1 0,-9 7 0</inkml:trace>
  <inkml:trace contextRef="#ctx0" brushRef="#br0">27938 9951 8100,'-8'8'811,"2"-1"1,8-7-719,2 0 0,11-2 38,8-3 1,10 2-363,5-6 0,3-1-264,2-4 0,-5 6 495,0 3 0,0-2 0,5-1 0</inkml:trace>
  <inkml:trace contextRef="#ctx0" brushRef="#br0">29133 9241 8109,'-2'-22'-198,"-3"3"-366,4 3 840,-6 8 0,9 2-45,3 6 1,-2 12 44,6 7 1,-1 6-118,2 4 0,2 1-48,-2 3 0,1-1-54,-2 6 0,2-7-20,-6 2-1,5-1-161,-6 1 1,1-3-4,-5 3 0,0-7-238,0-3 0,0-5 139,0 1 1,0-8-411,0-2 344,0-6 0,5 2-50,0-10 0,4-9 343,-4-10 0,6-9 0,-3-3 0</inkml:trace>
  <inkml:trace contextRef="#ctx0" brushRef="#br0">29417 9269 8109,'33'-14'-58,"0"0"0,5 1-12,-5 4 0,5-2 140,-5 6 1,1 0-152,-6 5 1,-4 0 44,-1 0 0,0 2 145,0 2 0,-2 6-126,-7 9 0,-6 0 111,-3 9 1,-4-3-272,-1 9 0,-11 5-50,-3-1 0,-10 6-54,1-6 1,-4-3 39,-2-2 1,1-3 30,-1-1 0,1-7 246,0-3 0,4-10-227,0-4 507,7-4 141,-4-1 75,13 0 0,10-1-165,12-4 0,4 2 30,10-7 1,4 3-227,10-3 1,2-7-277,4 2 0,4-2 283,10 3-413,2 0 1,7-7 0,1-1 0</inkml:trace>
  <inkml:trace contextRef="#ctx0" brushRef="#br0">30441 9170 8229,'4'15'-101,"1"4"1,5 3-183,-6 7 1,7 1 235,-1 3 0,-2-1 59,1 6 0,-6-1-148,2 6 0,-3-5-146,-2 0 1,0-8-149,0-2 92,0 1 338,0-13 0,0-2 0,0-9 0,0-10 0,0-9 0,-7-15 0,-1-7 0</inkml:trace>
  <inkml:trace contextRef="#ctx0" brushRef="#br0">30554 9127 8226,'21'0'-300,"3"0"1,2 0 119,3 0 0,-2 8 563,-4 6 1,4 2-139,-3 8 0,-2-2-207,2 1 0,-7 4 32,2-3 0,-8 1 3,-1-1 0,-7 3 18,2-4 0,-5 3-1,-5-3 0,-9 6-130,-10-1 1,-6 1 120,-8 4 0,-1-3-215,-14-2 1,3 1 119,-2-1 1,9-6-92,10-3 1,11-8-8,8-1 74,-1-7 1,22 2-91,2-10 1,12-3-166,12-6 0,0 0-161,10-1 1,-7 1-97,11 0 550,-12 6 0,13-5 0,-12 6 0</inkml:trace>
  <inkml:trace contextRef="#ctx0" brushRef="#br0">28095 8828 8112,'-10'-38'0,"1"1"0,-1-1-318,-4-5 0,5 7-388,-1 3 1,2 9 810,-1 5 0,-2 8 260,6 1 0,-5 9 73,6 1 1,-3 8-143,3 11 1,2 4-35,-3 10 1,-1-1-113,1 6 0,-4 0-44,4 5 1,-6-6 21,2 1 0,-3-6-285,3 1 1,-4-8-39,4-1 0,-4-7-281,-1 2 0,5-4-50,-1-6 0,5-3 194,-4-6 1,6-1 105,-2-4 1,5-9 225,5-10 0,3-3 0,6-1 0,0 1 0,0 3 0,2-1 0,3 6 0,3 2 7,7 7 0,-1-1 60,0 6 0,1 1 131,-1 4 1,-1 1-20,-3 4 0,1 3 59,-6 6 1,-6 0-110,-9 1 1,-2 0-243,-2 4 0,-6-3 89,-4 3 1,-4-3-237,-5-2 0,2-1 76,-7-4 1,7-1-53,-2-3 0,3-4 236,2 4 0,-1-10 0,1-4 0,5-2 0,-1 1 61,7-2 217,-3 10-129,6-4 1,0 7 162,0 4 1,0 9-51,0 10 0,0 9-80,0 5 0,0 3-128,0 2 0,-5 4 97,0 1 1,-1-7-536,1-8-238,4-3-104,1-8 726,8-8 0,6-26 0,0-12 0</inkml:trace>
  <inkml:trace contextRef="#ctx0" brushRef="#br0">27938 8103 8230,'-6'-20'0,"-2"4"-717,-6-5 0,4 20 500,1 6 1,4 14 632,-4 9 0,6 7-195,-2 7 0,-2 1-143,3 0 0,-1-5 78,5 0 0,6-7-105,4 2 0,-2-4-112,1-6 1,1-2 122,4-7 0,0-6 10,0-3 0,-4-5 0,-1-5 0,1-9-10,4-10 0,5-4-54,0-5 0,0-2 1,-5-3 0,5-8-174,0 3 1,-5-7 126,-4 3 0,-7-1-60,2 5 0,-10 7 67,-5 3 0,-2 11-22,-3 8 1,-5 6-62,-4 8 1,-1 8-5,1 6 1,-1 13 49,6 11 68,6-4 0,1 7 0,4-4 0</inkml:trace>
  <inkml:trace contextRef="#ctx0" brushRef="#br0">27967 9980 8118,'-10'-22'-488,"1"3"0,4 3 791,-4 2 923,5 6-431,-8 2-558,4 6 1,-5 11-239,4 3 0,-4 10 73,4-1 0,-4 6-94,-1 4 0,0-3-49,-1 3 1,1 0-177,0-4 0,0 1-304,-1-11 6,8 6 0,-1-11-336,3 0 305,3-6 576,-4-8 0,19-12 0,2-4 0</inkml:trace>
  <inkml:trace contextRef="#ctx0" brushRef="#br0">27953 10065 8118,'14'0'0,"5"-1"0,0-4 0,0 3 20,-5-2 0,0 2 108,0 2 1,0 2-197,1 2 0,-7-1-147,-4 7 1,-4-1-340,-4 6 0,-6-3 157,-9-2 397,3 2 0,-17-4 0,3 7 0</inkml:trace>
  <inkml:trace contextRef="#ctx0" brushRef="#br0">27896 10136 8118,'9'5'-61,"1"0"0,-7 6 174,2-2 0,-4 10 367,-1 5 1,0 4-106,0 6 1,0 7-186,0 6 1,0 5-103,0-4 1,0-1-277,0-4 1,0-2 37,0-3 1,6-4-422,4-5 571,3-7 0,1 5 0,0-5 0</inkml:trace>
  <inkml:trace contextRef="#ctx0" brushRef="#br0">27853 10890 8030,'-14'0'-188,"0"0"0,4 5-264,1-1 1,-1 12 639,-4-2 0,1 10-12,4 0 1,-4 3 175,4 1 1,1 5-92,-2 0 0,7 5 153,-2-5 1,5 5-140,5-5 0,5 1-131,9-6 0,3-1-101,6-3 0,1-10-206,-1-9 1,7-4-58,3-1 0,3-8 130,1-6 1,6-7 209,-1-7 0,7-8-118,-2-7 1,-9 0-44,-5-4 0,-8-2-9,-7 2 0,-8 4 37,-11 5 1,-10 11-69,-8-1 1,-15 14-223,-13-1 1,-9 11 81,-11-1 0,9 5 102,-4 5 1,13-2-99,6 6 1,5-6-33,14 2 249,0-3 0,17-9 0,4 0 0</inkml:trace>
  <inkml:trace contextRef="#ctx0" brushRef="#br0">29644 9852 7943,'-1'-8'44,"-4"3"1,-3 4 145,-6 1 0,-7 8-145,-2 6 0,-6 6 30,-4 9 1,-3-1 108,-7 1 1,1 4-195,-1 0 1,7 0 118,2-4 0,15-2-438,5-4 1,5-2-411,-1-7-488,4 0 1227,6-6 0,0-2 0,0-6 0</inkml:trace>
  <inkml:trace contextRef="#ctx0" brushRef="#br0">29360 10065 7943,'33'-14'-672,"0"0"1,-4 4 638,-5 1 0,-1 6 384,6-2 1,-6 3-111,1 2 1,-7 2 64,2 3 1,-4-2-314,-6 6 1,2 1 118,-6 4 1,0-5-388,-5 1 1,0-1 169,0 6 0,-7-3-236,-2-2 0,-4 2 74,-1-2 1,0-4-321,0-1 587,-7-3 0,-1 4 0,-7 2 0</inkml:trace>
  <inkml:trace contextRef="#ctx0" brushRef="#br0">29431 10165 7943,'0'14'-14,"0"2"257,0 3 1,0-2 200,0 7 1,0 6-138,0 8 0,0 3-73,0 1 1,5 1-264,0 0 1,1-2 127,-1-3 1,3-4-794,6-5 0,-2-1 195,-2 1 499,3-7 0,-6 5 0,8-5 0</inkml:trace>
  <inkml:trace contextRef="#ctx0" brushRef="#br0">29403 11089 7988,'-14'0'-24,"-1"0"203,1 0 0,6 6-117,3 4 1,-1 4 55,1 5 1,-4 3 118,4 6 1,0-1-59,5-3 1,0 7-29,0-2 1,7 1-177,2-6 0,9 1 96,1-6 1,4 5-242,-4-6 1,6-5 72,-1-8 0,3-5 120,1-5 0,1-9 29,-1-10 0,-4-9-14,0-5 1,-7 2-94,2-2 1,-5 0-86,-4-5 0,-4 7-202,-6 3 1,-8 8 136,-6 1 0,-13 13 52,-11 1 1,-3 7-3,-2 3 1,6 0 22,-1 0 0,6 0-79,-1 0 1,9-1 210,5-4 0,-3-9 0,0-8 0</inkml:trace>
  <inkml:trace contextRef="#ctx0" brushRef="#br0">29431 8587 8092,'-6'8'-65,"0"6"73,-4 0 0,2 3 110,3 12 1,4 2 75,-4 12 0,4 1-44,1 4 1,0-4-140,0 3 1,-5 2-266,0-1 0,0-6 193,5-4 0,5-6-151,0 1 1,4-9-23,-4-5 1,0-8-157,-5-2 1,0-7 145,0-2 0,0-8 244,0-11 0,0-10 0,0-7 0</inkml:trace>
  <inkml:trace contextRef="#ctx0" brushRef="#br0">29246 8772 7650,'0'14'-582,"0"0"0,-4-5 545,-1 1 1,-5-1 289,6 6 0,-6-1-155,5 0 1,-4-4-805,4-1 326,0-6 380,5 3 0,0-12 0,0-2 0,0-6 0,0 6 0,0-4 0,0 4 0</inkml:trace>
  <inkml:trace contextRef="#ctx0" brushRef="#br0">29389 8786 8092,'-2'8'0,"-3"-4"0,4 0-553,-4 0 478,3-2 283,2 10 0,7-10-32,2 3 0,4-2-229,1 2 0,5-4-135,0 4 0,0-3-177,-5-2 0,0 0 365,0 0 0,-6 6 0,-1 2 0</inkml:trace>
  <inkml:trace contextRef="#ctx0" brushRef="#br0">29289 8473 8092,'0'-14'-710,"-6"0"0,3 1 758,-7 3 0,5 4 286,-4 6-245,-1 0 124,-4 0 1,0 2-34,0 2 1,6 9-34,3 6 1,3 6-60,2-1 1,0 8 5,0 1 0,7 5-176,2-5 0,9 0 121,1-5 0,11-7-340,-2-7 1,10-6 116,0-8 1,3-8 39,2-6 0,-7-8 156,-3-11 1,-4-4-8,-6-5 1,3-1-37,-8 0 1,-3 1 26,-6-1 0,-6 7 24,2 3 1,-10 4 149,-4 5 1,-12 6-121,-7 8 1,-7 4-15,-8 6 0,2 6-163,3 4 1,5 8 142,10 6 1,4 1-713,9-1 696,4 3 0,19 1 0,2 9 0</inkml:trace>
  <inkml:trace contextRef="#ctx0" brushRef="#br0">30682 10051 8036,'-8'0'321,"-4"6"1,4 2-377,-6 6 1,-1 5 88,1 0 0,-5 2-125,0-2 0,-4-3 95,4 3 0,0-4-396,4 0 0,6-3-273,0-2 665,-1-4 0,-4-6 0,0 0 0</inkml:trace>
  <inkml:trace contextRef="#ctx0" brushRef="#br0">30640 10094 7946,'28'-5'-230,"1"0"1,-3 0 250,-2 5 1,-2 0 8,-3 0 1,-3 0 147,3 0 320,-3 0-820,-2 0 236,-6 7 0,-2-4-210,-6 6 1,-8-4 98,-6 5 1,-2-2-384,-7 1 580,5 4 0,-9-5 0,5 6 0</inkml:trace>
  <inkml:trace contextRef="#ctx0" brushRef="#br0">30640 10207 7946,'4'10'-224,"1"-1"0,1 1 320,-1 4 0,-3 0 182,3 0 1,1 7 40,-1 3 1,1 3 216,-1 1 1,-4 0-550,4 1 0,-3 4 62,-2 0 1,0 0-590,0-4 0,-2-1 35,-3 1 1,2-2 504,-6-4 0,-1 4 0,-4-5 0</inkml:trace>
  <inkml:trace contextRef="#ctx0" brushRef="#br0">30583 10961 7999,'-14'0'-331,"4"0"22,1 0 0,4 1 188,-5 4 1,3-2-52,-3 7 0,-1-5 357,6 4 1,-4 1 79,4 4 40,0 0 0,1 5-79,-1 0 0,0 1 18,5-1 0,0-1-76,0 5 0,0 1 62,0 5 0,0-1-161,0 0 1,6 1 65,4-1 1,1-1-155,-2-3 1,9-4 106,-4-5 1,5-6-171,0 1 1,3-9 108,6-1 1,1-8 73,-1-11 0,-1-3-16,-3-6 0,3-1 27,-4 1 0,-2-1-147,-2 1 0,-10 0 103,-4-1 0,-3 7-310,-2 3 0,-3 5 108,-7 4 1,-6 2-172,-12 4 0,-1 2 50,1-3 0,-4 4-62,4 1 1,-7-7-89,12-2 405,-1-10 0,10-9 0,-1-9 0</inkml:trace>
  <inkml:trace contextRef="#ctx0" brushRef="#br0">30540 8402 7130,'0'14'-557,"5"7"485,0 2 1,-1 11 252,-4 3-81,0 11 1,0 1-45,0 3 0,-4 3 118,-1-3 0,-1-3-133,1-1 0,3-6 13,-2-4 1,2-3-378,2-7 1,0-5-53,0-5 122,0-8 253,-6-4 0,-2-18 0,-7-4 0</inkml:trace>
  <inkml:trace contextRef="#ctx0" brushRef="#br0">30398 8402 8215,'0'19'86,"0"0"1,0 1 61,0-1 1,-6 3-176,-4 7 1,-4 6-366,-5 3 0,2 3 262,-7 1 0,5-5-194,-5-4 0,7-5 324,-2-4 0,-3-4 0,0-5 0</inkml:trace>
  <inkml:trace contextRef="#ctx0" brushRef="#br0">30569 8430 8141,'23'0'4,"1"0"1,-2 0 124,2 0 1,1 8 144,-6 6 1,-2 2-70,-7 8 0,-4-2-774,-6 2 1,0 3 568,0-4 0,0-2 0,0-1 0</inkml:trace>
  <inkml:trace contextRef="#ctx0" brushRef="#br0">30355 7975 8114,'-14'-20'-787,"0"4"1,0-3 786,-1 10 0,1 2 41,0 7 1,0 2 235,0 3 1,-1 4 20,1 10 0,2 3-123,2 7 1,-1 5 89,6 4 1,0 3 27,5 2 0,2 4-99,3 1 0,3-6-236,6-4 0,2-6 137,3 1 1,-2-11-327,7-8 0,-5-6 25,4-8 0,1-8 193,5-6 1,-1-8-49,0-11 0,-5-8-5,-5-7 1,-3-4-108,-6 5 0,-3-5 124,-6 4 1,-6 3-261,-3 7 1,-10 5-71,-5 9 1,-9 5 378,-5 9 0,-9 4 0,-4 6 0</inkml:trace>
  <inkml:trace contextRef="#ctx0" brushRef="#br0">28336 8956 8147,'0'0'0</inkml:trace>
  <inkml:trace contextRef="#ctx0" brushRef="#br0">27981 9425 8166,'-8'-14'-562,"3"0"0,4 0 495,1 0 0,1-2 272,4-3 0,8 0 37,6-10-193,12 4 0,-4-5 65,16 7 1,-2 4 6,11-5 0,-1 11-66,1-1 0,1 8 7,-5-4 1,-2 7-193,-9-2 0,-2 5 127,-6 5 1,-2 5-144,-4 8 0,-2 0 86,-7 6 1,0-1 50,0 6 1,1 1 17,-1 3 1,-6-2 14,-4 7 0,3 0-5,-2 5 1,-1 4 135,-4 1 0,0 5-25,0 0 1,0 7-237,0 1 1,0 1 230,0-5 0,0-1-46,0 1 1,2-5-3,3 1 0,2-8-23,8 3 0,1-4-4,2-1 0,0-1-55,6 1 1,1 0 64,8-1 0,-1-7-146,6-7 0,-5-7 110,5-12 0,0-2-96,4-7 0,2-13 72,4-6 1,2-14-8,7-10 0,-1 1-67,-4-6 0,-11 6-228,-13 4 302,-12 9 0,-5 3 0,-6 2 0,-1-3 0</inkml:trace>
  <inkml:trace contextRef="#ctx0" brushRef="#br0">29474 8942 8044,'-8'-6'76,"2"4"1,10-6 59,1 4 0,11 2-172,-2-3 1,11 4-251,4 1 226,-1 0 0,9 0 83,-4 0 0,3 0 15,7 0 0,-1 1 21,1 4 0,0 3 44,-1 6 0,1-3-130,0 3 0,-2-3 75,-3 8 1,-5 4-51,-9 0 0,-4 6 21,-6 4 1,-6 3-5,-3 7 1,-4 4-14,-1 1 1,-1 5-23,-4-1 1,-4 2 72,-10-2 1,3 2-28,-3-7 1,3 7 98,2-2 1,0-1-90,0 1 0,1-2 152,3 3 0,-1-6-40,7-9 1,-1 1 69,5-6 0,0 4-73,0-9 0,6 4 113,4-8 0,4-2-165,5 1 1,1-10-89,4 1 1,3-9 140,-3 0 1,4-5-84,5-5 1,-1-9-130,6-10 0,-5-4 42,5-6 1,0-2-193,4-7 0,1 7-200,0 3 0,-9 5 416,-5 4 0,-7 3 0,-8 7 0</inkml:trace>
  <inkml:trace contextRef="#ctx0" brushRef="#br0">27881 12994 8155,'-6'-14'596,"5"6"0,-6 3-457,7 10-99,0 9 0,0 10 171,0 9 1,0 3 15,0 7 0,5-1-363,0 1 0,1 4 111,-1 1 0,-4-1-195,4-4 1,-3-7 127,-2-3 0,4-4-259,1-6 1,0-2-403,-5-7 300,0-6 1,-2-2-222,-2-6 674,2-6 0,-11-2 0,5-6 0</inkml:trace>
  <inkml:trace contextRef="#ctx0" brushRef="#br0">27924 12951 8155,'21'-6'0,"-4"-2"0,7-6 0,6 6-136,8 3 1,3-1 151,1 1 1,6 2 171,-1 8 1,-4-2-253,-5 6 0,-7 2-134,2 8 1,-4 0 94,-5 10 0,-10-4-173,-9 8 0,-4 3 151,-1 2 0,-8 8 41,-6 2 1,-7 0-59,-7 0 1,-5-4 24,0 4 1,-5-6 43,5-4 1,-5-5 28,5-9 0,-1-4 31,6-5 1,1-7 96,3-4 1,4-2 363,6-2 255,6 0 0,1-2-314,7-2 1,4-4 40,5-7 0,8 1-113,17 0 0,2 0-506,7 0 1,6-5-27,3 0 1,1 0 214,0 5 0,2-7 0,-5-1 0</inkml:trace>
  <inkml:trace contextRef="#ctx0" brushRef="#br0">29076 12937 7981,'-10'8'343,"1"6"1,6 7-61,-2 7 0,3 2-140,2 3-43,0-3 0,0 13-63,0 0 1,0-2 74,0 1 1,0 1-627,0-5 1,2-2 288,3 2 0,-2-11-24,6 1 1,-4-10-326,4-4 25,-5 0 1,2-14 548,-6 0 0,0-13 0,0-9 0</inkml:trace>
  <inkml:trace contextRef="#ctx0" brushRef="#br0">29175 13008 7981,'21'-8'-84,"2"3"1,4 4-126,2 1 0,1 0 59,3 0 0,-1 0 121,5 0 0,-5 5 89,1-1 1,-3 3-52,-1-3 0,-7 0 6,-3 5 0,-10 0-13,-4 6 0,-10 5 3,-4 4 0,-12 4-47,-7 6 1,-7 0-1,-8 4 1,-6 8-11,-3-3 1,5 1 34,4-6 0,7-3 77,7-7 0,3-6 21,2-3 1,8-5 427,7-4-331,5-4 0,0-6 121,8 0 1,4-2-314,7-2 1,11-4 88,8-6 0,8 4-619,10 1 0,5-1 544,10-4 0,8 0 0,-2 0 0</inkml:trace>
  <inkml:trace contextRef="#ctx0" brushRef="#br0">30313 12709 8023,'9'12'130,"1"2"0,-6 3 295,6 12 0,-2 5-267,1 4 1,2 3-232,-6 2 1,0 0-430,-5-1 425,0 1 1,0 0-129,0-1 0,4-5-213,1-4 0,0-8 74,-5-1 60,6-7-17,-4-3 0,4-9 301,-6-10 0,0-9 0,0-8 0</inkml:trace>
  <inkml:trace contextRef="#ctx0" brushRef="#br0">30554 12809 8023,'34'0'-384,"-1"0"0,0 0 401,-5 0 1,1 2 229,-1 2 1,-1 4-96,-3 6 1,-4 2 29,-5 3 1,-3-1-94,-2 5 0,-4-4-106,-6 5 0,-3 0-90,-7 4 0,-5 5 123,-14 0 0,-6 7-140,-3-2 0,-4-2 99,-6 2 1,6-5-90,-1 5 0,2-6 89,8 1 0,6-5-7,8-4 1,3-3 99,2-7 90,6-6 0,3-2-23,10-6 0,5-2-97,9-2 0,4-9-198,10-6 0,10-6-132,9 1 1,3-1-185,2 1 0,0-1 476,0 6 0,0-6 0,0 2 0</inkml:trace>
  <inkml:trace contextRef="#ctx0" brushRef="#br0">31436 13022 8023,'0'-22'-981,"0"-3"491,0 6 612,0-6 0,-5 9 15,0-3 1,-1 9 476,1 6-398,4 2 0,-6 4-22,7 2 1,0 11-54,0 8 0,0 4 7,0 2 1,5 1-156,0 3 1,4-2 105,-4 7 0,6-6-76,-1 1 0,-4 2-56,-1-2 0,-4 0-233,-1-4 0,0-1 63,0 0 0,0-5-465,0-4 152,0-10 341,-6-3 1,0-12-113,-4-3 1,-1-10-56,6-5 342,-6-3 0,3-8 0,-6-1 0</inkml:trace>
  <inkml:trace contextRef="#ctx0" brushRef="#br0">31578 12752 8023,'27'0'110,"-3"0"1,4 0 249,0 0 0,2 5-244,8 0 0,0 4-155,5-4 0,-2 4 182,-3-4 1,1 5-50,-5-6 1,-1 7 10,-5-1 0,-7 4 93,-7 5 0,-1 3-193,-9 7 0,-7 5 119,-11 4 0,-8 3-435,-11 2 1,-16 1 54,-13 4 0,-4-4-116,32-21 0,1 1 1,-28 19 123,9-5 0,7-4 105,8-5 0,10-7 267,-2-3-174,10-3 1,0-7 296,10 1-100,3-7 1,12 8 135,3-6 0,12 1-100,7-1 1,10-4-42,14 4 0,24-5-49,-29-2 1,1-1-94,5 0 0,1-2 0,0 1 0,0 0 0,3 1 0,0 0 0</inkml:trace>
  <inkml:trace contextRef="#ctx0" brushRef="#br0">32602 8644 5909,'-14'6'-96,"-2"-5"96,-3 4 0,1-3 0,-5-2 0,-6-2 0,-4-3 0,0-2 0,-8-8 0,-3 1 0</inkml:trace>
  <inkml:trace contextRef="#ctx0" brushRef="#br0">32019 8573 8063,'-14'-2'-78,"-1"-3"0,7-3 206,4-6 1,1 1 645,-2 4-272,3-4 225,-4 5-719,6 1 0,-6 2 91,-4 10 0,-9 2-232,-5 8 0,-4 5 102,-5 4 1,-3 9-53,-7 5 0,-3 3 50,3 2 1,-2-1-76,7 1 1,-2 0-46,2-1 0,0-5-232,10-4 0,3-3-364,10-2 749,8-6 0,-6-1 0,5-7 0</inkml:trace>
  <inkml:trace contextRef="#ctx0" brushRef="#br0">31479 8402 8202,'-15'0'75,"1"0"0,0 8 70,0 6 1,-2 14-154,-3 15 1,0 9-48,-9 15 1,-4 5-243,11-29 0,-1 0 1,3-4-1,0 1 254,0-3 0,0 1 0,3 1 0,1 0-51,-2-1 1,1 0 0,-8 36 20,5-8 0,10-9 210,4-10 1,5-9-75,5-5 0,10-15 74,14-9 1,15-9-221,18-9 0,9-13 83,-29 4 0,1-2 0,-1-1 0,0-1 0,2-1 0,2-1 0,2-1 0,0-1 0</inkml:trace>
  <inkml:trace contextRef="#ctx0" brushRef="#br0">32715 11615 8291,'-1'-44'0,"-4"6"0,0 19 0,-9 9 0,3 9-18,-8 5-55,3 11 0,-4 15 338,-4 12 0,-9 9-165,-5 10 1,-5 4-456,20-29 1,-1-1-1,1-1 1,0-1 164,-3 0 1,0 0 0,-20 27-316,-1 2 0,3-6-174,1-3 679,0-4 0,-6-13 0,-1-1 0</inkml:trace>
  <inkml:trace contextRef="#ctx0" brushRef="#br0">31834 12141 8284,'0'-46'-485,"0"3"1,0 5 393,0 15 530,0 9 0,0 17-288,0 16 1,0 12-66,0 21 1,-2 7-2,-2 12 1,-9-5-267,-6 1 0,0-14-116,5-1 1,1-12 123,4-7 0,4-11-8,10-8 0,12-15 121,16-18 1,12-17 44,-15 8 1,1-1 0,4-6 0,1-1-327,4-7 0,1 0 1,-3 2-1,0 0 298,1-4 1,2 0-1,1 5 1,3 1-66,9-4 1,1 1 0,-2 6-1,0 2 67,1 1 1,1 0 40,-2 0 0,0 0 0,-5 3 0,0 1 0,2-2 0,0 1 0,-2 0 0,0 1 0</inkml:trace>
  <inkml:trace contextRef="#ctx0" brushRef="#br0">27014 1294 8428,'-36'0'-213,"3"0"141,3 6 1,3 3 0,1 10 425,3 5-322,5 9 0,-7 12 117,6 11 0,0 6-299,5 4 1,1-2 192,4-8 0,3 0 20,6-4 1,11-10 80,3-8 1,16-11-117,3-4 1,13-9-7,6-5 1,3-17 126,2-7 0,0-9-288,0-10 1,-7-1 246,-2-13 1,-10-1-41,-5-3 1,-9-1-4,-5 0 0,-8 6-101,-2 4 1,-7 4-90,-2 5 1,-3 5-22,-12 9 0,3 10-189,-12 9 1,-6 7 334,-8 8 0,-3 5 0,-2 14 0</inkml:trace>
  <inkml:trace contextRef="#ctx0" brushRef="#br0">26858 3099 8374,'-27'6'0,"3"4"0,5 7 91,10 2 1,2 8-69,7 2 0,-4 5 188,-1 9 0,0 4-187,5 1 1,7 4-33,2-5 0,4 1-22,1-6 0,6-1 35,4-3 1,8-5 92,1-9 0,6-5-101,-1-9 0,-1-4 178,1-6 0,-7-8-37,2-6 0,-3-11 127,-1-9 1,-7-10-229,-3 1 1,-5-10 13,-4-4 1,1 0-205,-7-5 0,-4-1-39,-4 2 1,-14 5-167,-1 9 1,-12 11 142,-7 7 0,-5 9-98,-4 10 0,-2 5-46,-3 10 0,3 14-170,6 10 0,8 8 529,7 1 0,3 0 0,10 5 0,4 3 0</inkml:trace>
  <inkml:trace contextRef="#ctx0" brushRef="#br0">27028 4635 8111,'-28'22'-237,"1"3"-37,3-6 0,4 6 203,6-1 0,1 3 258,4 1 0,2 1 2,7-1 1,7 0 282,2 1 0,5-1 8,5 1-422,3 5 1,7-5 10,-1-1 1,1-1 12,-1-8 0,-1-1 54,-3-9 0,1-3-38,-6-6 1,-5 0 30,-4 0 0,-7-6-49,1-3 1,-4-4-152,-4-1 0,-6-5-63,-9 0 0,-6-5-320,-13 5 0,0-6 23,-9 1 0,2-4-709,3-5 903,6-4 0,7-18 1,9-3-1</inkml:trace>
  <inkml:trace contextRef="#ctx0" brushRef="#br0">29431 1976 8182,'-36'14'0,"1"-4"-402,7-1 0,-1 5 317,1 5 1,4 8 533,0 2 1,7-1-161,-2 5 0,3 2-97,2-2 0,5 5-12,-1-5 1,7 7-34,-2-2 0,4 1 55,1-1 1,6-3-56,3-7 0,9-1-123,1-3 0,8-8 124,1-7 0,7-7-26,7-2 0,6-11 10,-1-8 1,1-11 4,-6 1 0,-1-7-203,-3 3 0,-9-5 100,-10 5 0,-10-5-141,-4 5 1,-5-1 107,-5 6 1,-4 4-522,-10 1 1,-10 7 92,-9 2 0,-4 1-80,-6 8 0,4 8 66,-3 12 339,2 5 1,3 9 0,-1-1 0</inkml:trace>
  <inkml:trace contextRef="#ctx0" brushRef="#br0">29204 3270 8283,'-15'19'0,"1"0"0,2 4 216,2-4 1,-1 7-141,6-3 1,-4 4 325,4 2 0,0 1-48,5 3 0,0-5-118,0 1 1,2-1-72,3-4 0,-1-4-144,11-1 0,-3-5 33,12-4 1,-5 1 133,5-6 0,-1-2-76,6-8 1,-2 2 22,-4-6 1,3-7-105,-7-8 1,0-3-45,-5-1 0,-2-2-190,-2-3 1,-4 1-1,-6-6 1,0 2-272,0-2 0,-8 3-345,-6 7 0,-6 6 328,-9 3 1,1 9-237,-1 5 1,1 13 726,-1 11 0,1 3 0,-1 13 0</inkml:trace>
  <inkml:trace contextRef="#ctx0" brushRef="#br0">29175 4180 8102,'-1'14'99,"-4"0"0,-1 2 257,-4 3 1,2-2-156,3 7 83,4 0 1,-5 4-103,6 0 1,0-4-94,0 0 0,1-7 36,4 2 0,3-3-213,6-2 0,2-6 56,3-3 0,-2-12 167,7-7 0,-5-2-223,5-7 0,-9-1-154,0-4 0,-8 4-30,-7 0 1,-7 4-186,-8 1 1,-5 0 456,-9 9 0,-12-2 0,-3-3 0</inkml:trace>
  <inkml:trace contextRef="#ctx0" brushRef="#br0">27057 4763 8056,'-14'0'-212,"-1"0"1,6 4 80,-1 1 1,7 6 452,-1-1-144,2 2 1,2 9-153,0 2 1,0 6 36,0 4 0,0 3-1,0 7 0,0 4 65,0 1 0,2 1 121,2-2 0,4-7-129,6 2 0,5-15 27,0-3 1,11-8-20,-1-7 1,9-11 11,0-12 1,3-13-22,1-11 0,-4-14 15,0-4 1,-2-14-571,2 4 1,0-4 225,-9 13 0,-6 4-66,-13 10 1,-5 2 119,-10 3 1,-6 5-57,-13 9 0,0 8-80,-9 7 0,8 6-639,1-2 932,7 3 0,-10 9 0,5 1 0</inkml:trace>
  <inkml:trace contextRef="#ctx0" brushRef="#br0">31806 1336 8153,'-23'-20'-280,"4"6"280,-3-1 0,5 14 56,-7-4 0,5 10 23,-4 4 0,-1 7 90,-5 8-140,1-1 1,1 20 46,3 0 1,-1 1 5,6 8 1,5 0-28,5 5 1,5-6 0,0-4 1,4-7-130,4-3 0,4-7 74,7-1 0,3-7-10,1-8 1,7-6 122,-3-3 0,6-7 144,4-7 0,-1-2-86,6-13 1,-7 0 96,2-4 1,0-1-161,-4 1 1,-4-5-1,-11 0 0,-6-2-196,-3 2 1,-5 3 73,-5-3 1,-14 3-126,-9 1 0,-4 7-146,4 3 1,-5 5-180,0 4 0,-1 6-34,6 8 1,4 6 496,1 9 0,5 9 0,-2 9 0</inkml:trace>
  <inkml:trace contextRef="#ctx0" brushRef="#br0">31464 2559 8023,'-14'14'-302,"0"2"-39,0 3 1,-5 3 294,0 6 1,0 1 256,5-1 0,-1 1 116,1-1-264,0 7 1,1-5 63,4 3 0,2-8-4,7-1 1,0-2-12,0 2 1,12 1 15,2-6 0,5-1 107,0-9 1,3 2-118,6-6 0,1 0 107,-1-5 1,1-7-79,-1-2 1,2-10 8,3-5 0,-3-3-35,3-1 1,-9-2-106,-5-3 1,-5 3-8,-4-4 0,-6 4 79,-8 2 1,-6 0-418,-9-1 0,-3 5 148,-6 1 1,-5 5-309,-1-1 0,-5 5 135,1 5 0,2 2-24,-2 7 1,6 2-29,-1 3 0,9 9 406,5 10 0,3 2 0,2 3 0</inkml:trace>
  <inkml:trace contextRef="#ctx0" brushRef="#br0">31578 3696 7996,'-14'0'159,"0"0"0,-5 0 322,0 0 1,0 0-311,5 0 1,-1 5 68,1 0 1,0 4-137,0-4 1,4 8 135,1 1 0,1 6-212,-2 9 1,4 4-53,6 0 1,0 11-65,0-1 0,0 1 156,0-6 1,6-3-161,4-7 1,4-1 30,5-3 0,-2-10-77,7-9 0,-5-4 311,5-1 0,-5-12-80,4-7 0,-1-13 167,2-6 1,3-14-147,-3-5 0,-2-1-43,2 6 1,-12 0 3,2 9 1,-9-1-134,0 11 0,-7 1-12,-7 8 0,-1 4 87,-9 6 0,-1 6-241,1 3 0,-5 5 81,5 5 0,-4 3-701,4 6 0,-5 5 233,5 0 0,0 6 611,5-1 0,0 2 0,-1 3 0</inkml:trace>
  <inkml:trace contextRef="#ctx0" brushRef="#br0">31464 4848 7865,'-23'0'-1056,"-1"0"725,7 6 1,-6 2 132,4 6 0,5 7 198,0 2 0,0 11 0,4 4 0,4 3 0,1 1 0,4 1 0,1 0 0,6-1 0,3 1 0,6-2 0,4-3 0,-2-10 0,7-9 0,-1-9 0,6-6 0,-1-4 44,1-4 0,-1-11 101,1-8 0,-1-10 38,0-5 1,-4-3-39,0-2 0,-7-4 143,2-1 1,-5 1-59,-4 4 1,-5 7-93,-10 3 0,-9 9-215,-10 5 0,-4 10-293,-6 4 1,-2 5-376,-7 5 745,1 15 0,-7 10 0,-2 13 0</inkml:trace>
  <inkml:trace contextRef="#ctx0" brushRef="#br0">27896 3327 8205,'-57'0'0,"0"4"58,0 1 1,-5 5 135,1-6 1,2 6 503,12-5-177,6 6-291,19-3 0,17 4-128,19-2 1,27 1-212,26-7 1,7 0 47,-30-6 1,2-1 0,-1-1-1,2-2-261,6-3 1,3-1-1,3 2 1,2-1-41,3-3 1,0 0 0,-6 4 0,-1 1 361,-7-1 0,-1 1 0,-1 0 0,-2 2 0,-6 2 0,0 1 0,2 0 0,0-1 0</inkml:trace>
  <inkml:trace contextRef="#ctx0" brushRef="#br0">28720 3184 8451,'0'16'-118,"0"3"1,-1-1 269,-4 5 1,-5-1-11,-8 2 0,-6 9-469,-9 0 200,3 7 0,-13 3-269,0-1 0,-6 1 0,-8 0 0</inkml:trace>
  <inkml:trace contextRef="#ctx0" brushRef="#br0">29957 3341 8220,'-35'0'563,"7"0"-765,6 0 1,16 0-425,6 0 0,9 0 482,15 0 1,7 0 455,17 0 1,7 0-170,7 0 1,2-2-281,-7-2 1,3 0 279,-8-5 0,8 4-147,2-4 1,3 1-142,-8-2 1,0-1-64,-15 7 1,-2-6 203,-12 5 0,-6-6 0,-1 3 1</inkml:trace>
  <inkml:trace contextRef="#ctx0" brushRef="#br0">30682 3156 8220,'29'0'-261,"-1"0"0,1 5-197,-1 0 0,2 1 71,3-1 0,-3-4 831,3 4 1,2 1-165,-2-1 1,7 0-47,-2-5 0,-3 0-46,-2 0 1,-5 1 136,-4 4 1,-5 0-136,-10 9 1,-7 5-88,-16 14 1,-18 11-205,-25 13 1,23-22 0,-3 1-273,-4 6 0,-3 2 1,-10 10-1,-3 2 1,16-15-1,0 0 0,0 0 1</inkml:trace>
  <inkml:trace contextRef="#ctx0" brushRef="#br1">5048 4592 8357,'-2'-27'0,"-3"3"834,4 10 59,-5 2-631,6 10 1,0 2-271,0 9 0,0 10 114,0 5 1,0 9-115,0 5 1,0 3 99,0 2 0,1 0-108,4-1 1,3 2 62,6 4 0,0 2-217,0 7 1,1 0 18,-1 0 0,-5 6-131,1 3 0,-2 6 285,1 3 1,-5-33-1,-2 2 9,-1 3 1,-2 0 0,1 2-1,0 0-271,0 1 0,0 0 0,0 0 0,0-1 262,0 1 0,0 0 1,0 3-1,0 1 23,0 3 0,0 0 0,0-2 0,0-1-3,0 3 0,0 0 0,0-4 0,0 0 5,0 1 0,0 1 1,0 2-1,0 1-13,0 3 0,0 1 1,0-3-1,0-1-305,0 1 1,0 0 0,0 1 0,0 1 311,0 5 1,0 0 0,0-5 0,0-2-6,0 3 1,0-1 0,1 2 0,0-1-16,1 4 1,1 1 0,-2-1-1,1 1 19,3-3 1,-1 0 0,-1-4 0,-1 0-33,3 1 1,0 1-1,-3-2 1,0 1 22,3 8 1,0 0 0,-3-3 0,1-1-19,1 1 1,1 1 0,-3-1 0,1 0 0,2 3 0,-1 0 0,-1-1 0,-1 0-1,3 3 0,0 0 0,-3 0 0,0 0-12,3-2 1,0-1 0,-3 1 0,0 0 18,3 2 0,0 0 1,-3-2-1,1 1-8,1 3 1,1 1 0,-1-4 0,0-1 5,1 0 0,0-1 0,0-4 0,1 0 61,-4 3 0,0-1 1,3-1-1,0 1-57,-3 3 1,1-1 0,1 1 0,1-2 31,-3 0 1,1-1 0,2-2 0,-1 0 2,-1 5 0,-1-1 0,3-6 0,-1 0 5,-1 4 0,-1 0 0,1-2 0,1-1 23,-2 1 0,0 0 0,-1-3 0,0 1-38,1 0 0,1-1 1,0-2-1,0 0 31,-1 3 0,1 0 1,2-4-1,1-1-22,-1 0 0,-1 0 0,0-2 1,0-1-109,1-2 1,0 0-1,-1-2 1,1 0 121,2-1 0,0 1 0,0-1 0,-1-2 9,-1-4 0,-1 0 0,3-2 0,-1 0-24,4 30 0,1-6 3,-2-4 0,2-2-211,-6-2 1,4-12 428,-4-2 0,0-5-862,-5 0 0,1-10 1112,4-9-1197,-3-3 1,9-18 689,-7-12 0,1-6 0,-5-15 0</inkml:trace>
  <inkml:trace contextRef="#ctx0" brushRef="#br1">5645 4492 8215,'-36'0'-119,"2"0"1,12-1-710,8-4 1627,0 3-164,12-4-478,-4 6 0,12 0-162,4 0 1,9 0 96,4 0 0,11 0-1,3 0 0,6 2 47,5 2 1,-3-2 141,7 3 0,1-4 11,3-1-397,8 0 1,7-1 90,-32-1 1,2-1 0,5 0 0,2-2-123,-1-2 0,0 0 0,1 2 0,-1 0 134,-4 1 1,-1-1-1,4 1 1,0 0 58,1 0 1,1-1 0,3-2 0,0 1-69,2 1 1,-1 1 0,-1-2 0,0 0 38,-3 2 1,-1-1 0,5-1 0,0-1-6,0 2 0,1 1 1,5 0-1,2 0-252,-1-1 1,1 0-1,0 2 1,0-1 257,-8-1 0,0 0 0,5-1 1,1-1 3,-1 3 0,0-1 1,5-1-1,1 1 3,-4 0 0,0 0 0,0-1 0,-1 0-43,-6 1 0,1 0 1,4-1-1,1 0 41,1-2 0,0 1 0,2 2 0,-2 1-82,-6-1 0,-1 1 1,0 1-1,0 1 54,-2-3 1,-1 0 0,3 1-1,1 0-182,-1 0 0,0-1 0,-1-1 0,-1 1 175,-4 2 0,-2 1 1,-1-3-1,-2 1 48,30-1 0,5 0-52,0 5 1,-2-5 13,-8 1 1,-9-1-79,-10 5 1,-2 0 388,-3 0 0,-10 5-361,-4-1 0,-7 1 566,3-5 0,-7 5-532,2 0 0,-3 1 442,-2-1 1,-1-2-445,-4 6 0,2-4 237,-6 5 1,4-1-228,-4 5 0,0 5 163,-5 0 1,0 6-86,0-1 1,-5 3 58,0 1 0,-6 6-94,2-1 0,1 6 2,-2-1 0,1-1 9,-5 0 1,4 1 14,1 5 1,6-5 30,-2 0 1,-1 0-46,1 4 1,-1 3-108,1 2 1,3 4 96,-3 5 0,4 1-271,1 0 0,0 2 262,0 2 1,0-6-93,0 7 0,0-7 56,0 7 1,0 1-20,0-1 1,0 1-2,0-1 1,1-4 15,4 4 0,2-6 1,2-3 0,4 2 2,-4-3 1,5 10-54,5 4 1,-3-1 51,3 1 0,-3-3-1,-2 8 0,5-3-359,0 8 1,0 0 357,-12-36 0,0 0 0,7 36 8,-7-33 0,1 0 1,-1-2-1,0 0-8,0 1 1,0 1-1,0 0 1,0-1 7,0 1 1,0 0 0,1 0 0,-1 0-7,0 3 1,0-1-1,0-5 1,0 0 30,0 0 0,0 1 0,8 38 8,-1-4 0,0 4-18,-7-38 1,0-1 0,0 0-1,0 1 7,1 3 1,-1 2 0,-2-3 0,-1 0 47,1 0 1,0 0 0,-3 0 0,0 1-43,3 0 1,0 2-1,-3 1 1,-1 0-13,1 5 0,1 1 1,-2-3-1,-1-1-44,0 1 1,0 0-1,0 2 1,0 0 45,0-2 0,0-1 1,0 3-1,0-43-28</inkml:trace>
  <inkml:trace contextRef="#ctx0" brushRef="#br1">10684 12310 10788,'-1'30'-68,"-4"27"-68,0 0-1,3 0 1,1 1 143,-1 1 1,-1 0 0,0-1 0,0 0-10,1 1 1,-1 0-1,0-3 1,0-1 13,0-1 0,1 1 0,1-2 0,1 1 4,-3 1 0,1-1 0,0-1 0,1-2-6,-2-3 1,1-1-1,1 1 1,0 1 17,-1-4 1,0 0-1,1-1 1,0 0-51,1 37 0,0-1 165,0-9 1,0 2-473,0-12 0,0-1 693,0-7 0,0-1-971,0-10 1,0 3 764,0-12 1,-8 6-867,-6-1 0,-7-3 708,-7-2 0,-4 2 0,-2-2 0,-4-1 0,0-2 0</inkml:trace>
  <inkml:trace contextRef="#ctx0" brushRef="#br1">6015 14913 8056,'-15'-14'-664,"7"6"606,8 2 1,8 6 524,7 0 1,3 0-246,1 0 1,8 1-131,2 4 1,7-2 51,11 7 1,9-6 137,5 6 1,6-7-877,-6 2 799,1-4 1,-4-1 51,4 0 1,11-6-62,-31 1 0,1 0 1,2 1-1,2 1-43,2-2 0,1 0 0,-3 1 0,-1-1-186,-1-3 0,0 1 0,1 2 0,0 1 191,3-1 1,2 0 0,-1 1 0,1-1-37,5-2 0,1 0 0,-3 2 0,-2 0-88,-4 0 1,-1 1-1,3 1 1,1 1 45,1-3 1,0 1-1,3 1 1,-1 1-195,3-3 0,0 0 1,1 3-1,-2 0 238,-9-3 0,1 0 0,5 3 1,1-1-14,-2-1 0,0-1 0,1 3 0,0-1 39,2-2 0,-1 1 0,-7 1 0,-2 1-35,0-3 0,0 0 1,0 4-1,1-1 45,4 0 0,0 0 1,-1 0-1,0 0-39,1 0 1,-1 0-1,-4 1 1,-3 0-89,34-4 0,-3 4 22,-2 1 1,2-2-191,2-3 1,-2 4 132,3-4 0,-5 2-162,-5-2 1,-4 2-158,-10-6 1,-3-1 168,-6-4 1,4 1-598,1 4 1,4-4 748,-5 4 0,4 2 0,-6-1 0,1-3 0,2-4 0</inkml:trace>
  <inkml:trace contextRef="#ctx0" brushRef="#br1">10920 5331 8306,'-15'-14'487,"1"0"0,6 4 412,4 1-640,-4-1 31,6-4-171,-4 0 0,7 6-52,4 3 0,3 4 170,6 1 1,8-7-1,7-2 0,9-5 95,14-5-204,6-3 1,-20 7 0,0 0-237,0-2 1,0 0 0,0 2 0,0 0 182,33-18 1,-3 8-138,3 1 0,3 13 57,-31 6 1,-1 1 0,37 1 99,-3 3 0,-14 11 32,-5 3 0,-11 14 97,-4 1 0,-5 7-28,-9-3 1,-1 0-45,-3-4 1,1-1-78,-6 1 0,1-7-76,-1-3 0,-3-3-685,3-2 995,-3-6-2123,-2-2 1352,0-6 1,-6-2-1751,-3-2 2212,-4-4 0,-13-13 0,-4-1 0</inkml:trace>
  <inkml:trace contextRef="#ctx0" brushRef="#br1">12128 5033 8284,'14'-2'0,"1"-3"0,0 2 159,4-6 0,10-1-99,9-4 0,3 6 362,1 3 0,1 4-85,0 1 0,-7 1 257,-3 4 0,-4 5-161,-6 8 1,0 5-70,-5 5 1,-3 7-16,-1 3 1,-6-4-82,-8 0 1,0 2 26,0 2 0,-13 1 188,-6-1 0,-14 3-173,-10-3 1,-12 3-148,-11 2 0,31-22 1,0-1-659,-36 18 0,11-5 408,3-9 0,4-4-434,-4-5 0,6-11 133,4-8 388,9-4 0,3-19 0,7 3 0,-1-3 0,1-1 0</inkml:trace>
  <inkml:trace contextRef="#ctx0" brushRef="#br0">12498 14444 8059,'0'-16'524,"0"-3"1,8 3-558,6-3 1,6-3-1053,9-1 946,-1-11 0,1 3 261,-1-7 0,1 5-254,-1-5 1,2 1-157,3 0 0,-7 2 40,2 6 0,-4 7-403,-1 3 651,-2 4 0,-7 0 0,0 1 0</inkml:trace>
  <inkml:trace contextRef="#ctx0" brushRef="#br0">12825 13818 8059,'0'15'8,"0"-1"0,0 8 520,0 6 1,0 12-202,0 7 0,0 7 92,0-2 0,1 2-261,4-2 0,-3-3-140,2-6 0,3-1-149,-2 1 1,4-7-362,-4-3 1,4-9-691,-4-5 630,0-3-81,-5-8 450,0-2 1,-7-25-1,-1-5 1</inkml:trace>
  <inkml:trace contextRef="#ctx0" brushRef="#br0">12754 14231 8059,'0'14'137,"0"0"1,-2 2 293,-3 3 1,-2 3-256,-8 6 1,3 2-205,2 4 0,-7 0-522,3 4 348,-4-3 193,10-7 1,-4-1-410,2-3 246,4-4 0,-7-5 172,12-7 0,-12-2 0,5-6 0</inkml:trace>
  <inkml:trace contextRef="#ctx0" brushRef="#br0">12768 14259 8059,'21'-6'297,"1"4"1,1-4-304,1 6 0,0 0-61,4 0 1,1 5 162,-1-1 1,-4 1 225,-1-5 1,-4 0-651,5 0 101,-7 0 9,-2 0-237,-3 0 209,-10 0 0,4 0 246,-6 0 0,-6 0 0,-2 0 0</inkml:trace>
  <inkml:trace contextRef="#ctx0" brushRef="#br0">12740 14586 8059,'-7'8'1187,"6"5"-677,-6-12-294,7 5 0,7-10-27,2-1 1,4-1-30,1 1 1,0 3 204,0-2 57,1 2-838,-1 2 254,-6 0-44,4 6 1,-10-2-264,3 5 0,-5 0 222,-5 6 0,2-1-15,-7 0 1,6 0 108,-6 1-1,5 2 177,-4-3 1,6 4 10,-2-9 44,3 4-74,2-5 314,0 4-275,0-10 19,7 10 0,1-10 185,6 3 1,5 3-161,0 1 1,4-1 88,-4 1 0,2 3-55,-2 6 1,-8-2 90,3 3 0,-9-3 135,0-2-200,-4 0-57,-1 1 1,-6-1 268,-4 0-172,-2-6 1,-7 3-151,0-6-32,0 0 1,0-5 50,0 0 1,0-5-130,5 0 0,1-11 83,4 2 1,-2-10-114,6 1 1,7-6-646,7-4 322,10 3 266,3-5 1,13 2-994,3 0 497,-4 0 141,8-2 1,-8 7 514,4-1 0,3-6 0,-4 5 0</inkml:trace>
  <inkml:trace contextRef="#ctx0" brushRef="#br0">13365 13975 9426,'0'14'988,"0"6"-809,0 4 53,0 3-273,-6 1 1,3 2-244,-7 4 1,5-4 159,-4 3 1,6 2-90,-2-2 1,-1-5-51,1-4 0,0-7-394,5 2 0,-4-3-467,-1-2 614,0-6 510,5-2 0,0-6 0,0 0-29,0-6 6,6-2 0,-2-1 20,5-1 0,-4 7 418,4-2 631,-6 4-703,10 1 0,-10 0 75,7 0 592,-7 0-441,9 6-206,-10 2 1,9 13 310,-6 2-242,0 4-224,1 8 0,-5 1 29,4 7 0,-3-1-26,-2 1 1,5 0 28,-1-1 1,1-7-143,-5-6 0,5-3-315,-1-7-593,8-6 466,-5-7 114,1-6 1,5-8-1000,-4-6 741,4-6 71,1-9 1,1-7-237,-1-7 0,0-6-10,0-8 368,0-6 1,7 5-1,1-5 1</inkml:trace>
  <inkml:trace contextRef="#ctx0" brushRef="#br0">13863 13918 8059,'8'-8'167,"4"2"42,-10 6 1,3 8 147,-10 6 0,-5 8 453,-9 11 1,2 3-799,-7 7-66,1-7-199,-6 12 0,2-17-627,4 7 688,2-6-79,13-4 1,2-6-146,6-3 1,1-3 118,4-2 297,3-6 0,6-1 0,1-7 0</inkml:trace>
  <inkml:trace contextRef="#ctx0" brushRef="#br0">13976 14216 8059,'7'-14'-79,"-4"0"39,6 0 0,-1 0 257,2-1 1,1 1 946,-6 0-1354,-1 6 44,3-5 54,-6 12-247,6-6 173,-7 7-10,0 0 176,-7 7 0,-1 1 0,-6 6 0</inkml:trace>
  <inkml:trace contextRef="#ctx0" brushRef="#br0">13920 14074 8059,'0'14'483,"0"1"0,0 5-186,0 4 0,0 4 143,0 6 0,0 0 154,0 4-146,0 3-274,0-4 1,0 4-151,0-3 104,0-4-292,0-5 1,4 2-184,1-2 0,0-4 27,-5-11 0,1-6-374,4-3 0,-3-5 178,2-5 1,-2-7-256,-2-7 0,0-8 771,0-2 0,0 1 0,0-7 0,-6 0 0,-2-1 0</inkml:trace>
  <inkml:trace contextRef="#ctx0" brushRef="#br0">13920 14344 8059,'0'-14'92,"0"6"128,-7 2 0,4 19 68,-6 6 0,4 7 125,-5 8 1,6 0 43,-6 4-283,7 10 1,-3-12 174,6 7-49,-7-1-9,6-12-198,-5-1 0,7-9-64,4-6 1,3-6 0,6-3 1,0-5-207,0-5 0,1-10 56,-1-14 1,2-1-92,3-8 1,-4 2-989,4-2 521,-9-3 407,2 17 1,-8-9-953,5 9 457,-6 4 306,4 6 460,-14 1 0,-1 5 0,-6-6 0</inkml:trace>
  <inkml:trace contextRef="#ctx0" brushRef="#br0">13507 14117 8059,'10'1'-31,"-1"4"0,1-2-15,4 7 0,-5 1 39,1 8 0,-7-2 9,2 7 0,-4 0-60,-1 4 0,0-1-110,0-3 0,0 1 8,0-6 62,0 0 0,0-5-199,0 0 27,0-6 265,0-2 1,7-6-26,2 0-77,-3 0 131,7 0 0,-10 0 253,7 0-209,-1 0 0,4 7 109,-4 2 1,4-1 615,-4 2-424,4-1-162,-5 12 0,3-4 540,-6 7-305,6-1-190,-10 6 1,6-1 87,-7 1-78,0-1-231,0 1 0,-5-1-142,0 0 0,-7-1 102,-3-3 1,1 1-204,-5-6 1,2 0-98,-2-5 0,2-1-387,-7-4 1,5-2-658,-5-7 691,7 0 440,-10-7 0,11 0 222,-3-8 0,-3-5 0,0-2 0</inkml:trace>
  <inkml:trace contextRef="#ctx0" brushRef="#br0">13408 14771 8059,'0'-10'0,"0"1"0,8 6 132,6-2 0,8 3 314,11 2 1,4 5 682,5 0-542,7 6-177,8 3 0,0 2 169,0 3 0,0-3-647,-5-2 0,11 0 260,8 0 0,6-6-198,-34-5 0,0-1 0,3-1 1,1 0-187,-2-1 1,0 0 0,2 0-1,-1 0-3691,35 0 3883,-33-3 0,0-1 0,-1 3 0,-1 1 0,5-3 0,1 1 0,-1 1 0,-1 0 0,1 1 0</inkml:trace>
  <inkml:trace contextRef="#ctx0" brushRef="#br0">16209 14288 8059,'-8'-15'479,"3"1"1,11 0-488,9 0-16,5-1 0,10-5 186,3-4 1,7-4 323,12-5 0,-3 3-708,12-4 1,-12 4-266,4 2 0,-14 7 10,-6 7 0,-4 2-973,-6 7 763,-2-6 687,-13 9 0,-2-10 0,-6 4 0</inkml:trace>
  <inkml:trace contextRef="#ctx0" brushRef="#br0">16593 13847 8059,'-8'0'460,"1"6"0,7 2-259,0 6 1,0 0 28,0 1 1,-1 5-68,-4 4 1,2 9-110,-7 5 0,-4 3 43,-5 2 1,-6 1-214,1 3 0,-1-2 46,1 2-531,-3-9 727,12-3 1,-4-4-252,9-2-14,-2 2 49,10-15 0,-4 0-10,6-7 0,6-6 55,3 2 0,6-6 10,4-9 1,3-1 213,6-13 1,7-4-411,3-5 1,3-2 5,2 2 0,-7 4 159,-3 1 0,-6 1-220,-8 8 153,0 7-140,-18 5 102,6 7 1,-20 10 94,-6 9 1,-11 4 6,-3 15 0,-10 3 75,5 2 0,-3 9 200,13-5 0,-2 1 81,11-1-682,0-3 522,11-7 17,-5-2 69,12-13-207,1-8 0,8-9 34,6-10 0,6-5-63,4-9 0,3-7-148,1-8 1,7-3 62,3 3 0,-3-4-118,-2 5 1,-5 2 225,-4 7 0,-2-3 0,-3 3 0,3-2 0</inkml:trace>
  <inkml:trace contextRef="#ctx0" brushRef="#br0">16536 14259 8059,'0'14'89,"0"1"45,0-1 1,0 6 66,0 4 1,1 4 315,4 6 0,-3 0-299,2 4 1,-2 3-248,-2-3 1,1-3 52,4-2 0,-2-8-222,7-1 1,-2-7-952,1 2 599,4-3 145,-5-8 1,1-2-235,1-6 1,-6-7 638,6-8 0,-7-5 0,3-9 0</inkml:trace>
  <inkml:trace contextRef="#ctx0" brushRef="#br0">16692 14359 8059,'14'-37'-356,"7"3"507,-5 5 0,10 1 290,-2-1 0,3 2-111,1 4 0,1-3 104,-1 7 1,-4-4-278,0 4 0,-5 0-264,4 5-606,-5-1 400,2 1 235,-12 6 0,-1 4-610,-7 8 379,0 4 152,-7 13 0,-1-4-100,-6 7 0,-5-1 104,0 6 0,-6-1 26,1 1 1,4-6 200,1 1 682,3-6-26,2 2-396,6-12-132,1 5 1,9-12-191,3 4 65,3-10-81,12-9 0,-4-3-166,3-7 1,2 5-90,-3-5 0,1-4-460,-4-5 1,-6 1 718,1 8 0,-7-9 0,3 3 0</inkml:trace>
  <inkml:trace contextRef="#ctx0" brushRef="#br0">16976 13918 8059,'-9'1'0,"-1"4"0,3 5 218,-3 9 0,2-2 375,3 7 0,4 4-178,-4 5 1,4 2-92,1-2 0,-2 2-159,-3 3 1,2 3-135,-6-3 1,4 1-328,-5-1 156,1 3 154,-5-11 1,-1 5-269,1-6 192,0-7-335,6-2-491,-5-6 592,6-6 0,-1-3-80,3-10 0,5-3 182,5-6 78,3 0-1,6-7 1,2 6 138,3-4 92,-4 3-123,12 2 1,-11 1-5,3 4 0,-3-3 16,-2 8 0,0-1 298,0 5-259,-6 0 1,-1 3-3,-7 7 0,-2 1-229,-3 12-148,-3 1 200,-12 5 1,3-1-292,-7 0 104,6 1 162,-8-7 0,10-2-72,-3-5 1,-2-1 233,2 0 0,0-6 66,5-2-120,6-6 0,4 0 827,8 0-371,4 0-207,13 0 1,1 0 255,6 0-130,1 7-127,-1-6 1,-1 6 17,-3-7 1,3 1-142,-4 4 1,2-2-298,-1 7 0,1-6 194,-6 6 32,7-7 0,-11 10 0,6-6 0</inkml:trace>
  <inkml:trace contextRef="#ctx0" brushRef="#br0">17303 13932 8059,'-14'21'0,"0"-2"0,0 9 0,0-3 129,-1 8 0,-5 4-168,4-7 1,-3 5 831,10-7-330,2-6-242,1 5 0,6-16-41,0 3 0,6-9-21,8 0 0,7-4 5,3-1 0,4-6-61,5-4 1,-1-2 9,6-2 1,-7-5-515,3 0 171,-4-7 161,-2 11 0,-6-11-1107,-3 7 580,-3 0 114,-8-1 0,-2 4-936,-6-3 1418,0 3 0,0 2 0,0 0 0</inkml:trace>
  <inkml:trace contextRef="#ctx0" brushRef="#br0">17375 13975 8059,'0'20'163,"0"4"1,-2 3 333,-3 1 0,2 7-242,-6 3 0,-1 0-201,-4 4 0,-5-2 58,0 7-115,-6-2 111,3-3 0,-1-5-125,4-4 0,5-3-40,5-2 1,-2-6-540,6-3 459,0-3 1,7-8-147,3-3 1,-2-10 99,6-5 0,5-7-29,5-2 1,7-6 160,-3 1-37,4-3-5,2-1 1,-1 1 147,1 3 42,-1-3-120,0 5 1,-1 0 93,-3 3 0,-4 5 343,-5 5 11,-1-4 1,-6 13-33,-3 0 0,-4 8 120,-1 11 0,-6 5-14,-4 9-109,-2-3-200,-9 17 0,-1-4-368,-6 9-871,-1-3 967,1 0 1,1-7-91,3 1 0,-1-7-134,6-7 0,0-9-389,5-5 1,0-3 2,-1-7 0,3-2 248,2-8 0,4-9-304,6-10 1284,0-2-515,0 4 1,1-4-40,4 7 0,5-1-13,9 1 0,1 5 161,4-1 1,7 7 188,-2 8 0,4 0 451,0 0 0,-3 7 502,3 2-665,-3 4-273,-1 1 1,-1 5-550,1 0 1,-6 0-14,1-5 1,-6-1-403,1-4 594,-4 4 36,-7-11 0,5 4 0,-5-6 0</inkml:trace>
  <inkml:trace contextRef="#ctx0" brushRef="#br0">17446 13776 8059,'6'-22'0,"-3"6"674,7 6 0,-1 7-318,5-2 0,-4 12 730,-1 7-442,1 6-337,4 9 1,-3 6-1406,3 3 1098,-3-4 0,16 7 0,-5-4 0</inkml:trace>
  <inkml:trace contextRef="#ctx0" brushRef="#br0">19678 14231 8059,'-14'0'0,"4"0"507,1 0 0,5 0-216,-2 0-278,6 0 243,0 0-201,6 0-129,-4 0 42,11 0 0,-7-2 311,3-3 64,4 4 37,-11-12-21,4 12 48,-6-6-271,0 7 22,0 0-96,0 7 1,0-4 132,0 6-285,0-6 187,0 10-150,0-11 21,0 4-231,0-6 478,0 0-193,6 0 1,2-2 1,6-2 0,1-4-100,-1-7 102,0 1-77,0 6 0,5-4-63,0 2 130,0-2-58,-5-3 0,2 1-91,3 0 1,-8 4-238,3 1-22,-3-1 0,4-4-1121,-1 0 730,-6 0 783,4 0 0,-4-7 0,7-1 0</inkml:trace>
  <inkml:trace contextRef="#ctx0" brushRef="#br0">19962 13875 8059,'0'-14'-1227,"0"6"1510,0-5 81,0 12-74,0-12 403,0 12-353,-6-6-162,4 14 1,-6 1 9,4 6 1,2 0-20,-3 0 1,2 7 78,-2 2 0,4 7 149,-4 8 0,3 3 354,2 16-288,0-3-461,0 16 0,-1-1 168,-4 7 0,4-35 0,1 0-98,-3-1 0,1 1 1,0 34-152,2-4 0,0-9-97,0-15 1,0-7-516,0-16 1,5-4 270,0-6 0,1-7-272,-1-7 1,-4-8-711,4-11 694,-3-10 275,-2-7 0,0-8 694,0-4 0,-2 7-261,-3-6 0,-9 0 0,-8-10 0</inkml:trace>
  <inkml:trace contextRef="#ctx0" brushRef="#br0">19806 14259 8059,'0'14'802,"0"1"-509,0-1 0,0 5 142,0 0 1,-7 6-286,-2-1 0,-4 2-280,-1 3 0,0-2-186,0-4-635,-1 4 25,8-11 504,0-2 422,7-7 0,0-20 0,0-3 0</inkml:trace>
  <inkml:trace contextRef="#ctx0" brushRef="#br0">19792 14302 8059,'14'0'0,"5"0"136,0 0 0,6 4 175,-1 1 0,-2 6-125,1-1 1,-4-2-78,5 1 1,-7-6-184,2 2 1,2-3-472,-2-2 0,0-2 261,-5-3 0,-1-4-291,-4-10 575,4 3 0,-5-17 0,6 3 0</inkml:trace>
  <inkml:trace contextRef="#ctx0" brushRef="#br0">20161 13861 8059,'0'-8'0,"0"3"363,0 10 0,0 3-170,0 6 0,0 7 427,0 2-273,-6 4-331,-2 8 1,-3-3-166,-3 6 1,3-7 152,-8 2 1,4-4-111,6-6 1,-2 3 147,6-7 0,-4-5-172,4-5-485,0-5 244,5 2 178,7-12 1,5-2-97,7-7 1,6 1 205,-1 0 0,5 0 26,4 0 1,-2 1-8,7 3 0,-5 4 103,5 6 1,-6 6 558,1 4-247,-3 3-228,-8 1 0,-1 5 867,-7 0-424,0 6-194,-6 3 1,-2 2 497,-6 4-469,-6 8-179,-2-10 0,-6 17-72,0-7 0,-7 3 21,-2 7 0,-9-2-264,-1 2 0,-5-3 136,5-6 1,0-13-357,4-6 0,7-8-1309,3-7 749,-3-3 220,12-18 0,-7-7-421,12-19 0,-1-8 271,1-16 803,4-2 0,-6-1 0,7 2 0</inkml:trace>
  <inkml:trace contextRef="#ctx0" brushRef="#br0">20232 14231 8059,'8'0'0,"-1"6"587,-7 3-177,0 4-117,0 8 0,-7-4-2,-2 7 1,-6 4-129,-3 5 1,2 5-144,-3-5 1,1 2-322,-1-2 144,4-3 67,0-1-756,3-2 408,10-12 53,-4 0 0,6-12-292,0-13 1,1-6 427,4-12 1,3-5 248,6 0 0,1 0 0,5-2 0,2-2 0</inkml:trace>
  <inkml:trace contextRef="#ctx0" brushRef="#br0">20218 14359 8059,'14'-10'0,"1"1"0,-1 5 135,0 0 1,-5 2 319,1 2 0,-2 2 212,1 2 0,-2 6-308,-7 9 1,0 3-117,0 6 1,0-4-216,0 0 0,0 0-241,0 4 0,0-6-1560,0-3 928,0-9 845,6 2 0,2-10 0,6 4 0</inkml:trace>
  <inkml:trace contextRef="#ctx0" brushRef="#br0">20574 14117 8059,'13'-19'0</inkml:trace>
  <inkml:trace contextRef="#ctx0" brushRef="#br0">20559 14310 9737,'-3'6'-114,"-11"8"72,3-6 71,3-2 1,2-7-90,6-4-45,12-9 49,-2-2 0,10-9-167</inkml:trace>
  <inkml:trace contextRef="#ctx0" brushRef="#br0">20559 14629 6685,'-4'4'0,"-6"0"0,-4 2 0,0-6 0</inkml:trace>
  <inkml:trace contextRef="#ctx0" brushRef="#br0">20517 14501 7955,'0'14'801,"0"-6"0,-2 5-780,-3-4 1,4-1 1,-4 1 0,3-4-159,2 5 101,0-7 93,0 9 1,7-10-111,2 3 0,4 1 131,1-1 0,0 0-25</inkml:trace>
  <inkml:trace contextRef="#ctx0" brushRef="#br0">20574 14288 8062,'0'-15'33,"0"1"1,1 1 250,4 4 1,3 1 444,6 3 1,2-1-488,3-3 1,-2-6-393,7 1 1,4-3-25,5-12 1,5 4-316,-5-8 1,1-2-124,-6 2 356,-6 0-46,-1 4 0,-9 2-170,-2 4 1,-4-3 129,-6 8 0,-1 0 342,-4 9 0,-3-2-6,-6 6 1,0 0 5,-1 5 0,1 0 93,0 0 1,0 8 116,-1 6 1,3 4 384,2 10-329,-2-3 11,10 16 1,-11 0 105,4 7 1,1 6-158,-1-2 1,-1-2-236,-4 2 0,1-7 37,4-3 1,-4-5-215,4-9 0,1-6 47,-2-3-23,7-3 182,-9-8 1,8-2 206,-5-6-81,6 0-71,-4-6 0,7-7 310,0-6-328,0-6-86,7 3 1,1-5-90,6 3 0,6-3-13,4 4 1,3 1-288,1-2 1,2 7 50,4-2 1,-6 8-573,0 1 939,1 7 0,-13-3 0,4 6 0</inkml:trace>
  <inkml:trace contextRef="#ctx0" brushRef="#br0">20901 14444 8062,'14'0'0,"-5"-2"0,1-2 0,-1-9 68,5-6 0,1-2-12,-1 2 1,0 2-236,0-7 0,-4 7-11,-1-2 1,-6 3-842,2 2 1031,-3 0 0,-9-7 0,-1-1 0</inkml:trace>
  <inkml:trace contextRef="#ctx0" brushRef="#br0">20972 14245 8062,'0'8'0,"0"4"-7,0-2 1,-2 3 95,-3 1 0,4 0 310,-4 0 1,-1 5-74,1 0 1,-6 5-580,1-5 0,-1 1-18,2-1 1,-4-1-184,4 5 1,-4-5 215,-1 1 0,1-4-4,4 0 1,-4-7 241,4-4 0,-4-2 0,-1-2 0</inkml:trace>
  <inkml:trace contextRef="#ctx0" brushRef="#br0">20758 14401 8062,'0'14'-206,"0"1"1,-6-1 214,-2 0 1,-6 7 440,0 2-179,-7 10-212,5 4 0,-9-1-226,6-3 1,0 2 89,5-2 0,-3-6-329,2-8 314,-2 3-21,9-6-64,0-2 1,8-7 23,10-7 1,4 0 180,5 0 81,-3 0-82,10 0 0,3 0 160,9 0 1,6 0-96,8 0 0,-4 0 88,8 0 0,-2 4-17,3 1 0,-11 4 67,-3-4 0,-6 5-194,1-6 0,-8 1 80,-6-5 1,-7 0-489,2 0 197,-3 0-103,-8 0 1,0-1-151,-3-4 1,-4-8 427,4-6 0,-10-12 0,-3 1 0</inkml:trace>
  <inkml:trace contextRef="#ctx0" brushRef="#br0">21114 14145 8062,'6'-14'-42,"0"0"21,4 0 0,4-2-354,0-3 0,1-3 290,5 0 1,-6 1 935,1 7-359,-1 0-74,0 6-187,0 2 1,-1 7-59,-4 4 1,-2 9 155,-7 10 1,-5 7-257,0 3 0,-11 5-6,2-1 1,-8 3-473,3 2 255,-6-1 110,9-5 0,-5-4-910,7-10 669,-6-2 0,5-12 0,0-1-231,4-1 1,1-9 152,-4-7 1,4-9 358,1-1 0,6-12 0,-4 1 0</inkml:trace>
  <inkml:trace contextRef="#ctx0" brushRef="#br0">21043 14188 8154,'0'14'441,"0"2"-265,0 3 1,0 3-99,0 7 1,0-3-7,0-2 1,-5 8-263,0-4 0,-4-1-523,4-3 406,-6-1 212,9-1 0,-9 4-806,7-7 473,-1 0 428,-1-11 0,-2 4 0,-7-4 0</inkml:trace>
  <inkml:trace contextRef="#ctx0" brushRef="#br0">20957 14572 8062,'0'14'-203,"0"-6"1,2 5 628,3-4-55,-4 4-184,6 1 1,-7 0 492,0 0-507,0 1-392,0-1 149,0-6-386,0-2-159,0-6 381,0-6 118,0-2 1,0-6-212,0-1 186,6-5 114,-4 4 1,10-9-65,-2 6 1,7-6 57,2 1 1,5 2 79,-5-2 1,4 7-10,-4-2 0,5 3 204,-5 2 0,0-1 374,-5 1-316,0 6-124,1 2 1,-6 6 191,0 0-225,-5 0-5,2 6 1,-6 2 165,0 6 1,-2 5-192,-2 0 0,0 8 27,-5 2 0,-2-1-115,-8 5 1,3-3-209,-3-1 0,8-7-241,2-3 205,-1-3-38,2-9-1007,-4 0 539,10-7 725,-4-7 0,-1-13 0,0-10 0</inkml:trace>
  <inkml:trace contextRef="#ctx0" brushRef="#br0">21313 14273 8062,'28'-23'-47,"1"-1"1,-1 5-5,1-5 1,-3 2-16,-2-2 0,-3 4-19,-7 6 0,0 1-175,0 4 1,-6-4-723,-3 3 982,-3 4 0,-2-6 0,0 4 0</inkml:trace>
  <inkml:trace contextRef="#ctx0" brushRef="#br0">21526 14003 8062,'0'21'0,"0"1"422,0 6-189,-6 1-59,-2-1 1,-6 2-118,-1 3 169,-5-3-196,4 5 1,-9-6-258,6-1 1,-2-1 185,2-4 1,8-2-225,-3-7 219,3-6 55,-3-2 1,6-12-3,3-3-60,4-10 54,7 3 0,7-11 210,6 3-220,6 4-19,-3-7 1,8 10 11,3-7 0,-1 2-112,6-2 0,-7 2-223,2 3 1,-4 8 98,-5-3 0,1 4-266,-6 1 518,-7 2 0,1 14 0,-5 1 0</inkml:trace>
  <inkml:trace contextRef="#ctx0" brushRef="#br0">21569 14401 8062,'0'8'-446,"6"-2"371,-4-6 1,10-6 148,-2-3-63,2-4-141,3-8 0,-1 4-230,0-7 1,-4 5 144,-1-4 215,-6 5 0,10-8 0,-5 3 0</inkml:trace>
  <inkml:trace contextRef="#ctx0" brushRef="#br0">21597 14202 8062,'0'14'183,"0"1"1,0 4 376,0 0 0,-5 6-227,1-1-270,-7 2 111,3 3 1,-3-1-215,-4 1 0,4-2-110,-8-4 0,4-2-166,0-7 1,1 0 157,0 0 1,0 1-95,0-1 1,-2-6-28,-3-4 0,3 0-1277,-3 0 1556,3-2 0,2 4 0,0-6 0,4 0 0,1 0 0,6 0-165,-4 0-19,1 0 1,5 2 433,-4 3 160,3-4 1,2 7 35,0-3-107,0-4-721,0 6 199,7-7 38,-6 0-321,5 0 238,-6 0 0,2 0-37,3 0 334,-4 0-21,6 6 1,-3 2 43,1 6 0,5-4 274,-6-1 1,7-4 205,-1 4 1,9-6-208,5 2 0,4-2 303,5 2-362,-3-3-13,18 4 1,-9-6 33,13 0 0,-1 0-228,1 0 0,-3 0-302,-7 0 0,1 0 55,0 0 1,4 0-145,1 0 1,-4 2-899,-11 2 613,0-2 323,-17 4 1,4-6-657,-5 0 910,-7 0 0,-2-6 0,-6-2 0</inkml:trace>
  <inkml:trace contextRef="#ctx0" brushRef="#br0">21739 14216 8015,'8'-6'244,"5"3"77,-4-7 1,4 1-396,1-5 48,7 0 46,-5-1 1,9 1-46,-6 0 1,1 0-191,-1-1 0,-3 1-894,3 0 1109,-9 6 0,-4-4 0,-6 4 0</inkml:trace>
  <inkml:trace contextRef="#ctx0" brushRef="#br0">21796 14273 8015,'0'15'168,"-5"-1"87,1 0 0,-3 0-145,3 0-113,2 7 188,-11-5 0,12 4 249,-4-6-205,-3 1-168,7-1 0,-6-5-102,7 1 0,0-5 277,0 4-586,0-6 198,0 4 20,0-7 0,7-2-280,2-3 0,-1 2-46,2-6 0,-1-1 85,5-4 373,-6 0 0,11-7 0,-3-1 0</inkml:trace>
  <inkml:trace contextRef="#ctx0" brushRef="#br0">21810 13975 8015,'0'-8'-472,"0"-5"0,0 13 722,0 0 0,0 13 11,0 11 0,5 9 241,0 5-70,6 3-171,-9 8 0,9-4 297,-7 8 0,7-3-238,-1 2 1,3 4-61,1-4 1,5 1-123,0 0 1,1-6-206,-1-9 0,-3-11-595,3-13 1,1-6 431,-1-8 1,0-10-338,-4-9 1,-1-4-20,0-15 1,-1 0-836,-4-5 1421,-3 7 0,-6-5 0,0 4 0</inkml:trace>
  <inkml:trace contextRef="#ctx0" brushRef="#br0">22038 14202 8015,'0'16'160,"0"3"0,-5-2 88,0 7 1,-1-2 229,1 2 1,2 3-162,-6-4 0,-1 4-79,-4 2 1,0-1-243,0 1 47,-1-1 55,1 0 1,-2 1-1098,-3-1 498,10-6 301,-10-1 200,11-7 0,-6 0 0,0 1 0</inkml:trace>
  <inkml:trace contextRef="#ctx0" brushRef="#br0">21910 13847 7917,'6'-8'0,"2"2"5,6 6 1,1 11 27,-1 3-33,0 16 0,0 0 0,1 13 0</inkml:trace>
  <inkml:trace contextRef="#ctx0" brushRef="#br0">12597 15979 8054,'-8'-6'630,"2"4"-199,12-4-103,2 6 1,11 0 82,0 0 1,7 0-221,-3 0 0,6-6-15,4-4 1,10-9-18,9-4 1,8-6-371,1-4 1,4 3-48,-8-3 0,-8 9 219,-11 5 0,-13 10-1872,-1 4 1911,-7 3 0,-3 2 0,1 0 0</inkml:trace>
  <inkml:trace contextRef="#ctx0" brushRef="#br0">13038 15595 8164,'-14'7'67,"1"1"-113,4 6 38,-4 0 0,12 7 1,-11 2 954,8 10 1,-1-1-315,5 6 0,0-5-147,0 5 0,2-2-159,2 2 1,4 2 50,6-7 0,2-5-117,3-4 1,-1-8-30,5-2 0,-4-1-332,5-9 1,4-5 163,6-9 1,0-10-1684,-1-9 715,4-5 604,5-15 1,-5-8 0,-2-8 0</inkml:trace>
  <inkml:trace contextRef="#ctx0" brushRef="#br0">13635 15837 8182,'0'-8'-271,"0"2"1,0 0 270,0 4 201,0-4 0,0 7 323,0 4 0,0 3 433,0 6-468,0 7-183,0-6 0,0 8-133,0-5 72,7 5-237,-6 5 0,10 0-252,-6 1 0,4 1 238,-4 3 6,6 3 0,-3 1 0,6-2 0</inkml:trace>
  <inkml:trace contextRef="#ctx0" brushRef="#br0">16621 15524 8182,'-9'-8'995,"-1"4"-1235,7 2-141,-3 2 287,6 0 566,0 0 207,6 0 0,7 0-249,5 0 1,8-1 42,-3-4 1,6 2-302,4-7 1,-1 1-200,6-6 1,-7 3-349,2 2 298,-3-2-386,-8 10 1,-1-4-455,-7 6 1,0 0-350,1 0 1266,-7 0 0,-2-7 0,-6 0 0</inkml:trace>
  <inkml:trace contextRef="#ctx0" brushRef="#br0">16848 15268 8182,'-14'0'-381,"6"2"630,4 3 0,2 11 433,2 12 1,0 8 62,0 12-248,0 9-547,0 1 1,0 10 251,0-6-425,0-1 241,6-4 1,2-8-160,6-6 0,5-9-82,0-10 1,5-10-335,-5-9 1,6-5 74,-1-5 1,-2-4-888,2-10 1369,-7-10 0,10-7 0,-5-7 0</inkml:trace>
  <inkml:trace contextRef="#ctx0" brushRef="#br0">17062 15610 8182,'19'0'0,"0"0"0,6 0 138,-1 0-4,2 0 15,-3 0 0,2 0 287,-6 0 1,0 6-186,-5 3 0,-5 2 60,1-1 1,-7 7-140,2-2 1,-4 7 28,-1-3 1,-1 6 241,-4-1-277,4-4 149,-12 7 167,11-11-294,-4 4-216,12-5 0,4-8-180,9-2 0,4-10-352,11-4 1,4-5 559,9-5 0,3-10 0,7-7 0</inkml:trace>
  <inkml:trace contextRef="#ctx0" brushRef="#br0">20431 15482 8502,'-14'0'1040,"8"0"-981,6 0 1,8 0 157,11 0 0,3 0 294,6 0 0,2-5-323,3 0 0,2-6-274,3 2 0,8-4-636,-3-1 399,2 0 225,4-1 0,-6-4-1017,0 0 566,-7 1 224,-8 3 0,-5 1-172,-5 0 1,-8 4 496,-5 1 0,-4-1 0,-1-4 0</inkml:trace>
  <inkml:trace contextRef="#ctx0" brushRef="#br0">20744 15169 8181,'-8'0'35,"2"0"306,6 6 1,0 8 294,0 10 1,5 3 102,-1 1-206,1 7-334,-5 2 0,0 10 436,0 0-390,0 1-128,0-6 1,6 4 76,4-3 0,-1-2-145,6-8 1,-3-9-289,12-1 0,-5-7-31,5-6 0,-2-4-429,1-6 0,4-8-799,-3-6 784,-3-7 355,5-7 0,-10-1-777,3 1 1136,-3 0 0,-2-7 0,0-1 0</inkml:trace>
  <inkml:trace contextRef="#ctx0" brushRef="#br0">21114 15482 8181,'23'0'-215,"1"0"1,-6 0 521,1 0 0,-8 0 1294,-2 0-1234,1 0 1,-3 1-193,-2 4 1,-3 3-288,-2 6 93,0-6 80,0 5 1,-2-1-68,-3 7 0,4 0 7,-4-5-114,4 1 1,1-1 77,0 0-104,0-6 1,1-2 207,4-6 0,3 0 244,6 0-237,0 0 1,0 0 143,1 0 227,-1 0-180,-6 0-20,-2 0 1,-6 2 116,0 3 1,-2 9-299,-2 10 1,-10 4-245,-10 5 0,2-3-372,-2 3 0,7-3 550,-2-1 0,3-7 0,2-2 0</inkml:trace>
  <inkml:trace contextRef="#ctx0" brushRef="#br0">13337 16775 8263,'0'-36'0,"0"3"-403,0 9-733,0 4 2497,0 12-239,0 1-700,0 26 1,-2-1-15,-3 15 0,2 3-257,-6 2 0,4 3 28,-4 2 1,1 1-191,-2 4 0,-1-11-183,6 1 1,-4-8-341,4-6 1,-4-3-424,4-7-402,0-6 1359,5-2 0,-6-19 0,-2-2 0</inkml:trace>
  <inkml:trace contextRef="#ctx0" brushRef="#br0">13422 16804 8263,'30'-7'-202,"3"-2"1,2-4 126,3-1 0,-5 2-169,-9 2 0,-4 4 497,-6 6 37,-6 0-274,-1 0 1,-9 0-340,-3 0-11,-3 6 319,-12 2 1,3 5-742,-7-4 396,0 4 360,2-12 0,-3 6 0,6-7 0,0 0-1,5 0 0,4 1-50,1 4 1,6-2 92,-2 7 0,3 1 82,2 8 1,0 3 657,0 6 1,0 7-55,0 3 1,0 4 259,0 6 1,0 2-332,0 7 1,0 6 53,0 4 0,-1 5-637,-2-31 1,1-1 0,0 36 26,0-34 1,0 1 0,0-2 0,2 0 16,0 2 1,0 0 0,0 34-74,0-6 0,0-6-854,0-8 512,0-7 280,0-7 1,0-5-1278,0-10 497,6-3-174,-4-10-552,4-1 440,-6 0 141,0-6 1080,0-2 0,-6-12 0,-2-2 0</inkml:trace>
  <inkml:trace contextRef="#ctx0" brushRef="#br0">13792 3696 8184,'-7'14'0,"1"2"0,-3 3 0,-3 0 0,8 10 0,-7-4 0,8 16 0,-7-3 0,7 3-64,-2 2 0,2-5-172,-2-1 196,4-5 0,-6 1-44,7-9 0,5-4-397,0-5 481,6-7 0,-3-2 0,6-6 0</inkml:trace>
  <inkml:trace contextRef="#ctx0" brushRef="#br0">13337 3739 8320,'0'8'-385,"-5"0"-374,0-4 516,0-2 433,5 4-160,-6-6 157,5 7 132,-6-6-129,1 6 66,4-7-144,-4 0 0,1 6-100,1 3 0,-3 1 74,2 4 1,2-1 3,-6 10 0,6 1-135,-2 5 0,-1-1 65,1 0 1,0 1-181,5-1 1,0-1 47,0-3 1,2 1-770,2-6 881,4 0 0,13-11 0,1-2 0</inkml:trace>
  <inkml:trace contextRef="#ctx0" brushRef="#br0">14403 3611 8206,'8'-6'0,"5"4"-248,-4-3 0,4-1-398,1 1 0,0 1 1874,0 4-737,-6 0 0,5 0-95,-4 0 0,2 7-178,-1 8 1,-4 7-279,-6 11 1,-1 11 64,-4 13 0,-5 11-1032,-9 8 834,9-32 1,-2 0 0,-4-6 0,-2-2 0,-1 6 0,1 0 0</inkml:trace>
  <inkml:trace contextRef="#ctx0" brushRef="#br0">14730 7393 8249,'-9'0'-423,"-1"0"0,1 0 84,-6 0 521,7 0 300,-4 0 0,4 0-179,-6 0-184,6 0 1,-3 6-82,6 3 1,-1 4 99,1 1 0,3 5 16,-2 0 0,2 11 84,2-1-117,0 8 0,2-5 35,2 6 0,3-6-512,2 1 239,4-3 0,-4-8-609,10-3 0,-3-5 407,3-5 0,2-2-678,-3-7 997,1-7 0,2-7 0,1-8 0</inkml:trace>
  <inkml:trace contextRef="#ctx0" brushRef="#br0">14901 7336 8249,'8'-22'0,"-2"1"-174,-6 7 0,1 6 268,4 3 1,-2 4 409,7 1 1,-5 1-404,4 4 0,-4 3 37,4 6 0,-4 5-132,4 0 0,-4 6 88,5-1 0,-7-2-475,2 2 0,-2-7-191,1 2-612,-2-3 1184,4-8 0,1 4 0,1-4 0</inkml:trace>
  <inkml:trace contextRef="#ctx0" brushRef="#br0">15213 7137 8228,'15'-5'-51,"-1"0"1,-5 0-4,1 5 1,-1 0 323,6 0 0,-1 7 335,0 2 1,-5 10-218,1 5-139,-1 3-62,-1 7 0,3 9-226,-6 9 79,0 10 1,-5-4-1649,0 4 1346,-7-4 1,0-1 0,-8 0-1</inkml:trace>
  <inkml:trace contextRef="#ctx0" brushRef="#br0">16237 10151 8635,'2'9'1223,"2"0"0,4-4-588,7 5-435,5-7 1,-3 5 56,7-4-85,0-2 0,4 4 27,1-6-71,5 0 1,-4 0 54,4 0 0,0 0-92,0 0 1,-6 0 110,-4 0 1,-7 0-98,2 0 1,-8 0 272,-1 0-254,-7 7 1,-3 7 87,-10 10 0,-15 17 66,-8 11-479,-7 9 1,17-23 0,-1 2-404,0 0 1,1 0 0,1 3 0,1 1 444,1 3 1,2 1 158,-1 5 0,0 1 0,-1 4 0,1 0 0,-2 1 0,-1 0 0,-1-1 0,0 0 0</inkml:trace>
  <inkml:trace contextRef="#ctx0" brushRef="#br0">17104 16320 8206,'-8'0'604,"-4"0"-141,4 0 0,-6 8-356,0 7 1,-5 5 60,0 9 1,-5 5-509,5 4 167,-6 3-33,3 2 0,-1-7-61,4-3 1,4-7-363,0-3 629,1-5 0,6 2 0,2-5 0</inkml:trace>
  <inkml:trace contextRef="#ctx0" brushRef="#br0">17119 16463 8206,'34'-5'-170,"-5"0"0,-1-4-281,-4 4 0,-4 0 384,-1 5 218,-9 0-83,3 0 1,-12 6-517,4 4 195,-4 3 51,-1 7 1,-6-4 201,-3 3 0,-4-3 0,-8 4 0,-1 2 0</inkml:trace>
  <inkml:trace contextRef="#ctx0" brushRef="#br0">17147 16576 7421,'8'7'423,"-2"1"287,-6 6 0,0 5-226,0 0 1,0 12-19,0 2 0,0 10 156,0 9-123,0 7-528,-6 18 0,3-3 357,-2-34 1,0 1-923,4-1 1,-1 0 647,-4 3 1,-1 0-1,6-1 1,-1-1-31,-2 0 1,-1-1-1,3 1 1,1-1-300,-4 31 1,3-7-550,2-16 0,0-9 824,0-15 0,-4 0 0,-1-10 0,0-3 0</inkml:trace>
  <inkml:trace contextRef="#ctx0" brushRef="#br0">14943 7236 8114,'0'-8'241,"0"2"559,0 6-432,0 0-431,0 6 1,0 4 152,0 9 0,0-2-71,0 7 1,0-1 88,0 6 1,2 4 10,3 0 1,-2 0-66,6-4 22,-6-1 0,8-4-63,-6 0 1,5-12-150,-6 3-184,7-11 227,-9 3 0,9-14 46,-6-2 0,0-10 29,-5-5 0,0-3-233,0-1 1,-5-1-13,0 1 0,-6 0 142,2-1 1,1 1 90,-2-1 1,2 6-52,-1-1 0,-2 6 262,6 0 0,0 6-8,5 3-10,0 6 0,0-2-14,0 10 0,0 4 154,0 10 0,7-1-39,2 5 1,-3 1 38,-1 4 0,1 1-305,-1-1 0,5-1 83,-6-3 1,1 1-214,-5-6 1,2-2-9,2-7-38,-2 3 89,4-12 0,-6 2-105,0-12 0,-1-1 60,-4-9 0,2-1-101,-7 1 1,3-5 158,-3 5 0,-1-1-4,6 1 1,-1 5 88,1-1-166,4 1 311,-6 6-95,7 0 0,2 2-30,3 6 1,-2 6 34,6 4 0,-4 2 141,4 3 1,-5 0-18,0 4 0,3-1-144,-3 5 0,1-4 24,-5 5 1,0-6 3,0 0 0,0-2-49,0-2 45,0 1 1,-5-6-223,1 1 90,-1-7-141,5 3 0,-2-12 134,-2-4 0,2-9-179,-3-4 1,4-6-41,1-4 0,0 3 31,0-3 0,0 3 180,0 1 0,0 6 18,0-1 0,0 11 180,0-1-45,0 3 433,0 3-140,0 2-208,0 25 0,0-6 225,0 15 1,0-1-69,0 6 1,0-1-159,0 5 1,4-3-72,1 4 1,2-7-131,-3 2 1,-2-3 168,3-1 0,1-7-411,-1-3 1,1-5-343,-1-4 211,-4-4-46,6 0 246,-7-11 0,0 4-52,0-13 0,-2-1 72,-3 1 1,4 0-161,-4 0 0,-1 0 62,1-1 0,-5 1 294,6 0 0,-7-7 0,3-1 0</inkml:trace>
  <inkml:trace contextRef="#ctx0" brushRef="#br0">16934 3810 8225,'-10'-5'-360,"1"1"584,6-1 1,-5 5 306,3 0 0,-1 8-284,-4 6 0,-2 8-220,2 11 1,-3 4 134,-1 5-12,0 1 0,0 3-86,0-4 0,1 7-225,3-11 0,4 5-649,6-10 0,2-1 170,2-9 640,11-2 0,7-13 0,6-2 0</inkml:trace>
  <inkml:trace contextRef="#ctx0" brushRef="#br0">17104 3910 8225,'0'-15'0,"-1"7"0,-4 4 0,2 2 216,-7 2-114,7 13 1,-8 3 148,6 12 0,-4 2-59,4 3 1,1-3-263,4 3 0,0-3 126,0-1 0,4-2-131,1-4 1,8-4 72,1-9 1,0-4-372,5-6 0,2-2 143,-2-2 1,1-10-17,-1-10 1,-8 2 334,3-2 0,-4 5-131,-1-5 1,-2 7 635,-7-2-409,0 3 1,0 7 128,0-1-286,0 7 45,-7-3-133,-1 6 0,-6 0-264,0 0 0,4 0-163,1 0 0,4-2 205,-4-3 0,6 2-35,-2-6 1,-1 4 316,1-4 0,-6 5 0,3-14 0,-6 2 0</inkml:trace>
  <inkml:trace contextRef="#ctx0" brushRef="#br0">17488 3668 8225,'8'6'843,"5"0"-99,-4 4 0,-1 4-197,2 0 1,-1 7-201,5 7 1,-1 7-155,-4 3 0,3 11-375,-8 8 1,1 8-489,-5 10 0,0-34 0,0 1 670,1 4 0,-2 2 0,-4 8 0,-3 2 0,0 7 0,1 0 0</inkml:trace>
  <inkml:trace contextRef="#ctx0" brushRef="#br0">18526 9582 8236,'-14'-6'0,"-5"2"-116,0-5 1,0 4-348,5-4 796,6 6 1134,-5-4-1153,12 7 0,-6 2-319,7 3 1,2 2 270,3 8 0,-1 5 5,11 4 0,-4 4 395,8 5-448,-3-3-106,4 12 1,-4-12 62,3 3 0,-3-2 46,-2 3 0,0-9-46,0 3 0,0-7 72,1 2 0,-1-5 32,0 1 1,-4-3 3,-1-2-99,1-6 116,4 4-166,0-10-147,0 4 161,0-6 1,1-8-166,-1-6-119,-6-6 147,4-15 1,-5-8-217,2-9 1,2-2-189,-6 2 0,1-1-536,-1 5 1,-3 1 322,2 4 1,0 7 605,0 3 0,4-4 0,6 1 0</inkml:trace>
  <inkml:trace contextRef="#ctx0" brushRef="#br0">18242 7364 8073,'-19'6'15,"0"4"1,0 3-16,5 1 214,-1 0 0,1 7 359,0 2 1,0 9-329,0 1 1,1 5-336,4-5 0,-3 7-1,8-3 1,-1-2-229,5-2 0,3-4-313,7-6 456,-1-2 0,13-8 176,-3-4 0,3 4 0,7-5 0</inkml:trace>
  <inkml:trace contextRef="#ctx0" brushRef="#br0">18370 7506 8073,'0'-8'138,"0"2"317,0 25 0,0-6-350,0 15 1,0 2-228,0 3 0,0 2-609,0-2 0,0-8 731,0 4 0,0-4 0,0 4 0</inkml:trace>
  <inkml:trace contextRef="#ctx0" brushRef="#br0">18768 7705 7947,'-10'5'245,"1"0"-102,6 6 1,-8 1-147,6 7 0,-6 7-163,1-3 1,-2 6 192,-2 4 1,-1-5-28,1 1 0,0-1 0,0-6 0</inkml:trace>
  <inkml:trace contextRef="#ctx0" brushRef="#br0">19038 7634 8021,'-9'7'543,"-1"2"0,5 4-200,-4 1-228,-1 0 70,2 0 1,-3 2-163,7 3 1,-6-3 73,5 3 0,-4-3 35,4-2 0,0 0 111,5 0 0,0 0-363,0 1 1,2-7 121,3-4 1,3-2-316,6-2 0,5-2-47,0-2 0,1-6-92,-1-9 1,-4 2 29,-1-7 1,0 0 120,-5-4 1,-2 0 229,-2-1 0,-4 5-126,-1 1 1,-6 7 249,-4 2 0,-4 6-67,-5 8 0,2 1-12,-7 4 0,7 3-98,-2 6 124,3 7 0,-5-5 0,-1 4 0</inkml:trace>
  <inkml:trace contextRef="#ctx0" brushRef="#br0">19379 7563 7917,'0'14'0,"0"1"1063,0-1-622,0 6 0,-5 4 63,1 9 1,-3-1-3,3 6 1,-6 6-437,-9 8-217,3 10 0,-15 4 79,17-28 1,-1 0 0,-22 30-1580,-1 3 1280,-3-3 0,-2-3 371,0-4 0,19-29 0,-1 1 0,0-1 0,0 1 0</inkml:trace>
  <inkml:trace contextRef="#ctx0" brushRef="#br0">20517 3710 8018,'-8'7'-4,"-5"-6"205,5 6-30,-6-7 1,5 0 193,-1 0-154,7 6 1,-8 2 9,6 6 1,-4 7-1,4 2 1,0 11-8,5 3-51,-6 5 0,4 5-312,-3 0 0,-1-1 138,1-8 0,2 0-821,8-10 0,8 1 141,6-15 691,6 3 0,-3-15 0,6 4 0</inkml:trace>
  <inkml:trace contextRef="#ctx0" brushRef="#br0">20730 3782 8208,'-2'15'178,"-2"4"1,2 5 348,-3 9 1,4 2-369,1 3 1,-5 1-226,0-5 0,0-1-1137,5-5 559,0 1 307,7-7 337,-6-2 0,12-6 0,-5 1 0</inkml:trace>
  <inkml:trace contextRef="#ctx0" brushRef="#br0">21071 3682 8063,'8'0'262,"5"2"203,-4 2 0,-3 0 139,-1 5-145,3 0-205,-6 6 0,4 5 192,-6 4 0,0 11-237,0 7 0,-2 7-176,-2 8 0,-6 6-276,-9 4 0,-4 4 24,7-33 0,-2 0 0,1 1 0,-2 1 0,-2-1 0,-1 1 1,1-2-1,0 1 0</inkml:trace>
  <inkml:trace contextRef="#ctx0" brushRef="#br0">10806 9070 7992,'0'-14'-537,"0"0"564,0-1 0,0 6 1097,0-1-701,0 7 0,0-5 29,0 4-245,0 2-18,0-4 0,0 12-86,0 4 1,0 9 111,0 4 1,0 17 49,0 7-119,0 13 0,0 16-1093,0-34 0,0 1 1016,-3 4 0,0 1 0,2 4 0,0 0 13,-1 4 1,-1 2 0,0 8-1,0 2-356,0 1 0,1 0 0,0 3 1,-1 1 397,3 1 0,0-1 1,0-2-1,-1 0-34,-1 0 1,-1 0 0,2-1 0,1-1-83,-3-4 1,1-2-1,1 2 1,0-2-108,1-5 1,0-2 0,0-3-1,0 0 109,0-5 1,0-2 0,0-2 0,0-1 123,0 0 0,0 0 0,0 36 142,0-8 1,0-7-181,0-2 1,5-10 51,0-4 0,-1-9 729,-4-1 1,0-6-721,0 1 1,0-8 493,0-1 0,0-7-662,0 2-540,0-3-645,0-2 140,0-6 1056,0-2 0,0-6 0</inkml:trace>
  <inkml:trace contextRef="#ctx0" brushRef="#br0">3171 5900 8307,'-6'8'609,"-1"6"-526,-2 0 0,3 2-320,6 8 1,7-4-1,8 7 811,7 3 0,6 10-207,5 2 0,5 12 33,10 7 0,-26-27 1,2-1-238,1-2 1,2-1-1,23 32-127,2-5 0,4-2-398,-4-3 0,5-1 164,4-4 0,-5-6-411,5 7 0,-12-12 280,3 7 1,-12-10-187,-7 0 0,-9-5 169,-5-4 1,-10 1 345,-4-6 0,1 4 0,-1-9 0,0-3 0</inkml:trace>
  <inkml:trace contextRef="#ctx0" brushRef="#br0">3569 6867 8094,'0'28'0,"0"0"0,0 1 0,2 6 0,2 2 0,4 5 0,7 0 0,5 7 0,4 3 0,3 4-145,1 0 1,2-3 144,3-1 0,4-8 1997,5-1 1,6-13-897,-1-11 1,0-10-545,-4-4 1,-2-12-150,-3-7 1,-3-13 15,-7-11 1,1-9-229,-1-5 1,-6-10-139,-3-4 1,-5-2-58,-4 2 1,-4-8-228,-6 2 1,-1-7-964,-4 4 0,-8-1 799,-6 5 0,7 32 0,-1 0-560,1-1 1,0 0 0,-1-3-1,-1 0 950,0-1 0,0-2 0,0 2 0,0-2 0,-2-3 0,0-1 0,-2-3 0,-2 0 0,-2-2 0</inkml:trace>
  <inkml:trace contextRef="#ctx0" brushRef="#br0">14773 6355 8390,'-15'-22'0,"1"1"454,0 7 1268,6 6-517,2 2-1069,6 6 0,11 6 97,3 3 1,8 4-318,-3 1 0,6 1 110,-1-1 1,3 0-318,1 0 0,1 0 191,-1 1 1,-1-3-891,-3-2 1,-2 2 989,-3-2 0,-3 2 0,4 3 0</inkml:trace>
  <inkml:trace contextRef="#ctx0" brushRef="#br0">15171 6213 8244,'-7'14'591,"0"6"-340,-8 4 0,1 9-396,0 5 1,-2 2-76,-3-2 1,3-4-128,-3-5 1,8-7 78,2-3 1,4-8 59,-4-2-161,5-6 1,-2 2 108,6-10 0,0 2 260,0-6 0,6 6 0,-2-4 91,5 7 1,-6 2-137,2 3 0,1 3 721,-1 6 1,1 6-173,-1 4 1,-2 3 36,7 1 0,-7 1 409,2-1 0,1 5-332,-1 0 0,4 7-54,-4-2 1,0-3-196,-5-2 0,4-2-111,1 3 1,0-9-1,-5 3 1,5-9 31,-1 0 1,1-3-32,-5-2 0,0-4 258,0-1-65,6-6-452,-4 4 0,11-7 0,-5 0 0</inkml:trace>
  <inkml:trace contextRef="#ctx0" brushRef="#br0">17787 5118 7838,'0'-14'330,"0"-1"1,0 0 363,0-4-516,6 3 0,-4-11 61,2 3 0,3-2-210,-2-3-24,6-6 0,-8-1 110,6-7 1,-4 1-39,4-1 0,-5-6-42,0-3 0,3-8 10,-3-2 0,3-1-50,-3 2 0,-2-3 52,3-2 0,-4-2 13,-1 7 0,0-7 29,0 1 1,2-2-386,3-2 1,-4 1 358,4 4 1,-3-1-5,-2 1 0,0 5-141,0-11 0,-2 3 134,-3-7 0,2 8-69,-6-3 0,4 9 52,-5 1 1,6 7-114,-6 2 1,5 11 159,-4-2 1,4 5 112,-4 1 1,4 2 29,-4 6 1,5 6-3,0-1 1,-3 7-115,3-2 605,-1 3-677,-1 2 178,4 6-285,-4 1-39,6 7-93,0 0 0,-2 7 230,-3 2 1,1 12-29,-11 7 0,3 7-7,-12 8 0,0 6 6,-4 3 1,-1 3-61,1 2 0,-2-2-65,-3-3 0,4-3-84,1-6 0,4-7-54,5-3 1,10-9-641,-1-5-838,1-3 1227,7-8 1,2-10-702,10-12 1216,9-7 0,3-7 0,6-1 0</inkml:trace>
  <inkml:trace contextRef="#ctx0" brushRef="#br0">17716 2730 8338,'14'-21'0,"2"12"436,3-1 1,-3 7-21,2 3 0,0 8 226,1 6 0,-2 11-161,7 8 1,-5 5-19,5-4 0,-6 3-235,6-3 1,0-1-246,4-5 1,-4-1-49,0-3 1,-5-4 169,4-5 1,-5-1-912,1 0 0,-4-1 391,0-4 0,-6 2 415,1-6 0,-7 6 0,3-3 0</inkml:trace>
  <inkml:trace contextRef="#ctx0" brushRef="#br0">15939 2914 8116,'-8'-6'-75,"-5"4"1,10-9-73,-7 7 0,7-3 1079,-2 3-517,4 2 1,-1-4 231,-2 6-141,2 0-496,-4 0 147,6 0 0,0 1 61,0 4 0,0 3-57,0 6 0,0 2 50,0 3 1,0 5-129,0 9 0,0 3 45,0 7 1,0 6-167,0 3 0,-5 3 56,0 2 0,0-6-357,5-4 1,2-9 190,3-5 1,4-11-295,10-8 0,5-6-113,9-8 1,-1-6-336,6-4 1,-2-9-364,2-4 1253,3-4 0,-11-8 0,5-1 0</inkml:trace>
  <inkml:trace contextRef="#ctx0" brushRef="#br0">16280 2872 8116,'0'-8'-189,"-2"2"-283,-3 6 1384,4 0-196,-12 0-489,12 0 117,-12 0-184,11 0 38,-4 0-265,6 0 1158,0 0-855,0 6 191,0-5-157,0 6 239,0-1-92,0-4-107,0 4-91,0-6-251,0 0-126,-6 0 121,4 0-123,-4 0 21,6 0-2977,0 0 1850,0-6 0,0-2 1266,0-6 0,6-1 0,2 1 0</inkml:trace>
  <inkml:trace contextRef="#ctx0" brushRef="#br0">16081 2985 8116,'-15'0'0,"6"0"0,0 0 0,4 0 1068,-5 0-587,7 0 1,3-4-165,10-1 1,4-5-129,5 6 0,5-6-69,9 6 0,-3-3-72,3 2 0,-3 2 127,-2-6 0,1 1-788,-1-2 1,-1-2 46,-3 2-1247,3-2 755,-12-2 1058,0 6 0,-15-5 0,-8 5 0</inkml:trace>
  <inkml:trace contextRef="#ctx0" brushRef="#br0">16251 2801 7107,'-4'14'740,"-1"0"1,0 5-344,5 0 1,0 6-145,0-1 0,0 3 40,0 1 1,0 2-56,0 3 1,0 4 35,0 5 0,0-4-21,0 0 0,0-6-302,0 1 0,6-5 71,4-4 0,3-3 32,1-7 1,0-6-658,0-4 1,0-2 329,1-2 0,-3-11-652,-2-3 0,2-10 378,-2 0 1,-4-2 546,-1-3 0,3 1 0,0-1 0</inkml:trace>
  <inkml:trace contextRef="#ctx0" brushRef="#br0">16422 3085 8116,'8'2'84,"-3"2"0,-2-1 133,1 7 0,-2-5 430,3 4 1,-4 5-183,-1 5 0,0 7-388,0-3 0,0 3 88,0-3 0,0 4-910,0-3 1,5-4 215,0-1 1,4-3 528,-4-2 0,6 1 0,-3-1 0</inkml:trace>
  <inkml:trace contextRef="#ctx0" brushRef="#br0">16735 3128 8116,'8'0'440,"-2"0"1,-6 1 166,0 4 1,0 8-182,0 6 0,0 6-308,0-2 0,0 9-306,0 1 1,-5 0 146,0-4 0,-1-2-547,1-4 0,4 0 312,-4-5 1,4-6-1272,1 2 1547,0-10 0,0 3 0,0-7 0</inkml:trace>
  <inkml:trace contextRef="#ctx0" brushRef="#br0">16692 3057 8116,'13'-15'0,"-4"1"0,9 0 0,-4 0 0,5-2 631,0-3 1,-2 3-383,7-3 0,-5 3-11,4 2 0,-5 0-747,1 0 1,-3 1 330,-2 4 0,-5-2-1396,1 6 958,-7-6 616,3 9 0,-6-4 0,0 6 0</inkml:trace>
  <inkml:trace contextRef="#ctx0" brushRef="#br0">16891 2744 8116,'0'14'0,"-5"5"129,1 0 0,-1 8 318,5 1 0,-5 7-38,0 8 0,-4 1-129,4 3 0,-4-1-192,4 6 0,0-6 129,5 1 1,0-9-198,0-5 1,2-4 86,3-5 1,-2-10-820,6-10 0,1-2 76,4-2 1,0-11 635,0-3 0,1-16 0,-1 0 0</inkml:trace>
  <inkml:trace contextRef="#ctx0" brushRef="#br0">16948 3057 8116,'2'7'-268,"2"-2"1,-1 1 107,7-1 0,-5 0 1130,4-5-584,-6 0 0,8 2 289,-6 2-403,0-2 0,-5 10-29,0-2 0,0 4-24,0 5 1,0-1-162,0 5 1,0-1 11,0 2 0,0 1-106,0-6 1,0 0-10,0-5 1,1-6 102,4-3 0,3-3-444,6-2 0,1-7 205,-1-2 0,0-10-451,0-5 0,0-3 57,1-1 0,-3 1-168,-2 3 0,-4-1 743,-6 6 0,6-6 0,2 3 0</inkml:trace>
  <inkml:trace contextRef="#ctx0" brushRef="#br0">17048 2616 8116,'7'0'0,"6"0"296,-3 0 0,-1 0-79,5 0 0,-3 6 765,8 4 1,3 2-353,2 2 0,3 2-181,1 3 1,1-1-183,-1 5 1,-1 3-55,-3 7 1,-4 1-275,-5 4 0,-8 8 125,-2-3 1,-5 4-547,-5 1 1,-9 4 126,-9 9 0,-6-1-1657,-4 7 1733,-3-1 0,12-30 0,-1-1 0,-1 1 0,1-1 0</inkml:trace>
  <inkml:trace contextRef="#ctx0" brushRef="#br0">19265 3099 8059,'-14'-5'-93,"0"1"1,1-3 455,4 3 261,-4 2 1,7-1-539,-4 12 0,-1 9 112,7 15 1,-7 11-113,1 13 1,-1 0 65,2 4 1,-2-2-132,6-2 1,2-8-188,7-7 0,4-5-324,7-9 1,3-7-246,1-7 0,7-6 338,-3-8 1,0-8 396,0-6 0,-5-7 0,2-7 0</inkml:trace>
  <inkml:trace contextRef="#ctx0" brushRef="#br0">19280 3241 8291,'0'-8'78,"6"-4"-78,3 2 0,10 2 430,5-1 1,-2-5-348,2-5 1,1-5-560,8 5 1,-4-5 39,-1 5 0,-4 1-926,-5 3 1362,-10 1 0,4-6 0,-13-3 0</inkml:trace>
  <inkml:trace contextRef="#ctx0" brushRef="#br0">19450 2971 8097,'-8'14'-346,"4"1"1,-3-1 507,3 0 1,-3 7-60,3 2 0,2 6 608,-3 4 0,2 5-201,-2 9 0,4-3-341,-4 4 0,3-4-35,2-1 0,0-9-154,0-5 0,2-2-52,3-8 1,3-2-295,6-7 0,0-4-28,0-6 0,2 0 209,3 0 0,-3-11 185,3-3 0,3-10 0,0 2 0</inkml:trace>
  <inkml:trace contextRef="#ctx0" brushRef="#br0">19621 3270 8112,'0'9'117,"0"1"0,5-6 221,-1 6 1,1 6-357,-5 7 0,0 4 51,0 2 1,0-1-198,0 1 0,2-3 68,2-2 1,0 1-1035,5-6 1130,-6 0 0,10-4 0,-5-1 0</inkml:trace>
  <inkml:trace contextRef="#ctx0" brushRef="#br0">19891 3227 8360,'6'8'922,"-4"5"-772,3-4 1,-4 10 86,-1 5 1,0 3-90,0 1 1,-1 1 88,-4-1 1,2 0-345,-7 1 0,6-2 150,-6-4 0,5-1-711,-4-3 1,4-3 168,-4 3 499,6-9 0,-10 2 0,5-4 0</inkml:trace>
  <inkml:trace contextRef="#ctx0" brushRef="#br0">19919 3312 8112,'15'-28'-386,"4"-2"270,0-3 0,0 3 296,-5-3 0,0 3-80,0 1 1,-4 2-246,-1 4 0,-6 2 84,2 7-727,-3 0 132,-2-1 428,0 1 0,-7 5 228,-2-1 0,1 7 0,-1-2-50,-1 4 50,2 1 0,0 5 457,3-1-209,4 7 228,-5-3 0,6 6-95,0 1 1,4-1 42,1 0 1,0 5 64,-5 0 0,5 6-73,-1-1 1,1 4-411,-5 6 1,0 0 99,0 4 0,0 2-560,0-7 1,0 5 268,0-5 0,0-5-265,0-4 1,0-7 19,0 2 430,0-9 0,0 3 0,0-6 0</inkml:trace>
  <inkml:trace contextRef="#ctx0" brushRef="#br0">20161 3184 8112,'10'0'129,"-1"0"-65,-6 0 1,4 2 618,-7 3 1,0 7-200,0 7 0,-2 5-420,-3-5 1,4 6 12,-4-1 1,-1-2-1,1 2 1,0-5-7,5 4 0,2-7-271,3-2-88,2 1 0,9-9 185,3 3 1,-3-4-274,3-10 0,1-4 152,-1-10 1,5 2-79,-5-7 1,0 0 79,-5-4 1,0 1-299,1 3 1,-7-1-99,-4 6 618,-2 0 0,-8-1 0,-2-3 0</inkml:trace>
  <inkml:trace contextRef="#ctx0" brushRef="#br0">19863 3369 8022,'-8'-8'-269,"1"-4"0,7 4 0,0-6 498,0-1 0,2 1-63,3 0 1,4 0-58,10 0 0,-1-5-142,5 0 0,1-5 75,4 5 1,-4-5-373,0 5 1,-1 0 4,6 5 0,-1 0 325,1 0 0,-7-7 0,-2-1 0</inkml:trace>
  <inkml:trace contextRef="#ctx0" brushRef="#br0">19976 3469 8095,'0'19'-961,"0"0"481,0 0 432,0-5 0,7-6 255,2-3 1,1-5-93,4-5 0,-3-8-659,8-6 544,3-6 0,0 3 0,7-7 0</inkml:trace>
  <inkml:trace contextRef="#ctx0" brushRef="#br0">20488 2872 7673,'2'9'668,"3"1"1,1-1-420,3 5 0,4 5 1,-4 0 5,4-1 0,0 4-297,-4 1 0,2 4-59,-6 2 0,4-1 72,-4 1 1,0 7-313,-5 7 1,-2 7 175,-2 12 0,-6-2-1839,-9 6 2004,3 0 0,-10 6 0,3-1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4920 7151 8191,'-10'-14'-967,"1"-1"1338,6 1 31,-10 0-275,11 0 384,-4 6 632,6-5-615,0 12-196,0-12-120,6 11 0,4 2 19,9 10 1,-3 10-65,3 9 1,-4 2-61,0 12 1,-1 0-170,0 14 1,0-2-83,1 11 0,-6-12-333,0-2 1,-1-8 39,2-6 0,-4-3-256,-6-7 0,0-5-218,0-4 257,0-10 1,-6-3 653,-4-6 0,-2-6 0,-7-7 0,0-6 0,-5-1 0,5 1 0,-5 3 0,6-3 0,3 8 0,6 2 0,4 5 99,-4 0 1,5 4 70,0 4 1,4 11 684,4 8 0,3 11-241,2 3 0,9 5-38,-4 0 0,10-4 35,-1 0 0,1-6-188,4 1 1,-2-11-146,7-8 1,-5-1-3,-4-9 0,3-5 97,-4-9 0,-2-10-128,-2-9 1,-3-5-47,-2-9 1,-6-1-610,-3-4 0,-4 4 270,-1-3 1,-1-4-1105,-4-1 1,-3 2 627,-6-3 1,0 8 615,-1-3 0,1 4 0,0 1 0</inkml:trace>
  <inkml:trace contextRef="#ctx0" brushRef="#br0">20574 7165 8015,'-8'0'760,"1"0"0,9 0-638,3 0 0,3 5 604,6 0 1,6-1-243,4-4 0,9 0 8,5 0 1,16-1-108,7-4 0,7 2-480,3-7 1,-3 2 276,-6-1 1,-4-2-122,-15 6 1,3 0-451,-8 5 1,1-1 291,-1-4 1,-3 4-694,-7-4 0,-4 3 359,0 2 0,-7 0-580,2 0 0,-8-5-296,-1 1 1416,-7-1 0,-3-1 1,-8-2-1</inkml:trace>
  <inkml:trace contextRef="#ctx0" brushRef="#br0">21483 6795 8015,'10'7'597,"-1"2"0,1-2 154,4-3 0,0 4-253,1 2 0,0 1-23,4-2 0,3 2-126,7-6 1,-1 4 8,1-4 1,-1 5-72,1-6 0,-6 7-43,1-1 0,-7-2-162,2 1 1,-3-4 305,-2 5-294,1-1 1,-8 5 81,-2 0 0,-3 1-11,-2-1 1,-8 0-2,-6 0 1,-8 7-76,-12 3 1,-5 9-200,-13 5 0,-7 3-334,25-20 0,-3 0 0,-2 1 0,-1-1-593,2 1 1,0-1 0,-28 13-356,19-5 1392,15-7 0,-1-9 0,9-4 0,-3-3 0</inkml:trace>
  <inkml:trace contextRef="#ctx0" brushRef="#br0">20574 8189 8100,'-15'0'312,"1"0"39,0 0 0,4 0 662,1 0-19,6 0 0,-2 0-163,10 0-654,9 0 1,8 0 253,7 0 1,5 0-101,4 0 0,13 0-158,10 0 0,4-8 63,11-6 1,0-1-581,-5-4 1,-6 4 329,-18 0 0,0-4-1153,-9 0 0,-4 2-552,-6 8 0,-6 1 34,-8 3 1685,-6 3 0,-8-4 0,-8 6 0</inkml:trace>
  <inkml:trace contextRef="#ctx0" brushRef="#br0">21327 7876 8059,'14'0'0,"0"0"310,1 0 0,5 0 129,4 0 1,-2 5 206,2-1 1,-2 3-161,2-3 1,2 4 11,-2 7 1,-3-1 0,-2 0 1,-4 2-133,0 3 0,-7 1 237,-4 4 1,-2-2-172,-2-3 0,0-2-260,0 7 0,-8-7-156,-6 2 1,-15-3-171,-13-2 1,-7 1-183,-8-1 0,-6 2-517,-4 3 1,-4 3-183,33-8 0,0 0 0,-33 10 1034,0 0 0,0-7 0,6 3 0</inkml:trace>
  <inkml:trace contextRef="#ctx0" brushRef="#br0">26445 8658 8106,'0'-14'619,"0"6"0,-1 1-16,-4 7 0,4 7-210,-4 2 0,3 5-115,2 5 0,0-3-1,0 3 1,7-5-186,2-4 0,4 2-25,1-2 0,0-2-112,0 1 0,2-6 161,3 2 0,-3 1-172,3-1 0,-5 2-122,-4-3 1,2-2-548,-2 3 441,-4 2 1,0 1 70,-6 7 1,5-6 178,0 1 1,-1-6-27,-4 6 50,7-7 1,1 2-95,6-10 1,2-5 20,3-8 0,-4 0 22,4-6 0,2 7-29,-2-2 1,1 3 420,-1 2 0,-3 6-135,3 3 1,-3-1 731,-2 1-503,0 1 1,-1 5 647,-3 4-204,2-3-520,-10 10 1,10-10-129,-2 3 1,4-4-146,5-1 0,3-1-143,7-4 1,-1-5-425,0-9 0,1 4-686,-1-4 1,-4 3 131,0 2 1045,-7 6 0,4-11 0,-7 3 0</inkml:trace>
  <inkml:trace contextRef="#ctx0" brushRef="#br0">512 9596 9216,'-8'0'0,"2"-1"-215,6-4-115,0 3 570,0-4 408,0 6-508,6 0 0,2 6 148,6 4 0,-4-2-250,-1 1 1,1-4-116,4 4 1,0-4 86,1 4 1,-6-5-293,1 0 1,-6-2-220,6-2 375,-1 0 1,1 0-8,-1 0 1,1-6 135,4-4 1,-3-7-139,3-2 1,-3 0 113,8 5 1,-1 1 255,1 4 1,-4-3 67,4 8 0,2-1 108,-2 5 1,4 5-231,-4-1 1,5 6 148,-5-5 0,5 6-25,-5-2 0,0-1-113,-5 2 0,0-7-200,0 2 0,-3-4 127,4-1 0,-4-8-589,8-6 0,3-7 313,1-7 1,9-5 184,1 0 0,13-7 0,-2 4 0</inkml:trace>
  <inkml:trace contextRef="#ctx0" brushRef="#br0">21953 11700 8447,'0'30'-102,"0"3"1,0-3-153,0 3 0,6-3 690,3-1-106,4-7-121,8 5 1,-4-16-380,7 3-60,-1-9 265,12-5 0,1-10 11,7-9 0,0-7 14,-1-8 0,-1-3 2,-3 3 1,-3 3 73,-6 7 0,-3 4 3,-2 5 1,1 7 296,-6 4-35,0 8-299,-11 11 1,5 2 488,-4 7-225,4-1-125,-5 6 0,5-7-11,-4-3 1,5 1-152,5-1 1,3-4-206,7-6 0,1-6 178,3 2 0,5-5-175,9-5 0,-4-3 155,0-6 0,-2 5-57,-8-1 0,-5 7-359,-4-2 130,-7 10 192,4 9 0,-7 4 255,0 5 1,-4 1-107,-1 4 1,-1-5 29,2-4 1,2-4-72,-2 0 0,4-8 4,5-2 1,3-6-127,6-9 138,7 1-16,2-18 1,0 9-139,1-5 117,-6 5 77,9-2 1,-11 6-3,3-1 0,-8 6-10,-1-1 0,-5 7 163,5-1 0,-7 2-122,2 2 0,-1 0 126,1 0 1,-4 0-272,4 0-19,3 0 131,1 0 1,16-8-842,4-6 1,9-7 121,0-7 456,-3 6 0,6-11 1,-4 3-1</inkml:trace>
  <inkml:trace contextRef="#ctx0" brushRef="#br0">24953 11686 8260,'-8'-6'0,"1"4"0,1-4 0,3 12 0,-7 3 0,7 10 0,-8 4 0,6 5 0,1 0 0,4 1 0,0-5 0,0-1 0,1-5 0,4 1 0,8-4 0,6 0 0,3-6 538,1 1 0,3-7 506,12 1 1,-5-4-806,5-4 1,4-4-411,6-6 0,-6-1 145,-4 1 0,-6 0-116,1 0 1,-8 1 139,-1 4 0,-7 2 9,2 7 0,-8 0 76,-1 0 0,-5 11 36,4 4 0,-6 2 176,2-3 1,-2 5-53,2 0 1,-3 2 106,2-2 0,4-8-163,2 3 0,2-5-11,3 1 0,7-4-148,6-6 0,7 0 111,7 0 0,11-11-425,-1-3 0,6-5 105,-6 0 0,2 3-31,-2-3 0,-9 5 260,-10 4 1,0-1 189,-4 7 1,2-1-149,-7 5 0,-2 5-12,2-1 0,-5 7-47,4-1 1,-4 3 66,5 1 0,4-2-84,6-2 0,5 1 74,-1-6 1,3-1-351,2-4 1,-5-1-15,0-4 1,-1-3-6,6-6 0,0 0 206,-1 0 0,1 1 126,0 3 0,-5 3 81,0 2 0,-5 3-139,5-2 1,-7 4 233,2 4 1,-3 3 6,-1 2 1,-1 2 22,1-6 1,4 4-311,0-4 0,11 5-216,-1-6 1,11 1 16,3-5 1,4-5-308,6 1 0,0-8 73,-5 3 1,-2 1 170,-8-1 1,-4 5 413,-10 0 1,1-3 128,-6 3 1,0-1 164,-4 5 1,-1 5-173,1-1 1,4 6 72,0-5 1,7 6-48,-3-2 0,5-1-47,0 2 0,6-7-256,-1 1 0,8-2 61,2-2 0,3-2-402,11-2 1,-3-3 196,8-2 1,-5-2-58,-5 6 0,-2-4 303,-7 4 1,-9 0 282,-5 5 0,5 0-174,-6 0 1,6 2 130,-1 2 1,4 0 17,5 5 0,6-6-24,0 2 0,-4-3-363,-1-2 0,5 0-170,13 0 1,4-7 41,-36 3 1,0-1-1,-1 0 1,-1 0 14,0-2 1,-1 0 0,37-4-90,-6-8 1,-4 2 179,-1-2 1,-7 8 39,-3-4 0,-7 9 603,-11-3 0,-3 6-21,-6-2 0,-6 6-441,1 9 1,-5-1-738,5 10 0,-1-3 661,6-2 0,-7 7 0,-2 1 0</inkml:trace>
  <inkml:trace contextRef="#ctx0" brushRef="#br0">4237 4748 9850,'-23'-19'-917,"-1"0"0,5 0 1552,-5 5 0,1 0-152,-6 0 0,-1 6 53,-3 3 1,-3 4-180,-7 1 0,-6 11-240,-3 3 0,-3 10-7,-2-1 1,5 10-307,-1 5 1,6 5 252,-5 4 0,5 5-144,20-21 0,1 0 0,1 0 0,0 1 60,-1 1 1,0 1 0,-1 0 0,2 0-40,-18 27 0,5 10 268,14-4 1,5 5-97,10-5 1,3 12-126,6 1 1,1-36 0,1-1 12,2-2 0,1-1 1,8 37 73,0-38 1,2-2 0,17 23-188,11-8 1,7-8 206,7-6 1,0-5 192,4-9 1,6-10-178,4-9 0,-25-9 0,3-3 74,5-1 1,1-3 0,-1-4 0,1-2-261,-3-1 0,0-2 0,1-1 1,0 0 168,3-3 1,1 0-1,1-1 1,1 0-321,8-3 0,-1-1 1,-4-2-1,-2-3 203,-3-1 1,-1-1-1,0-2 1,-3-1 170,0-4 1,-1 0-1,-2 1 1,-1 1-62,2 0 1,-2 1-1,-6 0 1,-2 0 102,-7 4 1,-2 0-1,-3 0 1,-3 0-21,12-26 0,-9-4 44,-11 4 1,-8 1-8,-5 4 1,-7-6-237,-7-4 1,-7-5-118,3 32 0,-3-1 0,-3-4 0,-3-2-272,0-5 0,-3 0 1,-7 0-1,-2 1 136,-2 3 0,-4 2 0,-10 0 0,-5 3 5,0 3 0,-3 4 0,-6 4 0,-3 4 39,-1 7 1,-2 4-1,-7 4 1,-2 4 83,23 6 1,-1 1 0,-1 3-1,-4 1 1,-2 2 0,1 2-188,2 1 0,1 0 1,1 3-1,1 2 1,0 1-1,1 3 348,1 1 0,1 2 0,0 2 0,2 1 0,-1 1 0,2 1 0,2 3 0,0-1 0</inkml:trace>
  <inkml:trace contextRef="#ctx0" brushRef="#br1">4365 9582 8181,'-22'0'1070,"3"0"-282,10 0-550,2 0 0,9 0 30,3 0 1,6 5 534,12-1-441,8 7 1,17-9 79,5 3 1,11-4-198,3-1 0,5 0-203,-5 0 1,2-1 130,2-4 1,-31 4-1,1-1-80,-1-3 1,0 0 0,3 3-1,-2 0 167,30-8 0,-4 7-101,-15-2 0,1-1-18,-5 1 1,-1 0-179,-4 5 0,-2 0-565,-3 0 0,1-4 365,-5-1 0,-3 0-2390,-7 5 2627,-4 0 0,-4 5 0,3 0 0,3-1 0</inkml:trace>
  <inkml:trace contextRef="#ctx0" brushRef="#br1">7877 9482 8123,'-9'0'-59,"-1"0"1,5-1 58,-4-4 282,6 3 513,-4-4 143,7 6 638,0 0-1261,7 0 1,1 0-9,6 0 1,8 2-1,6 2 0,13-2-12,12 3 0,8 1 126,6-1 1,2 0-1287,2-5 1044,0 0 1,0-2-134,0-3 0,-31 2 0,1 0 7,-1-1 0,1-2 0,38-6-90,-13 2 1,-4-1 88,-10 2 1,-10 2-311,-9 7 1,-9 0 158,-5 0 0,-5 2 99,-4 3 0,2-4 0,-4 6 0</inkml:trace>
  <inkml:trace contextRef="#ctx0" brushRef="#br0">3768 15311 8049,'0'-9'-281,"0"-1"-422,0 7 563,0-10 140,0 12 0,0-12 0,0 12 0,2-6 0,2 7 0,0 0 0,5 0 0,-4 7 0,4 2 0,-6 8 0,2 2 0,2 7 0,-3-3 0,1 4 0,-5 2 2251,0-1-1513,6 0 1,-4 6-345,3-1 1,-2 6-245,2-1 0,-4 5-69,4 4 0,-2-1 40,2 6 1,-4-1 0,4 1 1,-3 2-31,-2-7 0,4 5 10,1-5 1,1 7-12,-1-2-1037,-3 10 1041,4-4 1,-4 12 34,2-4 1,-2-3-254,3-1 1,1-4-18,-1-1 1,1 5 99,-1 0 0,-4 2-128,4-7 1,1 6-38,-1-11 177,0 7 12,-5-15 0,5 8 220,-1-9-4,1 9-164,-5-14 1,0 12 84,0-2 0,-1-2-63,-4 6 0,3-6 10,-2 1 1,-3-4 48,2-5 1,1 1-38,4-6 1,-5-1 440,0-8 0,1 1-654,4-6 0,0 4-90,0-4-59,0 0-125,0-11 1,0 5-1167,0-4 415,0-2 1158,6-1 0,-5-19 0,6-2 0</inkml:trace>
  <inkml:trace contextRef="#ctx0" brushRef="#br0">3896 15169 8049,'-8'-6'240,"2"4"206,6-4 1,6 7 93,4 4-309,9-3-97,3 10 1,6-9 86,1 7 0,-1-5-75,0 4 0,1-6-129,-1 2 0,1-3 65,-1-2 0,-4 0-208,0 0 1,-2 0-204,1 0 230,4 0 54,-11 0 1,9 4-63,-6 1-43,0 6 137,2-9 0,-5 10 4,3-2 0,-5 4 52,-5 5 1,4-2 14,-4 7 0,-2 0 22,-3 4 1,3 1 14,-2-1 0,-1 7-33,-4 3 0,0 1 15,0-1 0,0 3 47,0-3-73,0 3 40,0 2 1,0-1 20,0 1 1,5 0-37,0-1 1,-1 6-1,-4-1 0,0 7 17,0-2 1,0 5-3,0 4 0,0 9-264,0 6 0,0 4 262,0-4 1,0 2-1443,0-3 1429,0-2-74,0-31 1,0 0-1,5 34 12,0-1 1,6 4-146,-2-12 1,-1-1 177,2-9 1,-5 0-4,4 0 1,-1 0-1,1-1 1,3-3-419,-8-1 193,7-7 83,-9 4 0,6-12-488,-3-4 305,-4-3 7,5-8 0,-6 3-520,0-6 0,-1-4 899,-4-6 1,-3-6-1622,-6 2 1627,0 3 0,-7-7 0,-1 6 0</inkml:trace>
  <inkml:trace contextRef="#ctx0" brushRef="#br0">4124 17913 8049,'-8'0'0,"-5"6"1,13-4 803,0 2-312,6-2-167,9-2 0,0 0 132,4 0 1,3 0-252,7 0 1,1-2-167,3-2 1,0 2-298,10-3 0,-2 4 257,11 1 0,-6-7 0,3-1 0</inkml:trace>
  <inkml:trace contextRef="#ctx0" brushRef="#br0">7095 15013 8323,'0'14'331,"0"0"1,0 7-176,0 2 1,5-1-61,0 2 0,-1 4 14,-4 6 1,0 0-3,0 0 0,2 0-33,3 4 69,-4 3-39,6-4 1,-7 5-7,0 1 66,6 6-190,-5 1 1,6 9 163,-7 2 1,0 4 9,0 6 1,0-4 11,0-1 0,0 0-319,0 5 1,0-4 111,0-1 0,0-1 2,0 1-77,0-3 178,0-6 0,0-6-48,0-4 0,4 2 32,1-1 1,5-1-11,-6-4 1,6 4 49,-5 0 1,1 7 25,-1-2 1,-4 2-77,4-2 0,1 2 9,-1-7 0,0 5-234,-5-4 246,0-1-17,0-4 1,1-2-207,4-3 214,-3 3-91,4-11 1,-6 4 116,0-5 0,0-5-155,0-1 1,0-5 102,0 1 1,0-4-224,0 0-2,0-1-578,-6-6 362,4-2 204,-4-6 0,1-1-1575,0-4 1795,1-9 0,4-15 0,0-7 0</inkml:trace>
  <inkml:trace contextRef="#ctx0" brushRef="#br0">7266 15155 9295,'9'4'241,"1"1"0,4 0-108,5-5-53,6 0 0,4-6-90,8-4 0,5-4 52,0-5 1,-4 5-234,0 0 1,-2-1 166,2 6 0,-5 3-107,-9 1 1,-2 5-60,-3 5 46,-9 2 135,9 14 1,-16 3 145,6 9 1,-6 3-35,2 7 1,-3 4-35,-2 1 1,0-1 50,0-4 0,0 1 141,0 3-1,0-1-85,0 6 0,0-4 102,0 4 0,0-2-85,0 2-40,0 4-53,0-6 1,4 5-109,1-2-741,0 2 783,1-5 0,-4 7-96,3 0 1,1 6-26,-1 4 0,1-1 23,-1 5 0,-4-8 177,4 8 0,-3-4 125,-2-1 0,4 4-62,1-4 0,1-3-97,-1-1 0,-2-9-217,7 0-39,-1-14 74,-1 8 0,3-17-204,-6 4 0,0-4 48,-5-2 1,4 0-157,1 1 0,0-5 82,-5-1 0,-2-5 349,-2 1 0,-3-4-1332,-2 0 970,-4-1-115,5 0 462,-6 0 0,-6 0 0,-3 1 0</inkml:trace>
  <inkml:trace contextRef="#ctx0" brushRef="#br0">7479 17671 8049,'-14'0'0,"4"-2"421,1-2 686,6 2-664,-4-4 0,15 6 81,6 0 0,7-5-185,7 0-166,1 1 1,6 4-325,3 0 95,-4-7-388,7 6 65,-4-12 1,-1 5-1519,-3-6 1897,-3 0 0,-1-7 0,-1-1 0</inkml:trace>
  <inkml:trace contextRef="#ctx0" brushRef="#br0">4109 14458 8049,'0'10'161,"0"-1"1,0 7 42,0 8 0,0 9-29,0 5 0,0-2-52,0 2 84,0 0-17,0 4 1,0 1 136,0 0-173,0-1 0,0 3-124,0 2 5,0-3 1,-1 12-89,-4-4 0,3 1-148,-2-1 1,1-9-80,-2-10 1,3-4-284,-2-6 1,2-7-453,2-6 527,0-7 182,0-9 0,0-12 306,0-15 0,-6-16 0,-2-9 0</inkml:trace>
  <inkml:trace contextRef="#ctx0" brushRef="#br0">4052 14757 8049,'0'-10'76,"0"1"1,-6 6 80,5-4 1,-10 9-81,6 3 155,-6 2-121,3 8 0,-2 4-39,1 0 1,4 4-69,-4-4 1,6 5-333,-2-5 1,-2 0 240,3-5 87,-1 0 0,5 0 0,0 1 0</inkml:trace>
  <inkml:trace contextRef="#ctx0" brushRef="#br0">4138 14657 8049,'8'6'0,"4"2"-185,-2 7 0,2 5 303,3-4 0,-1 11 215,0-4 0,0-2-381,1-2 0,-1-3-326,0-2 0,0-6 122,0-3 252,1-4 0,-1-7 0,0-2 0</inkml:trace>
  <inkml:trace contextRef="#ctx0" brushRef="#br0">4095 13662 8049,'-6'-8'-438,"4"2"274,-4 6 353,6 0 1,0 1-121,0 4 1,0 5 100,0 9 1,0-2-70,0 7 0,0-1 121,0 6 0,0-2-152,0-4 1,0 7-4,0-6 1,0 4-115,0-9 49,0 0-77,0-11-17,0-1 129,0-7 1,5-4-19,-1-5 0,6-2-71,-5-13 1,6 0-160,-2-4 1,4 0 167,1-1 1,0 5-91,0 1 1,-4 5 206,-1-1-120,1 4 95,-2 7 0,3 0-7,-6 3 0,1 4-4,-1-4 101,-4 10 1,6 2-79,-7 8 1,4 0 148,1 4 1,1-1-118,-1 5 0,-2 1 88,7 5 1,-6 5 120,6 4-43,-1 10-316,6 2 0,-6 7 141,1 0 1,-1-2-15,5-3 1,-1-3-132,-4-6 1,-1-4 152,-3-5 1,-3-3-5,2-12 0,-4 0 101,-4-5 1,-4-6 198,-6-3 1,-5-5 133,0-5-166,-7-3-383,4-6 0,-6-2-158,-1-3 1,1 2 1,-1-7 1,1 2-355,0-2 0,1-2 197,3 2 0,5 3-139,10 2 0,2-1 479,7 1 0,7 0 0,0 5 0</inkml:trace>
  <inkml:trace contextRef="#ctx0" brushRef="#br0">4763 14259 8049,'-14'-8'0,"5"-3"-257,-1 6-442,7-6 1392,-3 3-201,6 1-292,0-6 0,1 5-52,4-6 0,3 4 15,6 1 0,2-1-5,3-4 0,3 0-86,6 0 1,1 1-8,-1 4 1,6-2-37,-1 6-191,6 0 111,-2 5 0,-1 2-106,-3 2-63,-3 4 241,-2 6 1,1 1-99,-1-1 113,-6 0 2,-1 0 1,-2 5 29,0 0 1,0 7-33,-5-3 0,-4-2 109,-1-2 1,1 1-6,4-1-100,-6 6 16,4-9 0,-9 6-21,7-3 20,-7-3-39,10 5 1,-7-6 4,4 4 1,1-3 2,-7 3 0,6 2 4,-5-2 1,4 6-22,-4-1 1,4-2 2,-4 1 1,4 0-14,-4 0 1,5 4-3,-6-3 0,1-2 181,-5 2-152,6-1 54,-4 6 0,6-2 134,-3-4 1,-4 4-183,4-3 1,1 3 10,-1 1 1,1 1-16,-1-1 1,-3 2-9,2 3 1,3-1-65,-3 6 40,1 0 45,-5 4 0,0-4 5,0 0-40,0-6 68,7 2 1,-6 0 6,4-1 0,1 0-11,-1-5 0,4 2 97,-4 4 0,6-4-85,-1 3 1,-2 3 6,1 2 1,1 1-126,4-1 126,0-3-22,0 0 1,-1-4-136,-4 7-55,4-6 96,-5 9 0,4-11-4,-2 3 1,3 4 92,-4 0 0,-1 0-5,1 1 1,-4 0 35,5 4 1,-6 1 165,6 0 0,-2-1-8,1 1-161,4-1-19,-5 1 0,1-5 121,1 0-147,-1-6 0,4 9 0,-2-3 1,-2 3 0,1-2 2,4 4 0,-1-4-20,-4 9 0,4-4 3,-4-2 0,4 0-25,1-5 0,2 3-45,3-7 69,-3 7 4,4-10 1,1 6 95,3-3-88,-4-3-9,7 5 0,-5-5 11,6 3 1,-4-1 33,0 6 1,-2-7 5,2 2 1,-2-3-82,-3-1 1,-2-1-4,7 1 1,-7-1-38,2 1 89,-3-1-25,-2-6 0,0 5-169,1-3 159,-1-4 23,0 1 1,0-2-3,0 0 1,1 1-38,-1-1 1,-5-2 1,1 7 0,-1-6 6,6 0 1,-1 3 3,0-2 1,0 2-183,0-3 184,1-2-7,-1 5 0,0-7 64,0 0-54,1 0 0,0-4 0,3-1 34,1 2 1,1-3-53,-1 2 1,-1-5 8,5 4 1,-4-6 2,5 2 0,-5-3 5,5-2 0,-6 0 204,6 0-187,-6 0-17,8-7 0,-5-1 69,3-6-62,2 0-2,-10-7 1,10 4 11,-7-7 0,-1 7-99,-3-2 0,-1 8-161,0 1 0,-4 6-172,-1-6-348,-6 7-1241,10-3 813,-12 6 248,6 0-1042,-7 6 1000,0-4 969,-7 4 0,0-6 0,-8 0 0</inkml:trace>
  <inkml:trace contextRef="#ctx0" brushRef="#br0">7209 17998 8049,'-8'0'702,"2"0"0,6 2-252,0 2 1,1-2-191,4 3 1,-2-4-56,7-1 0,-1 0-17,5 0-173,0 0 159,7 0 0,-4 0-250,7 0 96,-7-6-63,10 4 1,-11-4-120,3 6 1,-3 0 61,-2 0 22,-6 0 0,-2 2 133,-6 2 1,-8 6 107,-6 9 0,-6 4-295,-9 11-33,1 2 67,-7 13 0,5-3-390,-3 6-536,3-6 755,8-4 0,3-13-110,9-10 1,-1-4 378,6 0 0,7-7 0,6-2 0</inkml:trace>
  <inkml:trace contextRef="#ctx0" brushRef="#br0">7635 17785 8049,'-12'9'-64,"2"1"1,-1-6-71,6 6 0,-4-1 468,4 6 0,-6-1-59,2 0 1,-2 7-153,1 2 1,-2-1-93,2 2 1,-3 0-192,-1 4 1,5-1-107,-1-3 1,7-4 265,-2-5 0,-3-8 0,1 0 0</inkml:trace>
  <inkml:trace contextRef="#ctx0" brushRef="#br0">7635 17856 8049,'8'0'0,"0"0"627,-3 0-139,-4 0-273,12 0 0,-10 0-156,7 0 0,-6 0-124,6 0 1,-5 5-449,4-1 0,-6 3-130,2-3-180,-3-2 148,-2 11 675,0-6 0,0 8 0,0-1 0</inkml:trace>
  <inkml:trace contextRef="#ctx0" brushRef="#br0">7664 17984 8133,'0'8'432,"-5"0"-176,0-4 0,1 4-51,4 6 1,0 2-15,0 3 0,0 5 13,0 9 1,0 3-1,0 7 0,0 0-120,0-1 1,0-4-220,0 0 0,4-6-288,1 1 213,0-9-171,1 2 1,-4-10-460,2 3 1,-2-8 839,-2-1 0,6-7 0,2 3 0</inkml:trace>
  <inkml:trace contextRef="#ctx0" brushRef="#br0">7507 18624 8049,'15'0'-1898,"4"0"2887,0 0 1,1 6-430,-1 3 0,2 6-393,2 3 0,3-2-234,-8 3 0,6 2-316,-5-2 0,0 4 138,-5-4 0,1 0-316,-1-4 561,0-8 0,0 6 0,0-5 0</inkml:trace>
  <inkml:trace contextRef="#ctx0" brushRef="#br0">7792 18552 8049,'-14'0'104,"4"0"52,1 0 0,-1 0 39,-4 0 1,4 7 325,1 2 1,1 5-241,-1 5 1,-3 7-76,8 12 1,-7-1-795,1 11 0,2 1 588,-1-2 0,-1 1 0,-4-6 0</inkml:trace>
  <inkml:trace contextRef="#ctx0" brushRef="#br0">4237 18183 8049,'0'-16'0,"0"-3"0,0 3-444,0-3 277,0 4 0,0 0 452,0 1 748,0 6-906,0 2-159,0 6 100,0 6 1,0-3 84,0 7-17,0 6-64,0 6 1,0 0 12,0-3 1,0-8-9,0-2 0,0-4 301,0 5-289,0-7-18,0 9 0,0-4 24,0 6 22,0 1-81,0-1 0,-1 2-97,-4 3 0,3-2-46,-2 7 1,-3-5-276,3 4 0,-1-5-22,5 1 0,0-8-786,0-2 1045,0-6 1,0-9 0,0-10 0</inkml:trace>
  <inkml:trace contextRef="#ctx0" brushRef="#br0">4195 18055 8171,'-15'0'572,"3"6"-372,2 4 1,2 2-68,4 3 0,1 3-49,-7 1 1,7 5-222,-2-5 1,2 2-21,-2-2 1,4-4-309,-4 4 1,3-8 247,2-1 0,0-5-61,0 4 0,2-6 278,3 2 0,-4-3 0,6-2 0</inkml:trace>
  <inkml:trace contextRef="#ctx0" brushRef="#br0">4166 18254 8049,'14'-10'-72,"1"1"1,-1 1-6,0-1 1,7-3 208,2 8 0,4-6-50,2 6 0,-1-1-179,1 5 106,-7 0 14,-2 0 1,-2 6-690,-4 4 666,3 2 0,-15 9 0,4 1 0</inkml:trace>
  <inkml:trace contextRef="#ctx0" brushRef="#br0">4081 18666 8049,'6'14'881,"4"1"-650,2-1-57,9 0 1,-4 2 57,7 3 0,0 3-74,4 6 1,1-1-95,-1-3 1,0 1-353,1-6-575,-1 0 638,7-5 0,-10 0-1167,4 1 710,-17-7 682,7 4 0,-11-4 0,6 6 0</inkml:trace>
  <inkml:trace contextRef="#ctx0" brushRef="#br0">4252 18709 8049,'0'-18'-14,"0"4"1,-2 9-15,-3 1 299,4 2 1,-7 2 453,3 0 1,3 6-400,-2 4 0,-3 9-305,3 5 1,-3 4-314,3 5 183,2 4-238,-11 5 0,12-4-814,-4 0 885,3-6 276,2-4 0,0-7 0,0-7 0</inkml:trace>
  <inkml:trace contextRef="#ctx0" brushRef="#br0">7394 14501 8049,'-7'-8'-581,"6"2"716,-12 6 337,12 0 0,-6 12-199,7 7 1,-1 8-51,-4 6 0,3 8-77,-2 7 0,2 4-142,2-5 0,0 1-432,0-6-150,0 1 554,0-7 1,5 2-259,-1-10 0,3 1-411,-2-15-533,-4 4 967,5-17 1,-6-1 258,0-9 0,-6-10 0,-2-3 0</inkml:trace>
  <inkml:trace contextRef="#ctx0" brushRef="#br0">7251 14771 7103,'0'14'-361,"-1"0"259,-4 1 1,4-1-123,-4 0 19,-3 0 158,6 0 1,-4-4 46,6-1 0,0-6 0,-6 4 0,4-1 0,-4 2 0</inkml:trace>
  <inkml:trace contextRef="#ctx0" brushRef="#br0">7351 14600 8049,'16'0'-165,"3"0"0,-3 2-283,3 3 0,1-2 423,-1 6 0,2-4 622,-2 4-768,-4-5-121,6 2 280,-7-6 0,-6-2-612,-3-2 316,-4-4 308,-1-7 0,0 1 0,0 0 0</inkml:trace>
  <inkml:trace contextRef="#ctx0" brushRef="#br0">7209 13747 8049,'0'-8'0,"-2"-3"-52,-2 7 0,2-3-264,-3 3 383,4 2 1,1-3 35,0 10 1,0 0-35,0 9 1,1-3 5,4 8 0,-3-2-6,2 2 0,3-3 63,-3 3-260,7-3-24,-9-2 36,11-6-309,-12-2 308,12-6 0,-10-1 19,6-4 0,-5-5-13,0-9 1,3 2-22,-3-7 0,6 5 24,-5-4 0,6 1 4,-2-2 0,-1 3 132,2 7 60,-7 0 19,9 6 131,-10-5 0,9 13-55,-6 0 1,1 13 173,-1 11 0,-2 4-76,6 5 0,-5 4 67,0 5 1,-2 6-69,-2-1 0,5 1-53,-1-6 0,1-1-207,-5-3-138,0-3 281,0-13 1,0-1-207,0-7 192,0 0-115,0-6 1,-1-2-86,-4-6 0,2-1 44,-7-4 0,2-5-171,-1-9 0,2-4-150,7-10 0,0-4-284,0-5 1,0-1-130,0 0 1,0 7 740,0 3 0,0-4 0,0 1 0</inkml:trace>
  <inkml:trace contextRef="#ctx0" brushRef="#br0">7806 14415 8049,'-6'-14'-757,"4"0"454,-3 0 360,4 6 0,1-5 321,0 4 1,6-4-246,4-1-20,2 0-28,2 0 0,5 1 187,0 3-154,7 4-64,2 0 1,4 4 9,6-3 0,-2 5-16,2 5 1,1-2-120,-6 7 0,1-1 93,-6 6 1,-6 3-150,-3 1 1,0 2 228,-5-2-57,4 3-32,-10 6 1,4 2 37,-2 4-21,2 2 46,-10 7 0,9-1 24,-6 1 0,4 0-15,-4-1 1,4 1 13,-4 0 1,1-1 8,-1 1 1,-2 1-3,7 3 0,-7-1-80,2 6-748,-4-6 778,6 9 1,-6-9 106,4 6-86,3-6-13,-7 3 1,7-6 8,-3-1 1,-2 1-22,7 0 1,-6-1 5,6 1 0,-5 4 6,4 1 1,-4 6-4,4-2 1,-4-2-73,5 2-559,-7-6 616,9 3 0,-8-1-69,5-1 63,1 0-16,-3 2 1,6 0 308,-3 3 1,1 2-229,-2-7 0,4 2 12,-4-1 1,4-9-58,1 4 0,-4-4 8,-1 4 1,0-7 10,6-2-1,-1 2-26,0-6 1,-4 9 123,-1-5-100,1 5 359,4-9 1,0 10-327,0-7 0,0 0 63,1-5 0,-1 1-46,0-1 0,0 1-94,1-1 1,3 1 7,1-1 0,-1 0-16,-9 1 59,4-1-72,-5 1 0,6-6-86,0 1 0,-1-5 66,-4 5 0,4-5-22,-3 4 0,2-5 68,2 1 1,-4-4-4,-1 0 0,1-1 2,4 0 1,0 0 6,0 1 0,5-1-19,0 0 1,2-1 13,-2-4 0,-2 4 25,7-4 0,-5 2 28,5-1 0,-5 1 32,4-6 0,-4-1 24,5-4 0,-7-6-1,2-3 0,2-4-391,-2-1 0,1-7-55,-1-3 0,-1-7 118,5-2-31,-5-7 185,9 4 0,-12-5 149,4 3-138,3 3-70,-6 7 1,0-1-146,-7 1 1,-1 6-48,2 3 0,1-2-367,-6 2 1,-1 0-531,-4 5 1176,0 0 0,0-7 0,0-1 0</inkml:trace>
  <inkml:trace contextRef="#ctx0" brushRef="#br0">9754 15084 7414,'0'14'347,"0"5"-213,0 0 1,0 11 68,0-2 0,0 10-59,0 0 0,0 3 118,0 2 0,1 4-33,4 1 1,-2 5 160,7-1 0,-5 5-307,4 5 0,-4 1 229,4 3 0,-6-1 54,2-3-156,-3 2-39,-2 1 0,0 0-20,0-3-1312,0-4 1261,0 12 0,0-9-80,0 1 1,0-1 35,0-9 0,0-4-199,0-5 1,0-1 85,0-4 0,0-3-46,0-2 1,0-8 39,0-1-104,0-7 1011,0 4-1252,0-13-201,0 4-23,0-16 0,0-4 85,0-16 1,4-3-219,1-1 0,5-7 420,-6-3 0,1-3 345,-5-2 0,6-6 0,2-1 0</inkml:trace>
  <inkml:trace contextRef="#ctx0" brushRef="#br0">9896 15467 8049,'14'-36'0,"-4"3"-488,-1 9 244,1-3 253,-2 12 1,4-11 373,-2 7 0,-2 0-243,1 5 1,1 0-147,4 0 0,0 0 123,0-1-182,0 1 0,1 6 39,-1 3 0,0 4 99,0 1 0,-4 1-218,-1 4 198,-6 9 1,10 9 0,-11 3 14,2-2 1,-2 8 32,-2-4 0,0 4 171,0-4 1,5 5 213,-1 1-217,1-1-94,-5 1 0,5 4 187,0 10-174,-1 2-258,-4 13 1,0 5 23,0 3-1288,0 10 1298,0-15 0,0 10-163,0-9 1,2 0-168,3-5 1,-4 3 34,4-8 0,1 0 36,-1-15 0,5 2-88,-6-10 1,1-3 78,-5-7 1,0 1 94,0-6 0,0 5-234,0-5 0,-6 4 972,-4-4 1,2 5-530,-1-5 0,-7 6 0,-6-3 0</inkml:trace>
  <inkml:trace contextRef="#ctx0" brushRef="#br0">9853 17017 8049,'0'-9'206,"0"-1"1,0 1 42,0-6 1,11 4 149,4-3 1,8 3 69,1-8 1,4-3-243,6-2 0,-3-3-254,7-1 1,-6 4-285,1 1 0,-3 5-1360,-2-1 1671,-6 10 0,5-4 0,-5 5 0</inkml:trace>
  <inkml:trace contextRef="#ctx0" brushRef="#br0">9541 17202 8049,'0'-8'-977,"6"2"0,2 1 1744,6 0-334,7-6-280,-6 3 0,6-12 1,-7-4 1,5 2-58,0-2 0,2 2 164,-3-2 0,-2 5-64,3 10-135,-3-4 1,-3 13 27,-4 0 0,2 13 9,-6 11 0,0 2-159,-5 3 1,0 4-31,0 0 1,-2 5-246,-3-5 0,4 5-47,-4-5 1,3-4-696,2-5 1077,0-7 0,0 3 0,0-5 0</inkml:trace>
  <inkml:trace contextRef="#ctx0" brushRef="#br0">10052 17173 8049,'-14'5'-30,"0"0"1,4 6-47,1-2 1,0 4 485,-6 1 0,1 5-130,0 0 1,0 5-180,-1-5 1,1 6-100,0-1 1,0-2-248,0 2 0,1-2-45,3 1 1,-2-2-878,2-7 1167,4 0 0,-7 1 0,5-1 0</inkml:trace>
  <inkml:trace contextRef="#ctx0" brushRef="#br0">10067 17301 8049,'20'-14'-958,"-4"6"441,4-4 517,-5 10-164,-1-4 0,-6 7-59,-3 4 1,-4 3 222,-1 6 0,0 0 0,-13 7 0,-2 1 0</inkml:trace>
  <inkml:trace contextRef="#ctx0" brushRef="#br0">10123 17387 7213,'0'20'1057,"-4"-2"-665,-1 5 1,-1 7-132,1 8 0,3 5-95,-2 4 1,2 2-140,2 3 1,-5 0-112,1-9 0,-1 1-352,5-10 0,5-6-1426,-1-4 1862,1-7 0,1 4 0,2-7 0</inkml:trace>
  <inkml:trace contextRef="#ctx0" brushRef="#br0">9825 18112 8049,'0'14'255,"0"0"1,5-4-345,-1-1 1,12-4 352,-2 4 0,15-4 494,-1 5 1,5-1-162,1 5-216,-4 0-403,11 7 1,-11 0-201,3 2 0,-3 4-136,-2-3 1,-1 3-401,-3 1 1,1-6 258,-6-3 0,-1-3-884,-9-2 1383,4-6 0,-5 5 0,6-5 0</inkml:trace>
  <inkml:trace contextRef="#ctx0" brushRef="#br0">10251 18112 8049,'-6'-10'3,"-3"1"1,1 6-4,-2-2 1209,1 3-489,-5 2-368,-1 0 1,1 11-50,0 4 1,0 10-143,-1 3 0,1 7-141,0 8 1,-5 1 38,0 3 0,0-2-188,5 2 0,0-8-864,0-1 0,4-12 993,1-3 0,5-5 0,-2-4 0</inkml:trace>
  <inkml:trace contextRef="#ctx0" brushRef="#br0">9839 14373 8049,'0'-14'543,"0"-1"-440,0 7-52,0 2 1,5 9 202,0 7 1,6 7-30,-2 16 1,4 5-166,1 10 0,-6 7 66,-3 7 1,-4-1-124,-1-4 0,5 0 27,0 0 0,-1-5-201,-4 0 0,0-5 3,0 5 0,0-6-16,0 2 1,0-6-80,0-4 1,0-8-243,0-6 0,-4-11-466,-1 1 486,-6-9 485,3-5 0,-6-15 0,0-7 0</inkml:trace>
  <inkml:trace contextRef="#ctx0" brushRef="#br0">9825 14700 8049,'0'-14'0,"-2"6"-98,-2 3 1,0 5 256,-5 5 0,-1 4 293,-4 10 1,0 2-357,0 2 1,1 9-240,4-4 0,-4 2 28,4-6 0,1 1-213,-2-6 1,7 0-559,-2-5 446,4-6 440,1 5 0,0-11 0,0 4 0</inkml:trace>
  <inkml:trace contextRef="#ctx0" brushRef="#br0">9839 14515 8049,'14'-8'0,"1"3"0,4 10 33,-1 5 0,3 4 66,-2 5 0,-3 1-48,3 4 0,-2-4 139,2-5 0,-3-3-377,3-2-152,-3-4 1,-2-7-512,0-4 431,-6-3 419,-2-6 0,1-7 0,0-1 0</inkml:trace>
  <inkml:trace contextRef="#ctx0" brushRef="#br0">9740 13690 8049,'0'-22'34,"0"2"75,0 6 18,0 6 0,0 8-106,0 9 0,0 5 107,0 5 0,-2 3-140,-3 7 1,4 4 84,-4 0 0,3 0-163,2-4 1,-4-7 13,-1-3 64,0-3 0,7-8-101,2-4-93,-2-2 179,4-2 1,1-8-135,2-6 0,2-2 96,-1-8 1,4 5-146,0-4 1,0 1 118,5-2 1,-3 2-12,-2 3 1,-1 3 84,-4-3 0,4 10-131,-3 4 276,-4 3 1,5 4 78,-6 3 1,-1 4 104,-4 10 1,2 5-31,3 9 0,-4 3 114,4 7 0,-3 1 91,-2 3-275,6 4-77,-4 0 1,9 2 3,-7-5-585,1-7 578,-5 0 0,5-13-168,0 1 25,-1-7 116,-4-8 0,-1 0 69,-4 0 1,2-6-176,-7-3 1,-1-3-155,-8-2 1,-1 0 277,-4 0 0,-3 0-401,4 0 0,-4 0-1031,-2 0 639,7-7 303,-5-1 367,5-6 0,-6-6 0,-1-2 0</inkml:trace>
  <inkml:trace contextRef="#ctx0" brushRef="#br0">4479 13420 8049,'-8'0'88,"-5"-6"1,12 3 117,-4-7 1,4 6 199,1-6 58,0 7-216,0-3-17,0 6-114,6 0 1,-3 1 73,7 4 0,-1 8-75,5 6 1,-1 6-179,-4-1 0,2 2 21,-6 3 0,0-1-190,-5 1 0,0-1-1103,0 1 655,0-7 263,0-2 416,0-6 0,0 1 0,0-1 0</inkml:trace>
  <inkml:trace contextRef="#ctx0" brushRef="#br0">7678 13363 8049,'-5'-14'-529,"1"0"265,-1 6 0,-2 2 448,6-1 0,-4 6 336,10-4 1,3 10-78,6 4-273,0 4-43,7 8 0,-5 1-18,3 6 54,-4 1-91,0-7 0,-3 3 16,-2-6 60,2 0-54,-10 1 1,4-4 50,-6 3 1,0-3-77,0-2 1,-6 0-27,-4 1 1,-2-1-113,-2 0-85,-7 0 211,5-6 0,-4 3 10,5-6 8,8 0 64,0 1-54,1-4 0,6 4-81,0-6 1,13-6-115,10-4 1,10-3-106,5-1 0,7 0-808,7 0 686,6 0 1,20-1 0,1 1 0</inkml:trace>
  <inkml:trace contextRef="#ctx0" brushRef="#br0">10038 13363 8049,'2'10'-80,"2"-1"117,4 1 1,11 4 331,0 0-28,7 1-258,-11-1 1,6 0-216,-7 0 249,0 0-144,1 1 0,-6-6-137,1 1 1,-7-6 90,1 6-112,-2-1 157,-2 5 0,-6-1-6,-4-3 1,2 2 185,-1-2-163,-1-4-5,-4 7 214,0-12 27,6 6 120,2-7 13,-1 6 0,7-5-66,0 4 0,7 2 72,7-3 1,0 6-211,0-6 0,1 8 122,-1-3-179,0 4-100,-6 1 130,-2 6 0,-7-2-760,-4 5 311,-9 1 322,-8 11 0,-13 1 0,-2 7 0</inkml:trace>
  <inkml:trace contextRef="#ctx0" brushRef="#br1">512 9553 8262,'-14'0'0,"1"-6"0,4-3 0,1-4 619,3-1-119,4 0-219,-6 6 0,12-5 69,0 4-98,6-10-84,-3 3 1,12 0-75,4 7 0,3 5 97,1 0 1,2 8-93,4 6 1,-3 10 87,7 9 1,-6-1-214,1 5 1,-3-4-219,-2-5 163,-6-4 48,5-6 1,-11-6-112,3-3-67,-3-3 226,4-2 1,-7-12-117,6-2 1,-6-14 77,6-1 0,-4-2-9,0 2 0,-1 1 49,0-1 1,-5 9 57,1 6 0,-1 1 101,6 8 1,-6 7-53,1 7 0,1 9 170,8 1 0,-4 6-193,4-1 1,-1-2-36,1 2 0,-2-9-12,7 0 1,-1-8 15,6-7 0,6-1-46,3-4 1,3-4-201,1-10 0,1-2-518,0-3-437,-1-2 565,1 3 1,1-3 565,4 2 0,-3-3 0,7 7 0,2-1 0,1 2 0,2 0 0</inkml:trace>
  <inkml:trace contextRef="#ctx0" brushRef="#br0">4351 13278 8393,'-14'-22'0,"1"0"-137,4 3 1,-4 2-374,4-7 501,-4 7 0,0-4 216,4 7 0,-4 0-115,4-1 0,-2 1 2,1 0 1,-2 6-51,2 3 0,-7 4-27,-2 1 0,0 0-164,5 0 228,-7 0-28,5 0 1,-9 0 0,6 0 0,-5 6-12,5 3 0,-6 10 18,1 5 1,-2 9-36,-3 5 1,1 11 4,-1 8 0,6 6-216,-1 8 0,6-3 194,0 3 1,6-3-97,3 8 115,6-10 1,-4 2-17,7-6 1,7 6 3,2-2 1,9-3-16,1-1 0,6-4 16,-1-1 0,7 0 242,2 0 0,5 0-65,-5 0 1,5 3 51,-4-3 1,5 1-1,-1-11-1013,-3-5 764,-1-14 1,6-9-4,3-10 80,9-15 0,5-16-21,9-16 0,-32 12 1,0-3-18,0-3 1,-2-3 0,1-2 0,-3-3-26,0-4 0,-3-2 0,-3 1 0,-2-2-11,0 0 1,-1 0-1,-5-4 1,-1 1 53,0 2 1,-1 1 0,-2-2 0,-2 0 4,-3 6 1,0 0 0,0 0 0,-1 1 256,3-29-206,-2 3-118,-7 11 1,-7 5 25,-2 0 0,-10 6-165,-5-1 0,2 4-322,-2 5 0,-6-1 67,-8 6 1,2 1-232,-2 8 1,7 4 94,-3 6 0,4 4 539,2 1 0,4 10 0,1-1 0,-1 3 0</inkml:trace>
  <inkml:trace contextRef="#ctx0" brushRef="#br0">7536 13264 8187,'-35'-27'-637,"-3"3"1,3-1-94,2 6 738,3 0 0,7 10 48,-1-1 1,0 7-86,-4-2 0,4 5 115,0 5 0,1 8-104,-6 6 1,2 4 164,4-4 0,-4 7 334,3-3-271,-3 4-12,-1 8 0,4 3 44,0 9 1,7 4-61,-2 6 0,8 6-345,2 3 0,5 4 243,0 1 0,3-31 0,2 2 3,0 1 1,2-1 0,3 0 0,3-2-4,14 36 1,4-5-9,2-4 0,5-6-69,4-9-25,3-3 0,7-1-58,-1-1 1,2-1 174,-2-8-96,4-4 1,12-7-82,4-3 1,2-10 73,2-9 1,-11-5-17,-3-5 0,-3-11-28,3-12 0,0-8-8,-1-12 1,1 2 45,0-6 4,-13 7 1,2-12 197,-13 0-194,-6 0 0,-6-16 29,-7-3 0,-6 2-7,-5 32 1,-1-1 0,-2 1 0,0 0-182,-2-3 1,-1 0-1,-3 2 1,-2-1 184,-3-1 0,-2 0 1,-3-1-1,-3-1-29,-1 0 0,-2-1 0,-2 0 0,-1 0-8,-3 0 0,-1 1 1,1 4-1,0 2-164,2 5 0,0 1 82,2 2 1,-1 2-1,-22-18-18,-1 6 1,-5 19-13,1 15 0,-2 14-681,2 9 810,-3 13 0,4 6 0,-6 9 0,0 4 0</inkml:trace>
  <inkml:trace contextRef="#ctx0" brushRef="#br0">12341 15610 8234,'-22'0'0,"8"1"31,9 4 0,5-2 110,5 7 0,3-6 389,6 6-226,13-1 0,-2 7-42,13 3 1,-5-3 72,5 3-154,0-3 1,3-4 55,-3-2 1,3-4-119,-3-6 1,3 0-155,2 0 0,11-11 114,3-3 0,7-8-357,-2 3 0,3-7 308,-8 3-678,3-4 727,-16-2 0,10-1 47,-7-3 1,7-3-227,-2-7 0,1-7 167,0-7 0,-26 23 1,-1-2-42,-1-3 0,-2-2 0,-2-1 0,-1 0-195,-3 0 1,-1-1 0,-1-1-1,0-1 190,0-2 1,-2 0-1,1-4 1,-1-1-238,-1-7 0,0-1 0,1 5 0,-1 0 173,-2-2 0,-1 0 15,1-1 1,-1-1 0,-1 0 0,-2 0-14,1-5 1,1 0 0,-1 7 0,0 0 33,0-2 1,0 0-1,0 2 1,0 1-33,1 0 0,-2-1 0,-1 1 0,0 1 31,0 3 0,-1 0 0,-2 0 0,0 1-20,0 6 0,0 0 0,-1 0 0,0 0 17,-1 2 0,0 1 0,0-1 0,0-1-3,0-1 0,0 0 0,-1 4 0,0 0-12,-1-2 1,0 0-1,-2-32-6,-5-1 1,1 8 35,-1 2 0,-4-1 68,3-4 1,4 8-2,1 6 0,-1 7 229,1 7 0,-1 8-752,1 7 1,4 6 993,-4 7-256,-3 7 0,5 2 337,-7 6 0,6 0-540,-6 0 0,7 6 143,-2 4 1,-1 3-136,1 1 0,1 0-126,4 0 1,-5 0 48,0 1 1,-1 5-9,1 4 1,2 4 0,-7 5 1,-1 7-18,-8 12 0,-4 2-25,-11 12 1,-7 1-218,18-32 0,-1 1 0,-2 2 0,0 1 205,2 1 0,0 1 1,-1 0-1,0 0 49,3-1 1,1 0 0,1-2 0,2-2-325,-5 26 1,2-8 98,7-16 0,6-5-1260,3-9 787,4-10 1,7-21 695,2-8 0,6-14 0</inkml:trace>
  <inkml:trace contextRef="#ctx0" brushRef="#br0">13891 12127 8284,'6'-8'185,"2"-5"0,7 13-144,-1 0 1,0 6 898,0 9 0,5 5-317,0 4 1,5 3-261,-5 1 0,6 5-92,-1 0 0,3 2-407,1-2 1,5-7-92,0 2 0,1-4-123,-6-1 0,5 3 350,0-7 0,1 0 0,-6-5 0</inkml:trace>
  <inkml:trace contextRef="#ctx0" brushRef="#br0">512 3384 11348,'-22'-21'-811,"8"5"925,9-3 0,5 10 603,5 4 0,3 5-366,6 5 0,7 3-814,2 6 240,10-6 1,7 4 110,12-2 1,2-4-98,12-1 0,1-7-293,4-7 0,0-7 370,0-12 0,1-7-78,-34 16 0,0 0 0,4-2 0,2 1 230,3-2 0,0 1 0,1 1 0,-1-1 1,-2 2 1,0 0 0,-2 4 0,-2 2-3,30-6 0,2 5 76,2 4 0,3 4-214,2 6 1,-8 6 103,-11 4 0,-2 9 231,-3 4 0,-3 4-262,-1 2 0,-2-3 162,2-2 0,8 1-57,-3-6 0,10-6-46,-1-8 0,-3-5-23,-1-5 0,3-11-229,1-12 1,-28 13 0,1 0 210,4-4 1,0 0-1,1 1 1,0 0-157,1-1 1,0 0-1,0-1 1,-1 0 51,-6 3 0,-1 1 1,2 1-1,0 2-88,37-11 1,-4 13 337,4 1 0,-3 10 27,-2 10 0,-11 6 131,-3 12 0,-14 0-156,-1 1 0,-4 6-4,0 3 0,3-4 74,-3-1 0,9 1 10,6-6 1,2 2-108,2-11 0,0-6-25,-1-9 0,1-5-175,0-9 0,3-5 161,7-14 0,5 1-123,-30 13 1,2 1 0,0 2 0,0 1 66,-1-2 0,-1 2 1,2 1-1,-1 1 12,33-15 1,-31 17 0,2 2-115,2-3 0,1 1 0,4 2 0,1 1-972,4-1 1,1 0 1075,-4 1 0,0 2 0,-3 4 0,0 1 0,1-1 0,1 1 0,1-1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15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20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2.png"/><Relationship Id="rId15" Type="http://schemas.openxmlformats.org/officeDocument/2006/relationships/image" Target="../media/image123.png"/><Relationship Id="rId10" Type="http://schemas.openxmlformats.org/officeDocument/2006/relationships/image" Target="../media/image20.png"/><Relationship Id="rId4" Type="http://schemas.openxmlformats.org/officeDocument/2006/relationships/image" Target="../media/image14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21.png"/><Relationship Id="rId1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50.png"/><Relationship Id="rId12" Type="http://schemas.openxmlformats.org/officeDocument/2006/relationships/image" Target="../media/image110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2.png"/><Relationship Id="rId15" Type="http://schemas.openxmlformats.org/officeDocument/2006/relationships/image" Target="../media/image140.png"/><Relationship Id="rId10" Type="http://schemas.openxmlformats.org/officeDocument/2006/relationships/image" Target="../media/image80.png"/><Relationship Id="rId4" Type="http://schemas.openxmlformats.org/officeDocument/2006/relationships/image" Target="NULL"/><Relationship Id="rId9" Type="http://schemas.openxmlformats.org/officeDocument/2006/relationships/image" Target="../media/image70.png"/><Relationship Id="rId1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" Type="http://schemas.openxmlformats.org/officeDocument/2006/relationships/image" Target="../media/image261.png"/><Relationship Id="rId21" Type="http://schemas.openxmlformats.org/officeDocument/2006/relationships/customXml" Target="../ink/ink19.xml"/><Relationship Id="rId34" Type="http://schemas.openxmlformats.org/officeDocument/2006/relationships/image" Target="../media/image44.png"/><Relationship Id="rId7" Type="http://schemas.openxmlformats.org/officeDocument/2006/relationships/customXml" Target="../ink/ink12.xml"/><Relationship Id="rId12" Type="http://schemas.openxmlformats.org/officeDocument/2006/relationships/image" Target="../media/image31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2" Type="http://schemas.openxmlformats.org/officeDocument/2006/relationships/image" Target="../media/image251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14.xml"/><Relationship Id="rId24" Type="http://schemas.openxmlformats.org/officeDocument/2006/relationships/image" Target="../media/image38.png"/><Relationship Id="rId32" Type="http://schemas.openxmlformats.org/officeDocument/2006/relationships/image" Target="../media/image43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41.png"/><Relationship Id="rId10" Type="http://schemas.openxmlformats.org/officeDocument/2006/relationships/image" Target="../media/image30.png"/><Relationship Id="rId19" Type="http://schemas.openxmlformats.org/officeDocument/2006/relationships/customXml" Target="../ink/ink18.xml"/><Relationship Id="rId31" Type="http://schemas.openxmlformats.org/officeDocument/2006/relationships/customXml" Target="../ink/ink24.xml"/><Relationship Id="rId4" Type="http://schemas.openxmlformats.org/officeDocument/2006/relationships/image" Target="../media/image27.png"/><Relationship Id="rId9" Type="http://schemas.openxmlformats.org/officeDocument/2006/relationships/customXml" Target="../ink/ink13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22.xml"/><Relationship Id="rId30" Type="http://schemas.openxmlformats.org/officeDocument/2006/relationships/image" Target="../media/image42.png"/><Relationship Id="rId8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3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customXml" Target="../ink/ink41.xm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customXml" Target="../ink/ink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0.png"/><Relationship Id="rId18" Type="http://schemas.openxmlformats.org/officeDocument/2006/relationships/image" Target="../media/image250.png"/><Relationship Id="rId26" Type="http://schemas.openxmlformats.org/officeDocument/2006/relationships/image" Target="../media/image230.png"/><Relationship Id="rId3" Type="http://schemas.openxmlformats.org/officeDocument/2006/relationships/image" Target="../media/image100.png"/><Relationship Id="rId21" Type="http://schemas.openxmlformats.org/officeDocument/2006/relationships/image" Target="../media/image280.png"/><Relationship Id="rId7" Type="http://schemas.openxmlformats.org/officeDocument/2006/relationships/image" Target="../media/image131.png"/><Relationship Id="rId12" Type="http://schemas.openxmlformats.org/officeDocument/2006/relationships/image" Target="../media/image180.png"/><Relationship Id="rId17" Type="http://schemas.openxmlformats.org/officeDocument/2006/relationships/image" Target="../media/image240.png"/><Relationship Id="rId25" Type="http://schemas.openxmlformats.org/officeDocument/2006/relationships/image" Target="../media/image220.png"/><Relationship Id="rId2" Type="http://schemas.openxmlformats.org/officeDocument/2006/relationships/image" Target="../media/image900.png"/><Relationship Id="rId20" Type="http://schemas.openxmlformats.org/officeDocument/2006/relationships/image" Target="../media/image270.png"/><Relationship Id="rId29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70.png"/><Relationship Id="rId24" Type="http://schemas.openxmlformats.org/officeDocument/2006/relationships/image" Target="../media/image211.png"/><Relationship Id="rId5" Type="http://schemas.openxmlformats.org/officeDocument/2006/relationships/image" Target="../media/image122.png"/><Relationship Id="rId23" Type="http://schemas.openxmlformats.org/officeDocument/2006/relationships/image" Target="../media/image200.png"/><Relationship Id="rId28" Type="http://schemas.openxmlformats.org/officeDocument/2006/relationships/image" Target="../media/image310.png"/><Relationship Id="rId10" Type="http://schemas.openxmlformats.org/officeDocument/2006/relationships/image" Target="../media/image160.png"/><Relationship Id="rId19" Type="http://schemas.openxmlformats.org/officeDocument/2006/relationships/image" Target="../media/image260.png"/><Relationship Id="rId4" Type="http://schemas.openxmlformats.org/officeDocument/2006/relationships/image" Target="../media/image1100.png"/><Relationship Id="rId9" Type="http://schemas.openxmlformats.org/officeDocument/2006/relationships/image" Target="../media/image151.png"/><Relationship Id="rId22" Type="http://schemas.openxmlformats.org/officeDocument/2006/relationships/image" Target="../media/image290.png"/><Relationship Id="rId27" Type="http://schemas.openxmlformats.org/officeDocument/2006/relationships/image" Target="../media/image300.png"/><Relationship Id="rId30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5.xm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46.xm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49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12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customXml" Target="../ink/ink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11.png"/><Relationship Id="rId7" Type="http://schemas.openxmlformats.org/officeDocument/2006/relationships/image" Target="../media/image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4" Type="http://schemas.openxmlformats.org/officeDocument/2006/relationships/image" Target="../media/image8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824223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Recurrent Neural Network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lang="en-US" altLang="zh-CN" dirty="0"/>
              <a:t>2020.02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276D7BC-E8FA-C446-B4B9-A083FA4F8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DA5F20-8BBD-844D-BF57-C651C096F850}"/>
                  </a:ext>
                </a:extLst>
              </p14:cNvPr>
              <p14:cNvContentPartPr/>
              <p14:nvPr/>
            </p14:nvContentPartPr>
            <p14:xfrm>
              <a:off x="777960" y="330120"/>
              <a:ext cx="6741360" cy="274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DA5F20-8BBD-844D-BF57-C651C096F8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600" y="320760"/>
                <a:ext cx="6760080" cy="27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A6A4-9275-234E-8224-A9FD9DDA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7" y="36923"/>
            <a:ext cx="10515600" cy="1325563"/>
          </a:xfrm>
        </p:spPr>
        <p:txBody>
          <a:bodyPr/>
          <a:lstStyle/>
          <a:p>
            <a:r>
              <a:rPr lang="en-US" dirty="0"/>
              <a:t>Standard Recurrent Neural Networks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071CE1-8D18-E64D-8BB5-6CA8C5987546}"/>
              </a:ext>
            </a:extLst>
          </p:cNvPr>
          <p:cNvGrpSpPr/>
          <p:nvPr/>
        </p:nvGrpSpPr>
        <p:grpSpPr>
          <a:xfrm>
            <a:off x="0" y="1750609"/>
            <a:ext cx="6934194" cy="3054719"/>
            <a:chOff x="1201782" y="1655554"/>
            <a:chExt cx="9198194" cy="357729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6659A62-71C1-504E-BD1D-8040F0FDACC0}"/>
                </a:ext>
              </a:extLst>
            </p:cNvPr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ED0BC48-4E8D-B544-A470-C099E20FFE59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AAE9790-E3E9-2E4B-ABD1-0EDF4C15C0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DFBFCC6-75B9-0946-A5C0-ED95E558DB2B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06460D87-74DF-594E-83CD-EE6FCBEA7AB2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7380292E-A34A-1443-A92F-3FF4F407F55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345C7717-27C1-3044-AEC3-58C1938062D6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D37C05F-6999-9546-8331-AC0981FB752E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F120B90-1A13-7248-90C6-3A519845B1C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9E1208F-1830-FD43-AC70-356055A1BA44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E399D62A-6DDF-DA41-A676-69A30670E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21374C3E-768A-A24D-B63C-294D2262D3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24C2A91-5EA7-D440-ACC1-6AF0F15001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A4C35E-D991-F247-A0DD-16858D580AFA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BCCBF4F-C76A-D84E-BF99-F046044D669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89702E19-C63E-314E-84EB-E30984E1562A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2D3ECD36-124E-6B43-BB02-3B051E71E77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16BDC60-24B0-F749-85F5-6F5FD5E6AEA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87BB987F-3D41-9047-ADCA-48EF088F121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E6D5F2B-E2C1-6349-A628-04D3721AF853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D4314B8-6B1C-C24B-9E93-EDA108E3D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4CA184EB-ECEA-C745-9A31-6E9A80A796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52A55B85-DA04-E849-8A37-7E0770D43A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7CF4DE6-CB8A-184D-AF6A-9AA98EFF1052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6FD1238D-A3CC-6E48-B4D7-28B405D3A7FD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2104681-65D8-6042-8BC4-0843DE524C4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826A6FF0-B71F-B843-A4B6-DDCCB2A3D4F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692EA0CC-3057-934E-93DA-3327A360129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8BF3A24C-CD81-D143-A35C-FC96B39506C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E40E7B5-BFEA-1447-A4BE-D57924121D11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FACBE1A-DB16-7248-B611-5F4197949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F0B1450A-CFF5-8845-8629-66882286C0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9A11DD4D-21C5-AF41-88EC-924C38719F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1984ECE-BB5B-E049-8DEB-D19B035D5B2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C496D42C-4F1C-ED49-B165-FEE74C5B7F1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355204A0-BE07-0649-B699-7838ACBA00F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2E91811-A61F-1F4E-954C-F467CA71DA4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33052A8-42F0-4241-BDEA-8B154163EE8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E0022369-46BF-DD4B-88ED-0549F814350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D7659C1F-77C6-FE4F-A726-5F36E1C1DED1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9E6E2DAF-1504-964C-AF8F-B2CFC643AB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AA54B63B-4238-E946-AFEF-5A6153B337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25E058DB-7919-E14F-9CAA-F3C3F759D2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EAFA2E-D735-9444-BC56-35ECC5525D52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6769FF7-2C1E-B748-ADE9-86DE4FB37199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D2939B2-6DBB-224D-9BA4-2D00FBD27488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AF7A13D-9FFB-5B43-87CF-E3BE37C6D1EB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7575B02-D6EC-4C44-B21A-A6FB6708A855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05F8AC7-FE28-8C4E-9AB7-1284012300B7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C3D572-7052-214B-8679-4535E247C0BC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DFA21-5E12-3147-98F9-45EF9DF2F303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32F554-A166-4F4E-9C16-BAB2FDA6271E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4CDBC-6EB7-EA46-A0D7-2FD531BAEE37}"/>
                  </a:ext>
                </a:extLst>
              </p:cNvPr>
              <p:cNvSpPr txBox="1"/>
              <p:nvPr/>
            </p:nvSpPr>
            <p:spPr>
              <a:xfrm>
                <a:off x="7789478" y="2277375"/>
                <a:ext cx="4399645" cy="1971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400" dirty="0"/>
                  <a:t>Hidden state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&lt;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−1&gt;</m:t>
                              </m:r>
                            </m:sup>
                          </m:s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CN" sz="2400" dirty="0"/>
                  <a:t>  Output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&lt;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&gt; 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𝑔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&lt;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𝑡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&gt;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)</m:t>
                    </m:r>
                  </m:oMath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4CDBC-6EB7-EA46-A0D7-2FD531BA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478" y="2277375"/>
                <a:ext cx="4399645" cy="1971115"/>
              </a:xfrm>
              <a:prstGeom prst="rect">
                <a:avLst/>
              </a:prstGeom>
              <a:blipFill>
                <a:blip r:embed="rId15"/>
                <a:stretch>
                  <a:fillRect t="-1911" b="-6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476815-1713-C744-B684-3D76F134D0EE}"/>
                  </a:ext>
                </a:extLst>
              </p14:cNvPr>
              <p14:cNvContentPartPr/>
              <p14:nvPr/>
            </p14:nvContentPartPr>
            <p14:xfrm>
              <a:off x="163800" y="1045080"/>
              <a:ext cx="10953720" cy="580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476815-1713-C744-B684-3D76F134D0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440" y="1035720"/>
                <a:ext cx="10972440" cy="58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8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39588" y="101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Backward propagation through time.</a:t>
            </a:r>
            <a:endParaRPr lang="zh-CN" altLang="zh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897E2B-AB3C-D645-8786-A8BA2D460491}"/>
              </a:ext>
            </a:extLst>
          </p:cNvPr>
          <p:cNvGrpSpPr/>
          <p:nvPr/>
        </p:nvGrpSpPr>
        <p:grpSpPr>
          <a:xfrm>
            <a:off x="1891585" y="2042159"/>
            <a:ext cx="7968695" cy="2269077"/>
            <a:chOff x="1358185" y="1508442"/>
            <a:chExt cx="9030078" cy="28832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2A934F-1CBC-4744-900C-8A004538C02C}"/>
                </a:ext>
              </a:extLst>
            </p:cNvPr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B94DE8B-3808-0045-9A3A-10FF245A80F0}"/>
                  </a:ext>
                </a:extLst>
              </p:cNvPr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5038D8D8-7F00-6247-ACD6-F0AE706CB985}"/>
                    </a:ext>
                  </a:extLst>
                </p:cNvPr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ED7F3DE-B43C-FE44-8E22-977F869427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C47A363-861A-6C49-AA85-87C86A19F89E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B3EBDCE2-9587-4946-94F6-7277B1BCE234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644B6269-04C8-4F4D-923C-7A377F0A9C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5B7A4B5-FE0E-1E44-8D35-3A73EF6603F0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6DC40A-7655-5A41-99DF-CCC5D35756DA}"/>
                  </a:ext>
                </a:extLst>
              </p:cNvPr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650E2E-FC6C-E647-81C1-8B953E32FA4C}"/>
                  </a:ext>
                </a:extLst>
              </p:cNvPr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A73614-419F-FB41-A9CE-3C7B43A8BAC7}"/>
                  </a:ext>
                </a:extLst>
              </p:cNvPr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98C2FD9-B8C4-4F4B-BE27-0D0B0D1CBD0C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8BBFFF-7DC3-2346-B687-1A2B244B4B15}"/>
                  </a:ext>
                </a:extLst>
              </p:cNvPr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FBC1DC-4822-2444-88CF-E3448E576FE6}"/>
                  </a:ext>
                </a:extLst>
              </p:cNvPr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8F6679-99AD-3343-BFFC-7EDF2AA86221}"/>
                      </a:ext>
                    </a:extLst>
                  </p:cNvPr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C332B46-E7D3-0142-BACC-6EA52852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9CB42B-CA6B-734D-92EE-9CDE6A303164}"/>
                      </a:ext>
                    </a:extLst>
                  </p:cNvPr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F5B846E-5F93-1845-8568-E038BBC83566}"/>
                  </a:ext>
                </a:extLst>
              </p:cNvPr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3E690BA-0B74-634E-8217-067947EA5142}"/>
                  </a:ext>
                </a:extLst>
              </p:cNvPr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DD7DB3-CDCF-864D-BDC7-33ED6EF578F3}"/>
                      </a:ext>
                    </a:extLst>
                  </p:cNvPr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C34057-567A-9F44-8610-0F47C8245D8C}"/>
                      </a:ext>
                    </a:extLst>
                  </p:cNvPr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ED617C-1589-DF43-B1B1-F4B8B78CED68}"/>
                  </a:ext>
                </a:extLst>
              </p:cNvPr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38BEFFD-A3D5-E944-BF4D-FEF05EBED1ED}"/>
                  </a:ext>
                </a:extLst>
              </p:cNvPr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B9F3A9-A1DE-ED41-A24E-C34FF0EE8CE9}"/>
                  </a:ext>
                </a:extLst>
              </p:cNvPr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D138F3-241A-5A45-9609-DED0AE6B316E}"/>
                  </a:ext>
                </a:extLst>
              </p:cNvPr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12A5E61-311B-A243-B8E6-FF3D96802113}"/>
                  </a:ext>
                </a:extLst>
              </p:cNvPr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738698E-B1DB-264B-900D-8C6CA037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717E37-F93C-134D-8B96-6CEF749206B9}"/>
                  </a:ext>
                </a:extLst>
              </p:cNvPr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2DDE29E-F893-034D-B8E5-99D431D4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13129E7-DEAD-B744-B698-70310D6B3BBF}"/>
                  </a:ext>
                </a:extLst>
              </p:cNvPr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ADBDAAE-D665-024D-9703-9D86147E22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8D2131-3FD1-AB4A-BEB4-54D4D53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23738A9-9BCF-004B-96E0-97773F8BCDFD}"/>
                      </a:ext>
                    </a:extLst>
                  </p:cNvPr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2372E9-B4D9-B846-B59E-614E4C81F88A}"/>
                    </a:ext>
                  </a:extLst>
                </p:cNvPr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0D2DB3-260D-B14A-B97C-AB5E9FA4A8C2}"/>
                  </a:ext>
                </a:extLst>
              </p14:cNvPr>
              <p14:cNvContentPartPr/>
              <p14:nvPr/>
            </p14:nvContentPartPr>
            <p14:xfrm>
              <a:off x="291960" y="373680"/>
              <a:ext cx="11409120" cy="606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0D2DB3-260D-B14A-B97C-AB5E9FA4A8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2600" y="364320"/>
                <a:ext cx="11427840" cy="60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2970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BFC0-A2D1-FB4B-B29C-2E605B9C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2419"/>
            <a:ext cx="10515600" cy="1325563"/>
          </a:xfrm>
        </p:spPr>
        <p:txBody>
          <a:bodyPr/>
          <a:lstStyle/>
          <a:p>
            <a:r>
              <a:rPr lang="en-US" dirty="0"/>
              <a:t>Gradient vanishing and exploding.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4ACA0-590C-6F47-A925-3105A6330833}"/>
                  </a:ext>
                </a:extLst>
              </p:cNvPr>
              <p:cNvSpPr txBox="1"/>
              <p:nvPr/>
            </p:nvSpPr>
            <p:spPr>
              <a:xfrm>
                <a:off x="-220717" y="2693783"/>
                <a:ext cx="6842234" cy="942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……+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𝐿</m:t>
                          </m:r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m:rPr>
                          <m:lit/>
                        </m:rP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CN" dirty="0"/>
                  <a:t>                    </a:t>
                </a:r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4ACA0-590C-6F47-A925-3105A633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0717" y="2693783"/>
                <a:ext cx="6842234" cy="9428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93A54-E8CE-E848-9198-3CB6501A3543}"/>
                  </a:ext>
                </a:extLst>
              </p:cNvPr>
              <p:cNvSpPr txBox="1"/>
              <p:nvPr/>
            </p:nvSpPr>
            <p:spPr>
              <a:xfrm>
                <a:off x="-567559" y="3802603"/>
                <a:ext cx="9695793" cy="686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 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D93A54-E8CE-E848-9198-3CB6501A3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559" y="3802603"/>
                <a:ext cx="9695793" cy="686853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D9B88-A642-1B4A-A981-F0965A21CB82}"/>
                  </a:ext>
                </a:extLst>
              </p:cNvPr>
              <p:cNvSpPr txBox="1"/>
              <p:nvPr/>
            </p:nvSpPr>
            <p:spPr>
              <a:xfrm>
                <a:off x="0" y="5055162"/>
                <a:ext cx="5312979" cy="9713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𝑛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−1&gt;</m:t>
                          </m:r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𝑎𝑥</m:t>
                              </m:r>
                            </m:sub>
                          </m:sSub>
                        </m:den>
                      </m:f>
                      <m:r>
                        <m:rPr>
                          <m:lit/>
                        </m:rP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D9B88-A642-1B4A-A981-F0965A21C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55162"/>
                <a:ext cx="5312979" cy="971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865D67-4485-1242-9B29-465DF92B9CAE}"/>
                  </a:ext>
                </a:extLst>
              </p14:cNvPr>
              <p14:cNvContentPartPr/>
              <p14:nvPr/>
            </p14:nvContentPartPr>
            <p14:xfrm>
              <a:off x="2098800" y="419760"/>
              <a:ext cx="4407120" cy="40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865D67-4485-1242-9B29-465DF92B9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2960" y="356400"/>
                <a:ext cx="44384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66D7A0-7CFC-6140-B9CC-AC7FBB8BD655}"/>
                  </a:ext>
                </a:extLst>
              </p14:cNvPr>
              <p14:cNvContentPartPr/>
              <p14:nvPr/>
            </p14:nvContentPartPr>
            <p14:xfrm>
              <a:off x="2067840" y="808560"/>
              <a:ext cx="66960" cy="55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66D7A0-7CFC-6140-B9CC-AC7FBB8BD6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2000" y="745200"/>
                <a:ext cx="9828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4AA897-F3EA-2142-A228-169EAB256B72}"/>
                  </a:ext>
                </a:extLst>
              </p14:cNvPr>
              <p14:cNvContentPartPr/>
              <p14:nvPr/>
            </p14:nvContentPartPr>
            <p14:xfrm>
              <a:off x="1986120" y="1166760"/>
              <a:ext cx="25632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4AA897-F3EA-2142-A228-169EAB256B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0280" y="1103400"/>
                <a:ext cx="2876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63AB76-3DDB-C946-96E8-754A7946AF77}"/>
                  </a:ext>
                </a:extLst>
              </p14:cNvPr>
              <p14:cNvContentPartPr/>
              <p14:nvPr/>
            </p14:nvContentPartPr>
            <p14:xfrm>
              <a:off x="3378240" y="619200"/>
              <a:ext cx="3184200" cy="491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63AB76-3DDB-C946-96E8-754A7946AF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62400" y="555840"/>
                <a:ext cx="321552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DA4730-F3BE-014B-9670-6FE875EEAF20}"/>
                  </a:ext>
                </a:extLst>
              </p14:cNvPr>
              <p14:cNvContentPartPr/>
              <p14:nvPr/>
            </p14:nvContentPartPr>
            <p14:xfrm>
              <a:off x="3276000" y="982800"/>
              <a:ext cx="281880" cy="343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DA4730-F3BE-014B-9670-6FE875EEAF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0160" y="919440"/>
                <a:ext cx="3132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D69067-279B-8543-BE27-FD3C7DD0679C}"/>
                  </a:ext>
                </a:extLst>
              </p14:cNvPr>
              <p14:cNvContentPartPr/>
              <p14:nvPr/>
            </p14:nvContentPartPr>
            <p14:xfrm>
              <a:off x="2160000" y="1315440"/>
              <a:ext cx="1085400" cy="486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D69067-279B-8543-BE27-FD3C7DD067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44160" y="1252080"/>
                <a:ext cx="11167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BFE32A-706C-6F4B-955A-CB662F787640}"/>
                  </a:ext>
                </a:extLst>
              </p14:cNvPr>
              <p14:cNvContentPartPr/>
              <p14:nvPr/>
            </p14:nvContentPartPr>
            <p14:xfrm>
              <a:off x="2073240" y="1683720"/>
              <a:ext cx="204840" cy="210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BFE32A-706C-6F4B-955A-CB662F7876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57400" y="1620360"/>
                <a:ext cx="2361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4579D9-6D1B-F642-92D3-9E63753D565C}"/>
                  </a:ext>
                </a:extLst>
              </p14:cNvPr>
              <p14:cNvContentPartPr/>
              <p14:nvPr/>
            </p14:nvContentPartPr>
            <p14:xfrm>
              <a:off x="6126840" y="695880"/>
              <a:ext cx="399600" cy="671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4579D9-6D1B-F642-92D3-9E63753D56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11000" y="632520"/>
                <a:ext cx="43092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7E68D8F-3434-4841-9D08-BFB327D167DB}"/>
                  </a:ext>
                </a:extLst>
              </p14:cNvPr>
              <p14:cNvContentPartPr/>
              <p14:nvPr/>
            </p14:nvContentPartPr>
            <p14:xfrm>
              <a:off x="6039720" y="1095120"/>
              <a:ext cx="317880" cy="338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E68D8F-3434-4841-9D08-BFB327D167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23880" y="1031760"/>
                <a:ext cx="34920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8B85E3-CEB2-6943-BD9C-853F523CD3D6}"/>
                  </a:ext>
                </a:extLst>
              </p14:cNvPr>
              <p14:cNvContentPartPr/>
              <p14:nvPr/>
            </p14:nvContentPartPr>
            <p14:xfrm>
              <a:off x="2351880" y="1424880"/>
              <a:ext cx="3570480" cy="428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8B85E3-CEB2-6943-BD9C-853F523CD3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36040" y="1361520"/>
                <a:ext cx="36018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297D87-48F5-B648-8EB7-07D782F2248C}"/>
                  </a:ext>
                </a:extLst>
              </p14:cNvPr>
              <p14:cNvContentPartPr/>
              <p14:nvPr/>
            </p14:nvContentPartPr>
            <p14:xfrm>
              <a:off x="2303280" y="1688760"/>
              <a:ext cx="287280" cy="279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297D87-48F5-B648-8EB7-07D782F224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87440" y="1625400"/>
                <a:ext cx="3186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BC90E5-D84A-1247-9D9E-C8DAEDE02867}"/>
                  </a:ext>
                </a:extLst>
              </p14:cNvPr>
              <p14:cNvContentPartPr/>
              <p14:nvPr/>
            </p14:nvContentPartPr>
            <p14:xfrm>
              <a:off x="1696680" y="2842560"/>
              <a:ext cx="937440" cy="530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BC90E5-D84A-1247-9D9E-C8DAEDE028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80840" y="2779200"/>
                <a:ext cx="9687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1DE155-6AD4-3642-977F-6B2A970AA231}"/>
                  </a:ext>
                </a:extLst>
              </p14:cNvPr>
              <p14:cNvContentPartPr/>
              <p14:nvPr/>
            </p14:nvContentPartPr>
            <p14:xfrm>
              <a:off x="2856240" y="2778840"/>
              <a:ext cx="975600" cy="558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1DE155-6AD4-3642-977F-6B2A970AA2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40400" y="2715480"/>
                <a:ext cx="100692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A2FBD18-10F6-2842-B7F7-091E0A1347C6}"/>
                  </a:ext>
                </a:extLst>
              </p14:cNvPr>
              <p14:cNvContentPartPr/>
              <p14:nvPr/>
            </p14:nvContentPartPr>
            <p14:xfrm>
              <a:off x="4480560" y="2773800"/>
              <a:ext cx="960840" cy="588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A2FBD18-10F6-2842-B7F7-091E0A1347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64720" y="2710440"/>
                <a:ext cx="99216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1E7077-D1C8-E643-B93E-93E26D11FDEC}"/>
                  </a:ext>
                </a:extLst>
              </p14:cNvPr>
              <p14:cNvContentPartPr/>
              <p14:nvPr/>
            </p14:nvContentPartPr>
            <p14:xfrm>
              <a:off x="269280" y="46080"/>
              <a:ext cx="11892600" cy="6796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1E7077-D1C8-E643-B93E-93E26D11FD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9920" y="36720"/>
                <a:ext cx="11911320" cy="68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7225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676615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F0E59-BE18-7F46-B5D6-E0FC33FD342A}"/>
              </a:ext>
            </a:extLst>
          </p:cNvPr>
          <p:cNvSpPr txBox="1"/>
          <p:nvPr/>
        </p:nvSpPr>
        <p:spPr>
          <a:xfrm>
            <a:off x="6041986" y="1856899"/>
            <a:ext cx="56997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does gradient vanishing influence the sequence problems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FD7CC-2575-754A-B181-DE56D9954EE2}"/>
                  </a:ext>
                </a:extLst>
              </p14:cNvPr>
              <p14:cNvContentPartPr/>
              <p14:nvPr/>
            </p14:nvContentPartPr>
            <p14:xfrm>
              <a:off x="1924560" y="317160"/>
              <a:ext cx="9715320" cy="554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FD7CC-2575-754A-B181-DE56D9954E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5200" y="307800"/>
                <a:ext cx="9734040" cy="556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LSTM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21FD0C-5937-F74F-8142-30DA0E7F6C9A}"/>
                  </a:ext>
                </a:extLst>
              </p14:cNvPr>
              <p14:cNvContentPartPr/>
              <p14:nvPr/>
            </p14:nvContentPartPr>
            <p14:xfrm>
              <a:off x="4314960" y="2914200"/>
              <a:ext cx="5983920" cy="131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21FD0C-5937-F74F-8142-30DA0E7F6C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5600" y="2904840"/>
                <a:ext cx="6002640" cy="133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1DD4-895A-B549-9724-4B8AF544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(1)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D7C19AD-B6B4-DC4A-A6EC-45549C380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20" y="1671145"/>
            <a:ext cx="5526980" cy="373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1519-D143-3A47-BAF4-A8E9D0A1A443}"/>
              </a:ext>
            </a:extLst>
          </p:cNvPr>
          <p:cNvSpPr txBox="1"/>
          <p:nvPr/>
        </p:nvSpPr>
        <p:spPr>
          <a:xfrm>
            <a:off x="283779" y="1671145"/>
            <a:ext cx="510014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solve gradient vanishing 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E2D3-A9A5-9E40-9528-5B75DECAB14E}"/>
              </a:ext>
            </a:extLst>
          </p:cNvPr>
          <p:cNvSpPr txBox="1"/>
          <p:nvPr/>
        </p:nvSpPr>
        <p:spPr>
          <a:xfrm>
            <a:off x="283778" y="3184634"/>
            <a:ext cx="42093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memory cell state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8FCDB-0E04-6440-98DF-C930D95A0C38}"/>
              </a:ext>
            </a:extLst>
          </p:cNvPr>
          <p:cNvSpPr txBox="1"/>
          <p:nvPr/>
        </p:nvSpPr>
        <p:spPr>
          <a:xfrm>
            <a:off x="283779" y="4808483"/>
            <a:ext cx="38783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new information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F1CAE-C62D-FA46-BCDF-33BB1410AD3C}"/>
                  </a:ext>
                </a:extLst>
              </p:cNvPr>
              <p:cNvSpPr txBox="1"/>
              <p:nvPr/>
            </p:nvSpPr>
            <p:spPr>
              <a:xfrm>
                <a:off x="283779" y="2411797"/>
                <a:ext cx="3011214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−1)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F1CAE-C62D-FA46-BCDF-33BB1410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79" y="2411797"/>
                <a:ext cx="3011214" cy="461663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F792F9-920F-A84F-AFB4-E25D92BC68B4}"/>
                  </a:ext>
                </a:extLst>
              </p14:cNvPr>
              <p14:cNvContentPartPr/>
              <p14:nvPr/>
            </p14:nvContentPartPr>
            <p14:xfrm>
              <a:off x="379080" y="706320"/>
              <a:ext cx="6643800" cy="532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F792F9-920F-A84F-AFB4-E25D92BC6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20" y="696960"/>
                <a:ext cx="6662520" cy="53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7424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DA6CE5-4757-2C41-AFD2-79044F52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A77DD-C3FD-4D4B-BA74-6FB72404CA1A}"/>
              </a:ext>
            </a:extLst>
          </p:cNvPr>
          <p:cNvSpPr txBox="1"/>
          <p:nvPr/>
        </p:nvSpPr>
        <p:spPr>
          <a:xfrm>
            <a:off x="2774727" y="986573"/>
            <a:ext cx="619584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get new information involved ?</a:t>
            </a:r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0B987D3-DDE9-4645-AD50-DD263711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36" y="1882794"/>
            <a:ext cx="1363717" cy="1125433"/>
          </a:xfrm>
          <a:prstGeom prst="rect">
            <a:avLst/>
          </a:prstGeom>
        </p:spPr>
      </p:pic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10EAF7A-D09C-A349-A1D9-46E59C78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99" y="1537770"/>
            <a:ext cx="2061341" cy="1548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55164-9201-4547-AA9F-18540F2217F0}"/>
              </a:ext>
            </a:extLst>
          </p:cNvPr>
          <p:cNvSpPr txBox="1"/>
          <p:nvPr/>
        </p:nvSpPr>
        <p:spPr>
          <a:xfrm>
            <a:off x="4871540" y="2312136"/>
            <a:ext cx="3783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F4B3-6043-4C4B-BEE5-273A97EF9EE8}"/>
              </a:ext>
            </a:extLst>
          </p:cNvPr>
          <p:cNvSpPr txBox="1"/>
          <p:nvPr/>
        </p:nvSpPr>
        <p:spPr>
          <a:xfrm>
            <a:off x="8040409" y="2312136"/>
            <a:ext cx="9301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5A32C-481C-3840-A60D-4D20A281CBB3}"/>
                  </a:ext>
                </a:extLst>
              </p:cNvPr>
              <p:cNvSpPr txBox="1"/>
              <p:nvPr/>
            </p:nvSpPr>
            <p:spPr>
              <a:xfrm>
                <a:off x="425669" y="3200400"/>
                <a:ext cx="3389586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∗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𝑐</m:t>
                          </m:r>
                        </m:e>
                      </m:acc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95A32C-481C-3840-A60D-4D20A281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69" y="3200400"/>
                <a:ext cx="3389586" cy="400108"/>
              </a:xfrm>
              <a:prstGeom prst="rect">
                <a:avLst/>
              </a:prstGeom>
              <a:blipFill>
                <a:blip r:embed="rId4"/>
                <a:stretch>
                  <a:fillRect t="-6250" b="-156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BFD7C-4603-A84C-8751-D16F414FB65A}"/>
                  </a:ext>
                </a:extLst>
              </p:cNvPr>
              <p:cNvSpPr txBox="1"/>
              <p:nvPr/>
            </p:nvSpPr>
            <p:spPr>
              <a:xfrm>
                <a:off x="7248193" y="3059670"/>
                <a:ext cx="3389586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𝑐</m:t>
                      </m:r>
                      <m:d>
                        <m:d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</m:t>
                          </m:r>
                        </m:e>
                      </m:d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+ </m:t>
                      </m:r>
                      <m:acc>
                        <m:accPr>
                          <m:chr m:val="̂"/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𝑐</m:t>
                          </m:r>
                        </m:e>
                      </m:acc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𝑡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BFD7C-4603-A84C-8751-D16F414F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93" y="3059670"/>
                <a:ext cx="3389586" cy="400108"/>
              </a:xfrm>
              <a:prstGeom prst="rect">
                <a:avLst/>
              </a:prstGeom>
              <a:blipFill>
                <a:blip r:embed="rId5"/>
                <a:stretch>
                  <a:fillRect t="-3125" b="-18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19B3C6-CC91-7847-B0D2-20C0D78D5100}"/>
                  </a:ext>
                </a:extLst>
              </p14:cNvPr>
              <p14:cNvContentPartPr/>
              <p14:nvPr/>
            </p14:nvContentPartPr>
            <p14:xfrm>
              <a:off x="445320" y="790560"/>
              <a:ext cx="10667160" cy="570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19B3C6-CC91-7847-B0D2-20C0D78D51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960" y="781200"/>
                <a:ext cx="10685880" cy="57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3526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BAC6F4-70A3-674A-B4CB-5E1E9F79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462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091D-F2E1-B94B-820A-672EB5A7AD61}"/>
              </a:ext>
            </a:extLst>
          </p:cNvPr>
          <p:cNvSpPr txBox="1"/>
          <p:nvPr/>
        </p:nvSpPr>
        <p:spPr>
          <a:xfrm>
            <a:off x="268014" y="1123101"/>
            <a:ext cx="79300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As a human, we don’t alwarys remember all new information. 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E047EA1-8E5E-D348-9B10-1FCE2B7E1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1" y="1917272"/>
            <a:ext cx="4004879" cy="3507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68FAF5-70E3-2441-959C-A328D475F3F6}"/>
                  </a:ext>
                </a:extLst>
              </p:cNvPr>
              <p:cNvSpPr/>
              <p:nvPr/>
            </p:nvSpPr>
            <p:spPr>
              <a:xfrm>
                <a:off x="6264166" y="1917272"/>
                <a:ext cx="5575738" cy="958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68FAF5-70E3-2441-959C-A328D475F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66" y="1917272"/>
                <a:ext cx="5575738" cy="958980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DA0BB1-BA7C-8C4C-B838-0A9B9EE46493}"/>
                  </a:ext>
                </a:extLst>
              </p14:cNvPr>
              <p14:cNvContentPartPr/>
              <p14:nvPr/>
            </p14:nvContentPartPr>
            <p14:xfrm>
              <a:off x="6654240" y="855720"/>
              <a:ext cx="4422600" cy="550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DA0BB1-BA7C-8C4C-B838-0A9B9EE464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4880" y="846360"/>
                <a:ext cx="4441320" cy="55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2155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92CF65-77BE-A54A-B09C-C7EA0278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(4)</a:t>
            </a:r>
          </a:p>
        </p:txBody>
      </p:sp>
      <p:pic>
        <p:nvPicPr>
          <p:cNvPr id="6" name="Picture 5" descr="A picture containing person, grass, sitting, holding&#10;&#10;Description automatically generated">
            <a:extLst>
              <a:ext uri="{FF2B5EF4-FFF2-40B4-BE49-F238E27FC236}">
                <a16:creationId xmlns:a16="http://schemas.microsoft.com/office/drawing/2014/main" id="{C55C4F66-5442-8642-BAA7-626EC46C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4" y="1894794"/>
            <a:ext cx="2075356" cy="155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D0D4B-B734-A64C-9EC4-B68D429D2A37}"/>
              </a:ext>
            </a:extLst>
          </p:cNvPr>
          <p:cNvSpPr txBox="1"/>
          <p:nvPr/>
        </p:nvSpPr>
        <p:spPr>
          <a:xfrm>
            <a:off x="441435" y="1012211"/>
            <a:ext cx="688953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As a human, our memory is limited.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 can’t remember all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33419-5E63-874D-A967-A9D936F05D58}"/>
                  </a:ext>
                </a:extLst>
              </p:cNvPr>
              <p:cNvSpPr/>
              <p:nvPr/>
            </p:nvSpPr>
            <p:spPr>
              <a:xfrm>
                <a:off x="5759669" y="1858284"/>
                <a:ext cx="6096000" cy="9589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A33419-5E63-874D-A967-A9D936F05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69" y="1858284"/>
                <a:ext cx="6096000" cy="958980"/>
              </a:xfrm>
              <a:prstGeom prst="rect">
                <a:avLst/>
              </a:prstGeom>
              <a:blipFill>
                <a:blip r:embed="rId3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09E5566-40B1-A447-9700-83E563C89D7D}"/>
              </a:ext>
            </a:extLst>
          </p:cNvPr>
          <p:cNvSpPr txBox="1"/>
          <p:nvPr/>
        </p:nvSpPr>
        <p:spPr>
          <a:xfrm>
            <a:off x="567559" y="3802022"/>
            <a:ext cx="417786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Why forget is important ? 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BC9DA06-46A6-A74A-A32E-A6C74B3D3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" y="4316719"/>
            <a:ext cx="3184415" cy="22127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87BDD7-B6E4-DF4D-8FD5-95C591F096C6}"/>
                  </a:ext>
                </a:extLst>
              </p14:cNvPr>
              <p14:cNvContentPartPr/>
              <p14:nvPr/>
            </p14:nvContentPartPr>
            <p14:xfrm>
              <a:off x="2380320" y="1427760"/>
              <a:ext cx="7237800" cy="411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87BDD7-B6E4-DF4D-8FD5-95C591F096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0960" y="1418400"/>
                <a:ext cx="7256520" cy="41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9620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BB3F4-B75F-5C4F-BEE8-A42516AB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(5)</a:t>
            </a: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504DEC46-82E0-284A-AB4C-D12CC6D2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3" y="1881789"/>
            <a:ext cx="3134930" cy="3244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6F1C6-D38A-0A41-81C6-77E6F8A0EAD6}"/>
              </a:ext>
            </a:extLst>
          </p:cNvPr>
          <p:cNvSpPr txBox="1"/>
          <p:nvPr/>
        </p:nvSpPr>
        <p:spPr>
          <a:xfrm>
            <a:off x="394138" y="1110234"/>
            <a:ext cx="596987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We don’t need to use all our memory.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514B22-795E-FF45-B033-241C261090D9}"/>
                  </a:ext>
                </a:extLst>
              </p:cNvPr>
              <p:cNvSpPr/>
              <p:nvPr/>
            </p:nvSpPr>
            <p:spPr>
              <a:xfrm>
                <a:off x="5339254" y="1881789"/>
                <a:ext cx="6852746" cy="981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𝑓𝑜𝑡𝑔𝑒𝑡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514B22-795E-FF45-B033-241C26109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254" y="1881789"/>
                <a:ext cx="6852746" cy="981551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924367-10DF-1647-BE11-D432F16E5E08}"/>
                  </a:ext>
                </a:extLst>
              </p14:cNvPr>
              <p14:cNvContentPartPr/>
              <p14:nvPr/>
            </p14:nvContentPartPr>
            <p14:xfrm>
              <a:off x="6311160" y="690840"/>
              <a:ext cx="4775760" cy="410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924367-10DF-1647-BE11-D432F16E5E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1800" y="681480"/>
                <a:ext cx="4794480" cy="41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585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21C433-D3A9-E34B-80A3-A9EB6D99F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Review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0CE57A-CEF6-D644-A43D-5E2205DB8C15}"/>
                  </a:ext>
                </a:extLst>
              </p14:cNvPr>
              <p14:cNvContentPartPr/>
              <p14:nvPr/>
            </p14:nvContentPartPr>
            <p14:xfrm>
              <a:off x="1438560" y="232560"/>
              <a:ext cx="9653400" cy="553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0CE57A-CEF6-D644-A43D-5E2205DB8C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9200" y="223200"/>
                <a:ext cx="9672120" cy="55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5677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8BC778-D511-9F40-8B6C-4F6C45A2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902AEA-13AA-7D43-AE33-E759ECF765C0}"/>
                  </a:ext>
                </a:extLst>
              </p:cNvPr>
              <p:cNvSpPr/>
              <p:nvPr/>
            </p:nvSpPr>
            <p:spPr>
              <a:xfrm>
                <a:off x="5118537" y="1897554"/>
                <a:ext cx="6852746" cy="1002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𝑓𝑜𝑡𝑔𝑒𝑡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CN" dirty="0"/>
                  <a:t>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902AEA-13AA-7D43-AE33-E759ECF76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37" y="1897554"/>
                <a:ext cx="6852746" cy="1002967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CAC7AB-4EA0-1646-8E64-010099C9D33D}"/>
              </a:ext>
            </a:extLst>
          </p:cNvPr>
          <p:cNvSpPr txBox="1"/>
          <p:nvPr/>
        </p:nvSpPr>
        <p:spPr>
          <a:xfrm>
            <a:off x="909145" y="1229734"/>
            <a:ext cx="43565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about short memory ?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D62BA4A2-B2E5-BE4F-A890-3501BE925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5" y="2320545"/>
            <a:ext cx="3511550" cy="28835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4B04AD-F7BE-5449-9CDB-633DAFF384C0}"/>
                  </a:ext>
                </a:extLst>
              </p14:cNvPr>
              <p14:cNvContentPartPr/>
              <p14:nvPr/>
            </p14:nvContentPartPr>
            <p14:xfrm>
              <a:off x="2305800" y="849600"/>
              <a:ext cx="8120880" cy="589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4B04AD-F7BE-5449-9CDB-633DAFF384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6440" y="840240"/>
                <a:ext cx="8139600" cy="59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1120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6DD632-C992-9E45-AC06-F13B3CD0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(7)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BDA4539-FD2A-8340-91BF-6C33E89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0" y="1891863"/>
            <a:ext cx="5526980" cy="373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A14F8-3046-234D-8442-585628797FC9}"/>
              </a:ext>
            </a:extLst>
          </p:cNvPr>
          <p:cNvSpPr txBox="1"/>
          <p:nvPr/>
        </p:nvSpPr>
        <p:spPr>
          <a:xfrm>
            <a:off x="315310" y="945931"/>
            <a:ext cx="50607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</a:t>
            </a: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ow to compute these gates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32D8CA-13F4-0846-AA82-4FE0387DDBB0}"/>
                  </a:ext>
                </a:extLst>
              </p14:cNvPr>
              <p14:cNvContentPartPr/>
              <p14:nvPr/>
            </p14:nvContentPartPr>
            <p14:xfrm>
              <a:off x="3953880" y="532800"/>
              <a:ext cx="7347960" cy="611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32D8CA-13F4-0846-AA82-4FE0387DDB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4520" y="523440"/>
                <a:ext cx="7366680" cy="61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985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BAF1B4-C093-E94D-99CA-91B05D9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668"/>
            <a:ext cx="10515600" cy="1325563"/>
          </a:xfrm>
        </p:spPr>
        <p:txBody>
          <a:bodyPr/>
          <a:lstStyle/>
          <a:p>
            <a:r>
              <a:rPr lang="en-CN" dirty="0"/>
              <a:t>Step by step to long short term memory (8)</a:t>
            </a:r>
          </a:p>
        </p:txBody>
      </p:sp>
      <p:pic>
        <p:nvPicPr>
          <p:cNvPr id="6" name="Picture 5" descr="A picture containing indoor, sitting, toy, yellow&#10;&#10;Description automatically generated">
            <a:extLst>
              <a:ext uri="{FF2B5EF4-FFF2-40B4-BE49-F238E27FC236}">
                <a16:creationId xmlns:a16="http://schemas.microsoft.com/office/drawing/2014/main" id="{0E5A96B9-B1B3-BE4E-AEE3-BC745D715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1" y="1258906"/>
            <a:ext cx="42037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466EF-6A19-9F45-BA25-2F57BF4FF432}"/>
              </a:ext>
            </a:extLst>
          </p:cNvPr>
          <p:cNvSpPr txBox="1"/>
          <p:nvPr/>
        </p:nvSpPr>
        <p:spPr>
          <a:xfrm>
            <a:off x="730905" y="856527"/>
            <a:ext cx="450893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Let’s putting it together !!</a:t>
            </a: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6C54942-2F0E-B044-87DD-718E3A94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5" y="3652217"/>
            <a:ext cx="4203700" cy="2837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A5CF8-6D1B-DB4A-B05F-267E45E9921E}"/>
                  </a:ext>
                </a:extLst>
              </p:cNvPr>
              <p:cNvSpPr txBox="1"/>
              <p:nvPr/>
            </p:nvSpPr>
            <p:spPr>
              <a:xfrm>
                <a:off x="6096000" y="1702676"/>
                <a:ext cx="5602014" cy="13138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𝑓𝑜𝑡𝑔𝑒𝑡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𝑠𝑖𝑔𝑚𝑜𝑖𝑑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𝑡</m:t>
                                  </m:r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Calibri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Calibri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𝑖𝑛𝑝𝑢𝑡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𝑠𝑖𝑔𝑚𝑜𝑖𝑑</m:t>
                    </m:r>
                    <m:d>
                      <m:d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𝑊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𝑡</m:t>
                                </m:r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𝑜𝑢𝑡𝑝𝑢𝑡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𝑠𝑖𝑔𝑚𝑜𝑖𝑑</m:t>
                    </m:r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𝑡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𝑜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 )</m:t>
                    </m:r>
                  </m:oMath>
                </a14:m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Calibri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A5CF8-6D1B-DB4A-B05F-267E45E99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2676"/>
                <a:ext cx="5602014" cy="1313884"/>
              </a:xfrm>
              <a:prstGeom prst="rect">
                <a:avLst/>
              </a:prstGeom>
              <a:blipFill>
                <a:blip r:embed="rId4"/>
                <a:stretch>
                  <a:fillRect l="-2721" r="-680" b="-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897A3-4D16-7D47-B791-BCF0DBBEB67B}"/>
                  </a:ext>
                </a:extLst>
              </p:cNvPr>
              <p:cNvSpPr txBox="1"/>
              <p:nvPr/>
            </p:nvSpPr>
            <p:spPr>
              <a:xfrm>
                <a:off x="4934605" y="3429000"/>
                <a:ext cx="6952157" cy="15359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en-US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     </m:t>
                        </m:r>
                        <m:acc>
                          <m:accPr>
                            <m:chr m:val="̂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𝑓𝑜𝑟𝑔𝑒𝑡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⨂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𝑐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−1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𝑔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𝑖𝑛𝑝𝑢𝑡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⨂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𝑔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𝑜𝑢𝑡𝑝𝑢𝑡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kumimoji="0" lang="en-US" sz="24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tanh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⁡(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)</m:t>
                        </m:r>
                      </m:e>
                    </m:nary>
                  </m:oMath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2897A3-4D16-7D47-B791-BCF0DBBE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05" y="3429000"/>
                <a:ext cx="6952157" cy="1535931"/>
              </a:xfrm>
              <a:prstGeom prst="rect">
                <a:avLst/>
              </a:prstGeom>
              <a:blipFill>
                <a:blip r:embed="rId5"/>
                <a:stretch>
                  <a:fillRect l="-2007" b="-245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497468-AFD9-3249-BF02-846CEC2019E8}"/>
                  </a:ext>
                </a:extLst>
              </p14:cNvPr>
              <p14:cNvContentPartPr/>
              <p14:nvPr/>
            </p14:nvContentPartPr>
            <p14:xfrm>
              <a:off x="5868000" y="839160"/>
              <a:ext cx="5710320" cy="384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497468-AFD9-3249-BF02-846CEC2019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8640" y="829800"/>
                <a:ext cx="572904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0481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CBEE-DC83-5D42-84C4-F1E49005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84513-4FB1-F04D-ABB7-99D5E9C08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D4E00B-CC98-D446-A388-7308BD3F7B25}"/>
                  </a:ext>
                </a:extLst>
              </p14:cNvPr>
              <p14:cNvContentPartPr/>
              <p14:nvPr/>
            </p14:nvContentPartPr>
            <p14:xfrm>
              <a:off x="4325040" y="2338920"/>
              <a:ext cx="51840" cy="137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D4E00B-CC98-D446-A388-7308BD3F7B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9200" y="2275560"/>
                <a:ext cx="8316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FDE833-5191-4C45-A5AA-0A7421913BEB}"/>
                  </a:ext>
                </a:extLst>
              </p14:cNvPr>
              <p14:cNvContentPartPr/>
              <p14:nvPr/>
            </p14:nvContentPartPr>
            <p14:xfrm>
              <a:off x="4330440" y="2300760"/>
              <a:ext cx="61560" cy="154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FDE833-5191-4C45-A5AA-0A7421913B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4600" y="2237400"/>
                <a:ext cx="9288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DBE4261-63A3-E544-93E8-970D1E597B94}"/>
                  </a:ext>
                </a:extLst>
              </p14:cNvPr>
              <p14:cNvContentPartPr/>
              <p14:nvPr/>
            </p14:nvContentPartPr>
            <p14:xfrm>
              <a:off x="5760720" y="3098520"/>
              <a:ext cx="407520" cy="119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BE4261-63A3-E544-93E8-970D1E597B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4880" y="3035160"/>
                <a:ext cx="43884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9FEBD9-8FB0-7049-94BD-DBBA081A4C93}"/>
                  </a:ext>
                </a:extLst>
              </p14:cNvPr>
              <p14:cNvContentPartPr/>
              <p14:nvPr/>
            </p14:nvContentPartPr>
            <p14:xfrm>
              <a:off x="5005800" y="2845440"/>
              <a:ext cx="481680" cy="147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9FEBD9-8FB0-7049-94BD-DBBA081A4C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9960" y="2782080"/>
                <a:ext cx="513000" cy="16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093539-0BA4-7141-B661-A46525291DC6}"/>
                  </a:ext>
                </a:extLst>
              </p14:cNvPr>
              <p14:cNvContentPartPr/>
              <p14:nvPr/>
            </p14:nvContentPartPr>
            <p14:xfrm>
              <a:off x="6792120" y="3203640"/>
              <a:ext cx="522720" cy="1024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093539-0BA4-7141-B661-A46525291D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6280" y="3140280"/>
                <a:ext cx="55404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781B97-4D5B-D243-8E3D-9B7CCFDD9ED1}"/>
                  </a:ext>
                </a:extLst>
              </p14:cNvPr>
              <p14:cNvContentPartPr/>
              <p14:nvPr/>
            </p14:nvContentPartPr>
            <p14:xfrm>
              <a:off x="204840" y="71640"/>
              <a:ext cx="11715840" cy="5706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781B97-4D5B-D243-8E3D-9B7CCFDD9E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480" y="62280"/>
                <a:ext cx="11734560" cy="57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97207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AC5B78-15EF-1641-BD42-570CF02B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319641" cy="1325563"/>
          </a:xfrm>
        </p:spPr>
        <p:txBody>
          <a:bodyPr/>
          <a:lstStyle/>
          <a:p>
            <a:r>
              <a:rPr lang="en-US" dirty="0"/>
              <a:t>Gated Recurrent Unit (GRU) – a simplified LSTM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60362D5-8242-9949-A4AC-1DA3A327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" y="1538813"/>
            <a:ext cx="4744720" cy="339147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5A8876-10C1-5340-BA1C-C24C86361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1549"/>
            <a:ext cx="4241800" cy="228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D7BDB0-7FB4-F24C-8920-0CA4E3E98450}"/>
                  </a:ext>
                </a:extLst>
              </p14:cNvPr>
              <p14:cNvContentPartPr/>
              <p14:nvPr/>
            </p14:nvContentPartPr>
            <p14:xfrm>
              <a:off x="4207320" y="1064520"/>
              <a:ext cx="7539840" cy="469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D7BDB0-7FB4-F24C-8920-0CA4E3E98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960" y="1055160"/>
                <a:ext cx="7558560" cy="47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04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1519-E886-614A-8CE5-F5B3D387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 of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3A1D1-3930-3247-AE89-EC8FE56A5E78}"/>
              </a:ext>
            </a:extLst>
          </p:cNvPr>
          <p:cNvSpPr txBox="1"/>
          <p:nvPr/>
        </p:nvSpPr>
        <p:spPr>
          <a:xfrm>
            <a:off x="898104" y="2573556"/>
            <a:ext cx="17788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Teacher Forcing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9B871-2C6B-BF49-AF65-EC685A0A6A4E}"/>
              </a:ext>
            </a:extLst>
          </p:cNvPr>
          <p:cNvSpPr/>
          <p:nvPr/>
        </p:nvSpPr>
        <p:spPr>
          <a:xfrm>
            <a:off x="838200" y="1809672"/>
            <a:ext cx="135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Training: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149-FDAA-D641-9C2E-49651D9C37A3}"/>
              </a:ext>
            </a:extLst>
          </p:cNvPr>
          <p:cNvSpPr/>
          <p:nvPr/>
        </p:nvSpPr>
        <p:spPr>
          <a:xfrm>
            <a:off x="6697717" y="1809672"/>
            <a:ext cx="152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Inference: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318171-E4D5-A945-AA8A-AAE7B85E636C}"/>
                  </a:ext>
                </a:extLst>
              </p14:cNvPr>
              <p14:cNvContentPartPr/>
              <p14:nvPr/>
            </p14:nvContentPartPr>
            <p14:xfrm>
              <a:off x="148680" y="56160"/>
              <a:ext cx="11255760" cy="679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318171-E4D5-A945-AA8A-AAE7B85E63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20" y="46800"/>
                <a:ext cx="11274480" cy="68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74870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045-0B9E-9E4A-A01D-534D508E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2" y="-234831"/>
            <a:ext cx="10515600" cy="1325563"/>
          </a:xfrm>
        </p:spPr>
        <p:txBody>
          <a:bodyPr/>
          <a:lstStyle/>
          <a:p>
            <a:r>
              <a:rPr lang="en-US" dirty="0"/>
              <a:t>Several different RNN structures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E1F1D-B55B-1547-9AA9-75D77315C6F3}"/>
              </a:ext>
            </a:extLst>
          </p:cNvPr>
          <p:cNvGrpSpPr/>
          <p:nvPr/>
        </p:nvGrpSpPr>
        <p:grpSpPr>
          <a:xfrm>
            <a:off x="501703" y="1132705"/>
            <a:ext cx="2322419" cy="2502003"/>
            <a:chOff x="282488" y="1293952"/>
            <a:chExt cx="2322419" cy="25020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CCDEF8-E62A-A746-8C92-3BFF34080C24}"/>
                </a:ext>
              </a:extLst>
            </p:cNvPr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D7ECD2-3646-2240-A456-C13F53B930BA}"/>
                  </a:ext>
                </a:extLst>
              </p:cNvPr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57AC0EBE-9AC0-F344-A202-E555F07E92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DF13E96-F50E-E546-916F-DF11519696E8}"/>
                    </a:ext>
                  </a:extLst>
                </p:cNvPr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026225B-4B44-D84B-9330-82D87C33485E}"/>
                    </a:ext>
                  </a:extLst>
                </p:cNvPr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DE945B6-BEEB-B64D-9044-0FC33F81A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FA4A827-81A5-A247-BBF2-6079C9005D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61EEAEA-3940-DF44-AF54-9E22DC190404}"/>
                  </a:ext>
                </a:extLst>
              </p:cNvPr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0CCF99-67AB-6C4C-B183-3F788C85A339}"/>
                  </a:ext>
                </a:extLst>
              </p:cNvPr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F162F4-AF4E-A743-AF58-BA679B5B9E0F}"/>
                </a:ext>
              </a:extLst>
            </p:cNvPr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17220-BA10-0A4B-AD3B-E8B7FE596931}"/>
              </a:ext>
            </a:extLst>
          </p:cNvPr>
          <p:cNvGrpSpPr/>
          <p:nvPr/>
        </p:nvGrpSpPr>
        <p:grpSpPr>
          <a:xfrm>
            <a:off x="3403643" y="1244157"/>
            <a:ext cx="4256332" cy="2440408"/>
            <a:chOff x="3306717" y="1369667"/>
            <a:chExt cx="4256332" cy="24404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1837BB-8E33-6F43-9D2A-713362FAC5FE}"/>
                </a:ext>
              </a:extLst>
            </p:cNvPr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2119D8-ABFC-3C40-AA41-9DA810E6718C}"/>
                </a:ext>
              </a:extLst>
            </p:cNvPr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03284A9-8EBF-D24E-87C1-031F4C2C0BE5}"/>
                  </a:ext>
                </a:extLst>
              </p:cNvPr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035E01B-C727-4B4B-BD82-891D6E871CD7}"/>
                    </a:ext>
                  </a:extLst>
                </p:cNvPr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0C8A757-793B-F64B-AF0A-E56EAAA984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05A1C47-52FD-B745-B878-8259274C67BB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BA7CCAD1-2C16-F247-ADB2-C890CF438AFB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C83C8E3E-0A2B-9642-899F-9DA9D9118F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7992CA0-ACF8-854C-B477-07EF63C98D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697FA39-AA2F-6140-8FE1-AE7E7D52C5DA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5B0127EF-7C09-794D-9E73-6957D5EF612F}"/>
                    </a:ext>
                  </a:extLst>
                </p:cNvPr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AAE00A-35D6-FA4F-A337-9E43CAB77865}"/>
                  </a:ext>
                </a:extLst>
              </p:cNvPr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A3B5D62-AF3F-F24F-8514-63EE9B78E9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87D47E-0DCC-6D40-89D5-67E4A44AF402}"/>
                  </a:ext>
                </a:extLst>
              </p:cNvPr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F2755F2-6F4E-BE49-8A75-2BABE19BA094}"/>
                  </a:ext>
                </a:extLst>
              </p:cNvPr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300D47-B7FA-4340-9BFD-8E8F1E8A580B}"/>
                  </a:ext>
                </a:extLst>
              </p:cNvPr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A179355-B200-F643-B7DB-15C6EB5D1221}"/>
                      </a:ext>
                    </a:extLst>
                  </p:cNvPr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A37D4F-A87D-DA4D-9A3B-7DF924D48BC6}"/>
                  </a:ext>
                </a:extLst>
              </p:cNvPr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6BAAC6-1F5B-6F4A-9E4F-39EA7944A40E}"/>
                  </a:ext>
                </a:extLst>
              </p:cNvPr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A01475B-829E-D64C-8EEE-D13A48F753E7}"/>
                  </a:ext>
                </a:extLst>
              </p:cNvPr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6904D65-C4B5-3C44-AA15-CB3B4E2BC715}"/>
                  </a:ext>
                </a:extLst>
              </p:cNvPr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86D85FB-263A-784D-A413-7384AEE59812}"/>
                  </a:ext>
                </a:extLst>
              </p:cNvPr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B7EECD0-6E53-1A43-BC29-22A08A973F88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FEA8DE-1A16-1B4F-A1DC-4CAE3CB86F96}"/>
              </a:ext>
            </a:extLst>
          </p:cNvPr>
          <p:cNvGrpSpPr/>
          <p:nvPr/>
        </p:nvGrpSpPr>
        <p:grpSpPr>
          <a:xfrm>
            <a:off x="7755059" y="1230089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AA8F1F1-E7FB-F848-A008-46A517FF6C5A}"/>
                    </a:ext>
                  </a:extLst>
                </p:cNvPr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35245C2-53DD-F344-B03C-8E7F56CA9839}"/>
                    </a:ext>
                  </a:extLst>
                </p:cNvPr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DCACB61-CE5E-A144-BC81-26F27879387E}"/>
                </a:ext>
              </a:extLst>
            </p:cNvPr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83B4BF-0B67-BF4D-AC95-21F4B205EB5C}"/>
                </a:ext>
              </a:extLst>
            </p:cNvPr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E57BEB2-F195-E84D-9D02-40672565E3C9}"/>
                </a:ext>
              </a:extLst>
            </p:cNvPr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ADA21A-CAFD-EC42-8803-67EB60E8EB55}"/>
                </a:ext>
              </a:extLst>
            </p:cNvPr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E1C7D6B-2967-A342-8FD2-00EA9BAB7828}"/>
                  </a:ext>
                </a:extLst>
              </p:cNvPr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ECF2DB0-1F2E-8842-AA68-A26675D8D591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9FB2485B-B7E3-4D47-AFFF-4DA26219AA90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TextBox 57">
                          <a:extLst>
                            <a:ext uri="{FF2B5EF4-FFF2-40B4-BE49-F238E27FC236}">
                              <a16:creationId xmlns:a16="http://schemas.microsoft.com/office/drawing/2014/main" id="{CC6E73CE-4FC7-A746-BC6D-652213A095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0A1E93E4-C516-1145-8855-D55300B05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00439E3C-C6D4-5448-9BF4-8C44D77CB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35C85F91-AAF2-8840-B7C9-28F010ED908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FFAC405A-3232-D643-910F-72B5377120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11DC780-77C7-414B-A385-1996C7E0461D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519C130-8F4E-304D-BDF0-80991EA3C09C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8169121-3038-ED45-94CF-9C0F4354A35A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2CB7BD56-3077-A14B-B261-5021C6A0D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94D2173-82CE-224E-8F8D-8207FFE90ED9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D42712F9-9140-7944-8EDC-7DD7EA7C24DC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8819170-22C7-5B4C-9EE6-F2872854DB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917993-7BA9-2B48-9836-7567968D69F8}"/>
                  </a:ext>
                </a:extLst>
              </p:cNvPr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15F232-AE22-4944-89F8-460ABABABF24}"/>
              </a:ext>
            </a:extLst>
          </p:cNvPr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EE97E13-08A6-0442-88D5-B401BF2589AB}"/>
                </a:ext>
              </a:extLst>
            </p:cNvPr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02E6015-5DBE-CB46-B315-FFAD2CD24248}"/>
                  </a:ext>
                </a:extLst>
              </p:cNvPr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C5D41C9-F2D7-D043-B455-B41E455DCC95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5A71E4CD-D8B5-C147-B78C-B3F9EDF71F11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42323825-D70B-244C-AF40-9954218AF7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14E88307-E8AC-6749-B399-5AE8E2CEB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FA517349-A518-A64E-955F-C4040C0A99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3B07E1EE-E6BC-BB4C-BBF4-F3F31AB73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C5F586A9-C85C-1641-9F38-6420AD12E0F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F56ECE4-A4BD-3445-97B0-171ADF0113D8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1F3B3EA-DDFE-7749-B599-A2493F801482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974070A-4166-124A-9C53-10F61D9969D7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FF1792D-040C-AE42-ACEA-AE4C509E7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C0114AB-E931-CC49-B152-07241C019AC2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28EF5678-65A3-F74C-A1D3-10649C203959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4017154C-154B-F24F-838C-C91CC2677D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9969441-8A64-3745-A8A7-48701DE3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F68420-5597-224B-9867-8746B14BA1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8663AAC-FD9A-C44F-98A8-1B896ACADBEF}"/>
                  </a:ext>
                </a:extLst>
              </p:cNvPr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4321368-47C1-BC48-8D3B-CA933A23A411}"/>
                  </a:ext>
                </a:extLst>
              </p:cNvPr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4758C213-D0A1-8948-BB66-4EA70ED71336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AF2A111-5B4A-5E44-9751-3A6175720E1C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B717ACF-9155-CC45-8E3B-E469F378B099}"/>
                  </a:ext>
                </a:extLst>
              </p:cNvPr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ED894A2-4FDC-BB45-9364-56473EAB9F18}"/>
                  </a:ext>
                </a:extLst>
              </p:cNvPr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76640D3-3C6E-0E41-A50B-894D12DEAC50}"/>
                  </a:ext>
                </a:extLst>
              </p:cNvPr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6B4F3B-0FC4-2040-A0E2-AEBB8DC9F2D4}"/>
                </a:ext>
              </a:extLst>
            </p:cNvPr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91BD41B-3546-8247-A9B4-8C62A7537989}"/>
              </a:ext>
            </a:extLst>
          </p:cNvPr>
          <p:cNvGrpSpPr/>
          <p:nvPr/>
        </p:nvGrpSpPr>
        <p:grpSpPr>
          <a:xfrm>
            <a:off x="5794239" y="3989665"/>
            <a:ext cx="6159907" cy="2518879"/>
            <a:chOff x="302642" y="4100392"/>
            <a:chExt cx="6693510" cy="251887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C6F7590-5E1F-854F-918A-B2A3BA28EB1E}"/>
                </a:ext>
              </a:extLst>
            </p:cNvPr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A6A88E-2F69-F641-860D-D93766A814AE}"/>
                  </a:ext>
                </a:extLst>
              </p:cNvPr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E021FA6-301C-6944-8D8E-93AE08C8E0BB}"/>
                    </a:ext>
                  </a:extLst>
                </p:cNvPr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7144848-E0FE-194E-AAF6-3AB9FF2CD798}"/>
                    </a:ext>
                  </a:extLst>
                </p:cNvPr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1CB1B56F-1E97-CB4A-B8F2-10DC4C79C5EE}"/>
                      </a:ext>
                    </a:extLst>
                  </p:cNvPr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33A4A787-9602-F547-9E5D-779675FBA4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5" name="TextBox 114">
                            <a:extLst>
                              <a:ext uri="{FF2B5EF4-FFF2-40B4-BE49-F238E27FC236}">
                                <a16:creationId xmlns:a16="http://schemas.microsoft.com/office/drawing/2014/main" id="{8C6F36C7-79E2-3443-B6A3-C117058CF1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6" name="Rectangle 115">
                        <a:extLst>
                          <a:ext uri="{FF2B5EF4-FFF2-40B4-BE49-F238E27FC236}">
                            <a16:creationId xmlns:a16="http://schemas.microsoft.com/office/drawing/2014/main" id="{D6E7F2EB-533F-EE4C-975C-FAEAA5794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7" name="Straight Arrow Connector 116">
                        <a:extLst>
                          <a:ext uri="{FF2B5EF4-FFF2-40B4-BE49-F238E27FC236}">
                            <a16:creationId xmlns:a16="http://schemas.microsoft.com/office/drawing/2014/main" id="{F9E3A7E7-FA1A-0D4C-B212-675093C48F3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8" name="TextBox 117">
                            <a:extLst>
                              <a:ext uri="{FF2B5EF4-FFF2-40B4-BE49-F238E27FC236}">
                                <a16:creationId xmlns:a16="http://schemas.microsoft.com/office/drawing/2014/main" id="{D437BFE4-8DAE-E649-8921-88D9F7EB4F3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E3EF2F86-9B50-5B44-90A1-6C69C992FD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79C315D0-9CB2-F147-A3B1-9B0F8CA950FC}"/>
                      </a:ext>
                    </a:extLst>
                  </p:cNvPr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792DB40F-7E9E-D044-8D17-52825C39FD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D43F719-2AB9-E34B-AF51-D52E7FF7C0B0}"/>
                      </a:ext>
                    </a:extLst>
                  </p:cNvPr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138E3512-6653-D940-BA0A-5D30A2D43A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4B716A89-CEB6-3E4A-A2F7-CB32F4C2380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6D3237A6-E59E-AF4E-9C9D-98A5060BAD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D234FC1E-C3D9-3B42-83FB-6474059512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5152F1D4-3D0E-FD40-9478-B6209F315E13}"/>
                      </a:ext>
                    </a:extLst>
                  </p:cNvPr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2EF4A189-2802-EB49-BABF-3E3A0700C673}"/>
                      </a:ext>
                    </a:extLst>
                  </p:cNvPr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5A93B285-EAC4-9240-84D7-0C84D0FCD915}"/>
                      </a:ext>
                    </a:extLst>
                  </p:cNvPr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E6EDE95-FB24-9B4D-81C3-F1BFABE814AD}"/>
                      </a:ext>
                    </a:extLst>
                  </p:cNvPr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3E32000E-A5EA-B241-B927-A494722E46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DBBDB876-C95C-C441-A17C-A2D4990738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13AB8218-6A57-1045-B694-9187161A7350}"/>
                      </a:ext>
                    </a:extLst>
                  </p:cNvPr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1EFBE2C-7349-7143-B200-AB510A6EEDBA}"/>
                  </a:ext>
                </a:extLst>
              </p:cNvPr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0C46657-E97B-364A-A78F-C44E768C547F}"/>
                      </a:ext>
                    </a:extLst>
                  </p:cNvPr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D8FF3B-920C-B440-9F04-2612FF5E50AB}"/>
                </a:ext>
              </a:extLst>
            </p:cNvPr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B8FF39B-E2B8-734E-8EA7-5131CBE163CD}"/>
                    </a:ext>
                  </a:extLst>
                </p:cNvPr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4A7325-35F5-D846-9929-141F442FD247}"/>
                  </a:ext>
                </a:extLst>
              </p14:cNvPr>
              <p14:cNvContentPartPr/>
              <p14:nvPr/>
            </p14:nvContentPartPr>
            <p14:xfrm>
              <a:off x="624600" y="609480"/>
              <a:ext cx="10882080" cy="611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4A7325-35F5-D846-9929-141F442FD2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5240" y="600120"/>
                <a:ext cx="10900800" cy="61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25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6A67-BA07-0F47-BA7A-B1F54724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286297"/>
            <a:ext cx="10515600" cy="1325563"/>
          </a:xfrm>
        </p:spPr>
        <p:txBody>
          <a:bodyPr/>
          <a:lstStyle/>
          <a:p>
            <a:r>
              <a:rPr lang="en-US" dirty="0"/>
              <a:t>Bidirectional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C2A288-B92B-5241-95E4-4C070488B2DC}"/>
              </a:ext>
            </a:extLst>
          </p:cNvPr>
          <p:cNvGrpSpPr/>
          <p:nvPr/>
        </p:nvGrpSpPr>
        <p:grpSpPr>
          <a:xfrm>
            <a:off x="1466057" y="3429000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0A0247-1C85-9944-A66D-34F281FF5CB3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2E318B6-30C9-774C-BE13-F857495D1B48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CF4364-FA25-2C46-8D73-005052B37DE2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B27FA72-37C2-D849-BE81-0E42BD642CC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4890F25-AA8B-F340-A770-94A402B3E7EA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C7CEE11-B257-B54C-99B5-9310C83B8059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E084B7B-AE57-1948-817E-C668FDA24815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8A4E3BC-CACB-2E47-B110-4DEA37B5C4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BB9EE3EF-C541-5940-89FC-AE5B6BEF7EB0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DCE2831-E70B-CF4A-982C-7EB8FAA1B07B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EA975ECD-BA17-4A43-9822-CBD961364C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933D1102-AABA-8748-ADF5-7692EE213166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1FAEBB4-C3BA-C242-9AC2-3C516ADB4B09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90FDC402-36FF-E04F-8E9D-6766DA4958FA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EFD5D932-D387-9E40-A018-96662394CC6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C89503A7-443D-6547-8620-24C7EEB4ADE3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7BEEC139-C056-BB4A-9CD0-C25DF22A57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2D1CCFAE-477A-2641-B363-5ACA5A02FF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2A2DCA8-B21B-4E42-BAC9-A367F66DC86A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03DAAE39-A4F0-4D49-A3B7-FEFA6C3B2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1EA0D7C3-4FC6-BF4C-947C-CB85521A8D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719B1D8-580D-E74D-A38C-7ABD1CE51314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7BD721B-9413-AC44-AAA0-6824BBEF31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6ED963-0139-0646-ABE3-401FDAB77C12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138926-74D4-5949-ABF1-83A61B8984D6}"/>
                  </a:ext>
                </a:extLst>
              </p14:cNvPr>
              <p14:cNvContentPartPr/>
              <p14:nvPr/>
            </p14:nvContentPartPr>
            <p14:xfrm>
              <a:off x="706320" y="342720"/>
              <a:ext cx="10728720" cy="544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138926-74D4-5949-ABF1-83A61B8984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6960" y="333360"/>
                <a:ext cx="10747440" cy="54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645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5446-5D71-8340-83BC-F51652B4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59F285-D756-8B42-BF74-69A1AB92FB22}"/>
              </a:ext>
            </a:extLst>
          </p:cNvPr>
          <p:cNvGrpSpPr/>
          <p:nvPr/>
        </p:nvGrpSpPr>
        <p:grpSpPr>
          <a:xfrm>
            <a:off x="1623712" y="4265222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08F154-4516-8046-A408-F4C02A26B1DE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D1F7F01-C96C-3E44-954C-FBD0AF2484D4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E85F1CC-97AA-524A-9F94-BACE6E8A7E7B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CE0642A-5787-E94D-A276-62A93C14F59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066C00-AD23-5A47-A64D-D565EF1F4177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AC09BA6-63EB-A940-B4B8-14F9081EBA9C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EE270F9-CA30-624D-A516-85F9DD5A1F0F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29CDD14-5372-8F40-82FB-1372306701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AE61AA49-D64D-A74A-8572-750BA00252D2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50B1DFB-99EC-8242-B452-779B2FC8455A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A9D0D8AF-AAD3-264A-9955-7F3C704A3E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3FCE470-2EB4-CF4E-85B4-0D8B32839364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AC357A8-B4A6-5B46-8B2E-12DFB1E47247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8CC1F020-82EE-1B42-94E8-C9E5CB7B10B5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50127841-DD3C-ED4D-B4FD-25CA538C692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4943D597-89F1-344D-9BA4-AD121D108358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4F1270DA-AD35-914B-B829-4DC4FED1AD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4253CAC9-0720-834E-ABA1-654F6852EA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90E8942-160B-0344-A318-672B87902E2D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828D5C1-1A9A-6F40-9082-CD86247A43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A31A2379-D10D-2349-B0CA-9688AA3699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C6D7478-E923-5E43-9409-7C76EA564EF7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6FFBF181-CFBF-394F-AFE1-D32BBDE21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325504-E475-E948-950F-49476BF47FCA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C5BD2B-866B-A748-9D13-D54A5D914DEF}"/>
                  </a:ext>
                </a:extLst>
              </p14:cNvPr>
              <p14:cNvContentPartPr/>
              <p14:nvPr/>
            </p14:nvContentPartPr>
            <p14:xfrm>
              <a:off x="3495960" y="1110600"/>
              <a:ext cx="7616160" cy="306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C5BD2B-866B-A748-9D13-D54A5D914D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86600" y="1101240"/>
                <a:ext cx="7634880" cy="30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470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Transfer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248A57-842A-694E-815F-71AC4371581C}"/>
                  </a:ext>
                </a:extLst>
              </p14:cNvPr>
              <p14:cNvContentPartPr/>
              <p14:nvPr/>
            </p14:nvContentPartPr>
            <p14:xfrm>
              <a:off x="5461560" y="2099520"/>
              <a:ext cx="1622880" cy="54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248A57-842A-694E-815F-71AC437158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2200" y="2090160"/>
                <a:ext cx="1641600" cy="5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Recurrent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Why sequence models.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RNN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Bidirectional RNN and deep RNN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RNN Variations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LSTM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GRU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Transfer Learning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transfer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transfer learning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6D9A46-4B32-304D-85EB-E0FCF0B0DB40}"/>
                  </a:ext>
                </a:extLst>
              </p14:cNvPr>
              <p14:cNvContentPartPr/>
              <p14:nvPr/>
            </p14:nvContentPartPr>
            <p14:xfrm>
              <a:off x="123120" y="1586520"/>
              <a:ext cx="9541080" cy="3429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6D9A46-4B32-304D-85EB-E0FCF0B0DB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60" y="1577160"/>
                <a:ext cx="9559800" cy="34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31812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6B76-BAFF-2C46-8BA0-EFCCBB9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transfer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1485-8C8F-AC45-B2DA-2AC57562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511446"/>
            <a:ext cx="5328845" cy="4599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3C746F-73DD-5147-9DD2-558745DAC483}"/>
                  </a:ext>
                </a:extLst>
              </p14:cNvPr>
              <p14:cNvContentPartPr/>
              <p14:nvPr/>
            </p14:nvContentPartPr>
            <p14:xfrm>
              <a:off x="3480840" y="30600"/>
              <a:ext cx="8563320" cy="634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3C746F-73DD-5147-9DD2-558745DAC4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1480" y="21240"/>
                <a:ext cx="8582040" cy="63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E7273F-5712-F340-86EF-66C8C39BDC4E}"/>
                  </a:ext>
                </a:extLst>
              </p14:cNvPr>
              <p14:cNvContentPartPr/>
              <p14:nvPr/>
            </p14:nvContentPartPr>
            <p14:xfrm>
              <a:off x="6297480" y="4503600"/>
              <a:ext cx="2696040" cy="142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E7273F-5712-F340-86EF-66C8C39BDC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8120" y="4494240"/>
                <a:ext cx="2714760" cy="14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251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25D1-07A7-0844-8CAB-DC4C51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transfer learning in NLP.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C6C6212-CEE9-E34A-B27A-4527A2A1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1775656"/>
            <a:ext cx="6529070" cy="3306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13E6F3-E72F-4844-A223-16507C02789B}"/>
                  </a:ext>
                </a:extLst>
              </p14:cNvPr>
              <p14:cNvContentPartPr/>
              <p14:nvPr/>
            </p14:nvContentPartPr>
            <p14:xfrm>
              <a:off x="10288080" y="3075840"/>
              <a:ext cx="1200960" cy="46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13E6F3-E72F-4844-A223-16507C027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2240" y="3012480"/>
                <a:ext cx="12322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B5DAFB-E50F-1E49-9FB3-2DDD413A55DB}"/>
                  </a:ext>
                </a:extLst>
              </p14:cNvPr>
              <p14:cNvContentPartPr/>
              <p14:nvPr/>
            </p14:nvContentPartPr>
            <p14:xfrm>
              <a:off x="9327960" y="6586920"/>
              <a:ext cx="313200" cy="66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B5DAFB-E50F-1E49-9FB3-2DDD413A55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12120" y="6523560"/>
                <a:ext cx="3445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41F7B2-978C-2C40-B212-98AA134805A1}"/>
                  </a:ext>
                </a:extLst>
              </p14:cNvPr>
              <p14:cNvContentPartPr/>
              <p14:nvPr/>
            </p14:nvContentPartPr>
            <p14:xfrm>
              <a:off x="10298520" y="2865960"/>
              <a:ext cx="1152360" cy="230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41F7B2-978C-2C40-B212-98AA134805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82680" y="2802600"/>
                <a:ext cx="11836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AD9093-AC9A-F747-BD4D-CB7AA29F9750}"/>
                  </a:ext>
                </a:extLst>
              </p14:cNvPr>
              <p14:cNvContentPartPr/>
              <p14:nvPr/>
            </p14:nvContentPartPr>
            <p14:xfrm>
              <a:off x="9993600" y="6499800"/>
              <a:ext cx="346680" cy="77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AD9093-AC9A-F747-BD4D-CB7AA29F9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77760" y="6436440"/>
                <a:ext cx="378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719A5F-0624-214D-BE5B-C2D07EADBFB5}"/>
                  </a:ext>
                </a:extLst>
              </p14:cNvPr>
              <p14:cNvContentPartPr/>
              <p14:nvPr/>
            </p14:nvContentPartPr>
            <p14:xfrm>
              <a:off x="1873440" y="1564200"/>
              <a:ext cx="9735480" cy="5217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719A5F-0624-214D-BE5B-C2D07EADBF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4080" y="1554840"/>
                <a:ext cx="9754200" cy="52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3713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86D-6CB3-7342-AA95-11ADA628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D97A9-63EB-F342-B7A8-6179B2B78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957DD5-E22D-D843-B2FB-F98F1DB0CFB2}"/>
                  </a:ext>
                </a:extLst>
              </p14:cNvPr>
              <p14:cNvContentPartPr/>
              <p14:nvPr/>
            </p14:nvContentPartPr>
            <p14:xfrm>
              <a:off x="148680" y="81720"/>
              <a:ext cx="11391120" cy="6725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957DD5-E22D-D843-B2FB-F98F1DB0CF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20" y="72360"/>
                <a:ext cx="11409840" cy="67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30048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attending.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6C72C-D536-844E-949E-0C7B7A6C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Recurrent Neural Networks</a:t>
            </a:r>
            <a:br>
              <a:rPr lang="en-US" dirty="0"/>
            </a:br>
            <a:r>
              <a:rPr lang="en-US" sz="2000" dirty="0"/>
              <a:t>Reference: Deep Learning chapter 10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E95D-4551-D24E-91CF-25E6C8D1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247138"/>
            <a:ext cx="10515600" cy="1168707"/>
          </a:xfrm>
        </p:spPr>
        <p:txBody>
          <a:bodyPr/>
          <a:lstStyle/>
          <a:p>
            <a:r>
              <a:rPr lang="en-US" dirty="0"/>
              <a:t>Some sequence problems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DDF8B-BCBF-FE47-8E0E-86192E925678}"/>
              </a:ext>
            </a:extLst>
          </p:cNvPr>
          <p:cNvSpPr txBox="1"/>
          <p:nvPr/>
        </p:nvSpPr>
        <p:spPr>
          <a:xfrm>
            <a:off x="807720" y="2026920"/>
            <a:ext cx="32156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Century Schoolbook" charset="0"/>
              </a:rPr>
              <a:t>Machine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2A6A7-A3CF-2B41-BF28-6E0822C707D4}"/>
              </a:ext>
            </a:extLst>
          </p:cNvPr>
          <p:cNvSpPr txBox="1"/>
          <p:nvPr/>
        </p:nvSpPr>
        <p:spPr>
          <a:xfrm>
            <a:off x="3878198" y="206186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entury Schoolbook" charset="0"/>
                <a:ea typeface="Century Schoolbook" charset="0"/>
                <a:cs typeface="Century Schoolbook" charset="0"/>
              </a:rPr>
              <a:t>我爱中国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9E04A-C795-9F44-963C-3BE9E2918976}"/>
              </a:ext>
            </a:extLst>
          </p:cNvPr>
          <p:cNvCxnSpPr>
            <a:cxnSpLocks/>
          </p:cNvCxnSpPr>
          <p:nvPr/>
        </p:nvCxnSpPr>
        <p:spPr>
          <a:xfrm>
            <a:off x="7125546" y="224392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25956A-BBFD-5D4F-969C-E6EFE5C156CA}"/>
              </a:ext>
            </a:extLst>
          </p:cNvPr>
          <p:cNvSpPr txBox="1"/>
          <p:nvPr/>
        </p:nvSpPr>
        <p:spPr>
          <a:xfrm>
            <a:off x="7978986" y="204387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1A58A-2CC6-DE45-8FA4-5AFEC7DA5239}"/>
              </a:ext>
            </a:extLst>
          </p:cNvPr>
          <p:cNvSpPr txBox="1"/>
          <p:nvPr/>
        </p:nvSpPr>
        <p:spPr>
          <a:xfrm>
            <a:off x="754273" y="2974407"/>
            <a:ext cx="297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10EFC-F80A-424E-BA4E-53287C0A4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4417" r="40431" b="17652"/>
          <a:stretch/>
        </p:blipFill>
        <p:spPr>
          <a:xfrm>
            <a:off x="4352181" y="2318625"/>
            <a:ext cx="2307699" cy="17573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8B31E-CD1A-9241-8165-D94AF37F6FEA}"/>
              </a:ext>
            </a:extLst>
          </p:cNvPr>
          <p:cNvCxnSpPr>
            <a:cxnSpLocks/>
          </p:cNvCxnSpPr>
          <p:nvPr/>
        </p:nvCxnSpPr>
        <p:spPr>
          <a:xfrm>
            <a:off x="7125546" y="305164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8ABB1A-9356-CE4D-8D73-AC2C5B856FC5}"/>
              </a:ext>
            </a:extLst>
          </p:cNvPr>
          <p:cNvSpPr txBox="1"/>
          <p:nvPr/>
        </p:nvSpPr>
        <p:spPr>
          <a:xfrm>
            <a:off x="7972532" y="2802778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0A403-0940-854B-B2B2-165F450B1DF9}"/>
              </a:ext>
            </a:extLst>
          </p:cNvPr>
          <p:cNvSpPr txBox="1"/>
          <p:nvPr/>
        </p:nvSpPr>
        <p:spPr>
          <a:xfrm>
            <a:off x="736282" y="39252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FED5-3D2A-6D4E-B5C3-1BA5D9722F91}"/>
              </a:ext>
            </a:extLst>
          </p:cNvPr>
          <p:cNvSpPr txBox="1"/>
          <p:nvPr/>
        </p:nvSpPr>
        <p:spPr>
          <a:xfrm>
            <a:off x="4754880" y="392522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15B42-23DC-C041-B607-72A143F3F71B}"/>
              </a:ext>
            </a:extLst>
          </p:cNvPr>
          <p:cNvCxnSpPr>
            <a:cxnSpLocks/>
          </p:cNvCxnSpPr>
          <p:nvPr/>
        </p:nvCxnSpPr>
        <p:spPr>
          <a:xfrm>
            <a:off x="7125546" y="410989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57686A-DD34-E245-BF97-B4805C21344F}"/>
              </a:ext>
            </a:extLst>
          </p:cNvPr>
          <p:cNvSpPr txBox="1"/>
          <p:nvPr/>
        </p:nvSpPr>
        <p:spPr>
          <a:xfrm>
            <a:off x="8972527" y="390775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90481-D6BF-4947-AFA0-FFE2BA67B7B7}"/>
              </a:ext>
            </a:extLst>
          </p:cNvPr>
          <p:cNvSpPr txBox="1"/>
          <p:nvPr/>
        </p:nvSpPr>
        <p:spPr>
          <a:xfrm>
            <a:off x="782450" y="4918434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DNA sequence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8AA0B-2C67-A14C-811C-6FD095747A92}"/>
              </a:ext>
            </a:extLst>
          </p:cNvPr>
          <p:cNvSpPr txBox="1"/>
          <p:nvPr/>
        </p:nvSpPr>
        <p:spPr>
          <a:xfrm>
            <a:off x="4500792" y="49341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AGCCCGGAACTAG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C22C84-AEC0-A14A-AA7E-397C7BA4EE98}"/>
              </a:ext>
            </a:extLst>
          </p:cNvPr>
          <p:cNvCxnSpPr>
            <a:cxnSpLocks/>
          </p:cNvCxnSpPr>
          <p:nvPr/>
        </p:nvCxnSpPr>
        <p:spPr>
          <a:xfrm>
            <a:off x="7140786" y="50425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F6CB29-4560-E144-A6FA-14A27A0AAA45}"/>
              </a:ext>
            </a:extLst>
          </p:cNvPr>
          <p:cNvSpPr txBox="1"/>
          <p:nvPr/>
        </p:nvSpPr>
        <p:spPr>
          <a:xfrm>
            <a:off x="8866121" y="482074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CCCGGAACT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987CC-DF9E-B74B-BB17-12978D132311}"/>
              </a:ext>
            </a:extLst>
          </p:cNvPr>
          <p:cNvSpPr txBox="1"/>
          <p:nvPr/>
        </p:nvSpPr>
        <p:spPr>
          <a:xfrm>
            <a:off x="727135" y="5878764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Sentiment classification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6030A264-245E-AC47-9A75-869780B21F74}"/>
              </a:ext>
            </a:extLst>
          </p:cNvPr>
          <p:cNvSpPr/>
          <p:nvPr/>
        </p:nvSpPr>
        <p:spPr>
          <a:xfrm>
            <a:off x="8876599" y="5794474"/>
            <a:ext cx="459726" cy="37835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3AEE76B7-671B-E64B-9E29-D451B98C6F0A}"/>
              </a:ext>
            </a:extLst>
          </p:cNvPr>
          <p:cNvSpPr/>
          <p:nvPr/>
        </p:nvSpPr>
        <p:spPr>
          <a:xfrm>
            <a:off x="9352838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3A5A7E6-EB93-1048-AA3F-E32AA728145D}"/>
              </a:ext>
            </a:extLst>
          </p:cNvPr>
          <p:cNvSpPr/>
          <p:nvPr/>
        </p:nvSpPr>
        <p:spPr>
          <a:xfrm>
            <a:off x="9829076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875FA901-0BDD-B14C-8DE4-C8A98DA0FAB8}"/>
              </a:ext>
            </a:extLst>
          </p:cNvPr>
          <p:cNvSpPr/>
          <p:nvPr/>
        </p:nvSpPr>
        <p:spPr>
          <a:xfrm>
            <a:off x="10305314" y="5794531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D9031D11-4C0D-8A44-9C0C-13E5913D7D4E}"/>
              </a:ext>
            </a:extLst>
          </p:cNvPr>
          <p:cNvSpPr/>
          <p:nvPr/>
        </p:nvSpPr>
        <p:spPr>
          <a:xfrm>
            <a:off x="10781553" y="5789227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42B0E8-5FC3-4C49-BBB5-DBA21B26253A}"/>
              </a:ext>
            </a:extLst>
          </p:cNvPr>
          <p:cNvCxnSpPr>
            <a:cxnSpLocks/>
          </p:cNvCxnSpPr>
          <p:nvPr/>
        </p:nvCxnSpPr>
        <p:spPr>
          <a:xfrm>
            <a:off x="7232226" y="60331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0549E3-A28E-154F-844B-553D5337D5B6}"/>
              </a:ext>
            </a:extLst>
          </p:cNvPr>
          <p:cNvSpPr txBox="1"/>
          <p:nvPr/>
        </p:nvSpPr>
        <p:spPr>
          <a:xfrm>
            <a:off x="4667179" y="5886561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这部电影一点也不好看。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F2B0F0-19FA-B441-A9E6-42CF6A989002}"/>
                  </a:ext>
                </a:extLst>
              </p14:cNvPr>
              <p14:cNvContentPartPr/>
              <p14:nvPr/>
            </p14:nvContentPartPr>
            <p14:xfrm>
              <a:off x="348120" y="808560"/>
              <a:ext cx="11383920" cy="584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F2B0F0-19FA-B441-A9E6-42CF6A989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60" y="799200"/>
                <a:ext cx="11402640" cy="58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3685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378440" cy="10064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FCN handle sequence problems.(1)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BE628-07E2-3F43-A5CA-48F5CD58281A}"/>
              </a:ext>
            </a:extLst>
          </p:cNvPr>
          <p:cNvSpPr txBox="1"/>
          <p:nvPr/>
        </p:nvSpPr>
        <p:spPr>
          <a:xfrm>
            <a:off x="838200" y="18256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F4BF2-686D-DE48-8AD0-777527B9620F}"/>
              </a:ext>
            </a:extLst>
          </p:cNvPr>
          <p:cNvSpPr txBox="1"/>
          <p:nvPr/>
        </p:nvSpPr>
        <p:spPr>
          <a:xfrm>
            <a:off x="4792748" y="1871792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09050-F3FB-B44C-855F-6D5CC2934D51}"/>
              </a:ext>
            </a:extLst>
          </p:cNvPr>
          <p:cNvCxnSpPr>
            <a:cxnSpLocks/>
          </p:cNvCxnSpPr>
          <p:nvPr/>
        </p:nvCxnSpPr>
        <p:spPr>
          <a:xfrm>
            <a:off x="7180643" y="2120095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3472ED-0CFD-3F49-87E6-21D5C9404AF2}"/>
              </a:ext>
            </a:extLst>
          </p:cNvPr>
          <p:cNvSpPr txBox="1"/>
          <p:nvPr/>
        </p:nvSpPr>
        <p:spPr>
          <a:xfrm>
            <a:off x="9027624" y="1917960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711878-9B0C-3543-BC9C-D82F854B5043}"/>
              </a:ext>
            </a:extLst>
          </p:cNvPr>
          <p:cNvSpPr txBox="1"/>
          <p:nvPr/>
        </p:nvSpPr>
        <p:spPr>
          <a:xfrm>
            <a:off x="838200" y="2627313"/>
            <a:ext cx="25755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Representations: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49B8D-2486-AC41-90FC-15551454AB05}"/>
              </a:ext>
            </a:extLst>
          </p:cNvPr>
          <p:cNvSpPr txBox="1"/>
          <p:nvPr/>
        </p:nvSpPr>
        <p:spPr>
          <a:xfrm>
            <a:off x="3614188" y="3429000"/>
            <a:ext cx="310665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X:    </a:t>
            </a:r>
            <a:r>
              <a:rPr lang="zh-CN" altLang="en-US" sz="2000" dirty="0"/>
              <a:t>李诞</a:t>
            </a:r>
            <a:r>
              <a:rPr lang="en-US" altLang="zh-CN" sz="2000" dirty="0"/>
              <a:t> / </a:t>
            </a:r>
            <a:r>
              <a:rPr lang="zh-CN" altLang="en-US" sz="2000" dirty="0"/>
              <a:t>转发</a:t>
            </a:r>
            <a:r>
              <a:rPr lang="en-US" altLang="zh-CN" sz="2000" dirty="0"/>
              <a:t>/ </a:t>
            </a:r>
            <a:r>
              <a:rPr lang="zh-CN" altLang="en-US" sz="2000" dirty="0"/>
              <a:t>杨超越。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FA5DF-5887-3940-9587-3B57F6E17372}"/>
              </a:ext>
            </a:extLst>
          </p:cNvPr>
          <p:cNvSpPr txBox="1"/>
          <p:nvPr/>
        </p:nvSpPr>
        <p:spPr>
          <a:xfrm>
            <a:off x="3638202" y="4344690"/>
            <a:ext cx="26065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Y:         1  /   0   /     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2FEB-30DF-154E-BA6E-E4D12D0D4D0D}"/>
              </a:ext>
            </a:extLst>
          </p:cNvPr>
          <p:cNvSpPr txBox="1"/>
          <p:nvPr/>
        </p:nvSpPr>
        <p:spPr>
          <a:xfrm>
            <a:off x="1082040" y="5394960"/>
            <a:ext cx="32613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One-hot representation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03198C-79FA-4543-933C-1443513DDFD2}"/>
                  </a:ext>
                </a:extLst>
              </p14:cNvPr>
              <p14:cNvContentPartPr/>
              <p14:nvPr/>
            </p14:nvContentPartPr>
            <p14:xfrm>
              <a:off x="911160" y="2180160"/>
              <a:ext cx="7371000" cy="465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03198C-79FA-4543-933C-1443513DDF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00" y="2170800"/>
                <a:ext cx="7389720" cy="46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B9B740-A478-F24F-B558-074F9C25A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FFN handle sequence problems.(2)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6F5A3-DF7D-E24B-B426-E6B4A8F27955}"/>
              </a:ext>
            </a:extLst>
          </p:cNvPr>
          <p:cNvGrpSpPr/>
          <p:nvPr/>
        </p:nvGrpSpPr>
        <p:grpSpPr>
          <a:xfrm>
            <a:off x="2471857" y="1782128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1E3566-C829-034B-8A79-BE31A802CECF}"/>
                    </a:ext>
                  </a:extLst>
                </p:cNvPr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3F823B-1A57-0B4E-84A6-CF8F818EF28E}"/>
                    </a:ext>
                  </a:extLst>
                </p:cNvPr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882BB-6AAC-9246-86BA-E8B85C09D9B1}"/>
                    </a:ext>
                  </a:extLst>
                </p:cNvPr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928028-8C54-AD46-8C41-FF534F0477D0}"/>
                    </a:ext>
                  </a:extLst>
                </p:cNvPr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D37A5BF-0033-2C47-A6F7-B3BFFAA9890B}"/>
              </a:ext>
            </a:extLst>
          </p:cNvPr>
          <p:cNvSpPr/>
          <p:nvPr/>
        </p:nvSpPr>
        <p:spPr>
          <a:xfrm>
            <a:off x="5134984" y="2069151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C1030-2456-AD45-9897-6C5348B3E5FA}"/>
              </a:ext>
            </a:extLst>
          </p:cNvPr>
          <p:cNvSpPr/>
          <p:nvPr/>
        </p:nvSpPr>
        <p:spPr>
          <a:xfrm>
            <a:off x="7404419" y="2068442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9C43A4-B26F-E140-BA47-A02B89A640B8}"/>
              </a:ext>
            </a:extLst>
          </p:cNvPr>
          <p:cNvSpPr/>
          <p:nvPr/>
        </p:nvSpPr>
        <p:spPr>
          <a:xfrm>
            <a:off x="3703091" y="18936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F4D56D-C6AA-DD47-89A3-87E4DEDA3999}"/>
              </a:ext>
            </a:extLst>
          </p:cNvPr>
          <p:cNvSpPr/>
          <p:nvPr/>
        </p:nvSpPr>
        <p:spPr>
          <a:xfrm>
            <a:off x="3703091" y="258648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98930-8026-A34F-A364-896DFB3DE315}"/>
              </a:ext>
            </a:extLst>
          </p:cNvPr>
          <p:cNvSpPr/>
          <p:nvPr/>
        </p:nvSpPr>
        <p:spPr>
          <a:xfrm>
            <a:off x="3703091" y="411471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9D7C23-B715-574D-A244-75A766F8F3CC}"/>
              </a:ext>
            </a:extLst>
          </p:cNvPr>
          <p:cNvCxnSpPr/>
          <p:nvPr/>
        </p:nvCxnSpPr>
        <p:spPr>
          <a:xfrm>
            <a:off x="4217703" y="2063533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55D64-E49B-C740-8DD6-009E2966E6ED}"/>
              </a:ext>
            </a:extLst>
          </p:cNvPr>
          <p:cNvCxnSpPr/>
          <p:nvPr/>
        </p:nvCxnSpPr>
        <p:spPr>
          <a:xfrm flipV="1">
            <a:off x="4217703" y="3976102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B99F30-30A2-BF42-B702-83190FC8BF9B}"/>
              </a:ext>
            </a:extLst>
          </p:cNvPr>
          <p:cNvCxnSpPr/>
          <p:nvPr/>
        </p:nvCxnSpPr>
        <p:spPr>
          <a:xfrm>
            <a:off x="4223998" y="2804368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CB00C94-995D-C341-B158-D1561D32D75A}"/>
              </a:ext>
            </a:extLst>
          </p:cNvPr>
          <p:cNvSpPr/>
          <p:nvPr/>
        </p:nvSpPr>
        <p:spPr>
          <a:xfrm>
            <a:off x="9198426" y="1890280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296FE8-9CE8-814E-B40A-036C75E040EF}"/>
              </a:ext>
            </a:extLst>
          </p:cNvPr>
          <p:cNvSpPr/>
          <p:nvPr/>
        </p:nvSpPr>
        <p:spPr>
          <a:xfrm>
            <a:off x="9198426" y="26292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722338-45D7-844B-A8C7-D4A3D693B5E6}"/>
              </a:ext>
            </a:extLst>
          </p:cNvPr>
          <p:cNvSpPr/>
          <p:nvPr/>
        </p:nvSpPr>
        <p:spPr>
          <a:xfrm>
            <a:off x="9198426" y="402736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0E7005-A06C-A64D-83C9-BABB5D76FA2C}"/>
              </a:ext>
            </a:extLst>
          </p:cNvPr>
          <p:cNvCxnSpPr/>
          <p:nvPr/>
        </p:nvCxnSpPr>
        <p:spPr>
          <a:xfrm flipV="1">
            <a:off x="8125391" y="2210702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C34B09-0C0F-6F42-8495-15984F6EBE2B}"/>
              </a:ext>
            </a:extLst>
          </p:cNvPr>
          <p:cNvCxnSpPr/>
          <p:nvPr/>
        </p:nvCxnSpPr>
        <p:spPr>
          <a:xfrm flipV="1">
            <a:off x="8125391" y="2812178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B504E-850D-A746-9ACE-3E2158FE0ACD}"/>
              </a:ext>
            </a:extLst>
          </p:cNvPr>
          <p:cNvCxnSpPr/>
          <p:nvPr/>
        </p:nvCxnSpPr>
        <p:spPr>
          <a:xfrm>
            <a:off x="8125391" y="4083071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/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/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C6A12-A09A-1241-B479-33167AB4D5E5}"/>
              </a:ext>
            </a:extLst>
          </p:cNvPr>
          <p:cNvCxnSpPr>
            <a:cxnSpLocks/>
          </p:cNvCxnSpPr>
          <p:nvPr/>
        </p:nvCxnSpPr>
        <p:spPr>
          <a:xfrm>
            <a:off x="5574922" y="3292991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DB1DA1-9220-8C4C-A27B-E03EB9CF1A86}"/>
              </a:ext>
            </a:extLst>
          </p:cNvPr>
          <p:cNvCxnSpPr>
            <a:cxnSpLocks/>
          </p:cNvCxnSpPr>
          <p:nvPr/>
        </p:nvCxnSpPr>
        <p:spPr>
          <a:xfrm>
            <a:off x="6897853" y="3309158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2DD4ED-53F0-1840-AD2E-9BA081CD07B1}"/>
              </a:ext>
            </a:extLst>
          </p:cNvPr>
          <p:cNvSpPr txBox="1"/>
          <p:nvPr/>
        </p:nvSpPr>
        <p:spPr>
          <a:xfrm>
            <a:off x="788222" y="5565365"/>
            <a:ext cx="22068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Two problems: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7C68F-F5D7-CF4E-94DE-133992574890}"/>
              </a:ext>
            </a:extLst>
          </p:cNvPr>
          <p:cNvSpPr txBox="1"/>
          <p:nvPr/>
        </p:nvSpPr>
        <p:spPr>
          <a:xfrm>
            <a:off x="2733127" y="5623506"/>
            <a:ext cx="86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lengths in different examples.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2F8B3F-C4E7-134F-B657-15CED286A2EC}"/>
              </a:ext>
            </a:extLst>
          </p:cNvPr>
          <p:cNvSpPr txBox="1"/>
          <p:nvPr/>
        </p:nvSpPr>
        <p:spPr>
          <a:xfrm>
            <a:off x="2733127" y="6165298"/>
            <a:ext cx="795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675844-53A0-9149-B179-D56824F76582}"/>
                  </a:ext>
                </a:extLst>
              </p14:cNvPr>
              <p14:cNvContentPartPr/>
              <p14:nvPr/>
            </p14:nvContentPartPr>
            <p14:xfrm>
              <a:off x="322560" y="1873080"/>
              <a:ext cx="10301040" cy="482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675844-53A0-9149-B179-D56824F765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200" y="1863720"/>
                <a:ext cx="10319760" cy="48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30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9A4228-4604-CC45-8C94-D738906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Recurrent Neural Networks (1)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01C94ED-3A60-2048-8E53-1FC95F03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748"/>
            <a:ext cx="4566964" cy="4079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E3A16-118C-EE49-9983-6F6DD55DD2F9}"/>
                  </a:ext>
                </a:extLst>
              </p:cNvPr>
              <p:cNvSpPr txBox="1"/>
              <p:nvPr/>
            </p:nvSpPr>
            <p:spPr>
              <a:xfrm>
                <a:off x="5580994" y="1588748"/>
                <a:ext cx="4698124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en-CN" sz="2400" dirty="0"/>
                  <a:t>         Normal Neural Network</a:t>
                </a:r>
              </a:p>
              <a:p>
                <a:r>
                  <a:rPr lang="en-CN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 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𝑏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6E3A16-118C-EE49-9983-6F6DD55DD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94" y="1588748"/>
                <a:ext cx="4698124" cy="1200327"/>
              </a:xfrm>
              <a:prstGeom prst="rect">
                <a:avLst/>
              </a:prstGeom>
              <a:blipFill>
                <a:blip r:embed="rId3"/>
                <a:stretch>
                  <a:fillRect l="-2695" t="-3125"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51C6E-EB30-404E-89F0-729AF1F4EBF2}"/>
                  </a:ext>
                </a:extLst>
              </p:cNvPr>
              <p:cNvSpPr txBox="1"/>
              <p:nvPr/>
            </p:nvSpPr>
            <p:spPr>
              <a:xfrm>
                <a:off x="6219497" y="3628554"/>
                <a:ext cx="4566964" cy="1200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N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Simple Recurrent Neural Network</a:t>
                </a: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CN" sz="2400" dirty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𝑔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𝑥</m:t>
                          </m:r>
                        </m:sub>
                      </m:sSub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𝑎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&lt;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Calibri"/>
                            </a:rPr>
                            <m:t>−1&gt;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+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𝑏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A51C6E-EB30-404E-89F0-729AF1F4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497" y="3628554"/>
                <a:ext cx="4566964" cy="1200327"/>
              </a:xfrm>
              <a:prstGeom prst="rect">
                <a:avLst/>
              </a:prstGeom>
              <a:blipFill>
                <a:blip r:embed="rId4"/>
                <a:stretch>
                  <a:fillRect l="-3056" t="-4211" b="-52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1B3F36-FA40-D24B-BC4D-62BD9E570B04}"/>
                  </a:ext>
                </a:extLst>
              </p14:cNvPr>
              <p14:cNvContentPartPr/>
              <p14:nvPr/>
            </p14:nvContentPartPr>
            <p14:xfrm>
              <a:off x="758160" y="225720"/>
              <a:ext cx="10712520" cy="560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1B3F36-FA40-D24B-BC4D-62BD9E570B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800" y="216360"/>
                <a:ext cx="10731240" cy="56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5065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1F30-3577-C640-A975-BED07FD2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Simple Recurent Neural Networks (2)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FA0013-C627-8D4F-A5EB-171208F6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86" y="1571516"/>
            <a:ext cx="7424613" cy="3946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6C9D23-9FE2-2444-B8DA-0F3FE5116ACB}"/>
                  </a:ext>
                </a:extLst>
              </p14:cNvPr>
              <p14:cNvContentPartPr/>
              <p14:nvPr/>
            </p14:nvContentPartPr>
            <p14:xfrm>
              <a:off x="87120" y="461160"/>
              <a:ext cx="11798280" cy="612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6C9D23-9FE2-2444-B8DA-0F3FE5116A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60" y="451800"/>
                <a:ext cx="11817000" cy="613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2615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722</TotalTime>
  <Words>790</Words>
  <Application>Microsoft Office PowerPoint</Application>
  <PresentationFormat>Widescreen</PresentationFormat>
  <Paragraphs>200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主题​​</vt:lpstr>
      <vt:lpstr>Recurrent Neural Network Lesson-07</vt:lpstr>
      <vt:lpstr>Review</vt:lpstr>
      <vt:lpstr>overview</vt:lpstr>
      <vt:lpstr>Recurrent Neural Networks Reference: Deep Learning chapter 10</vt:lpstr>
      <vt:lpstr>Some sequence problems </vt:lpstr>
      <vt:lpstr>An example of using FCN handle sequence problems.(1)</vt:lpstr>
      <vt:lpstr>An example of using FFN handle sequence problems.(2)</vt:lpstr>
      <vt:lpstr>Recurrent Neural Networks (1)</vt:lpstr>
      <vt:lpstr>Simple Recurent Neural Networks (2)</vt:lpstr>
      <vt:lpstr>Standard Recurrent Neural Networks</vt:lpstr>
      <vt:lpstr>Backward propagation through time.</vt:lpstr>
      <vt:lpstr>Gradient vanishing and exploding. </vt:lpstr>
      <vt:lpstr>Test your understanding</vt:lpstr>
      <vt:lpstr>LSTM</vt:lpstr>
      <vt:lpstr>Step by step to long short term memory (1)</vt:lpstr>
      <vt:lpstr>Step by step to long short term memory (2)</vt:lpstr>
      <vt:lpstr>Step by step to long short term memory (3)</vt:lpstr>
      <vt:lpstr>Step by step to long short term memory (4)</vt:lpstr>
      <vt:lpstr>Step by step to long short term memory (5)</vt:lpstr>
      <vt:lpstr>Step by step to long short term memory (6)</vt:lpstr>
      <vt:lpstr>Step by step to long short term memory (7)</vt:lpstr>
      <vt:lpstr>Step by step to long short term memory (8)</vt:lpstr>
      <vt:lpstr>PowerPoint Presentation</vt:lpstr>
      <vt:lpstr>Gated Recurrent Unit (GRU) – a simplified LSTM</vt:lpstr>
      <vt:lpstr>Training and inference of RNN</vt:lpstr>
      <vt:lpstr>Several different RNN structures</vt:lpstr>
      <vt:lpstr>Bidirectional RNN</vt:lpstr>
      <vt:lpstr>Deep RNN</vt:lpstr>
      <vt:lpstr>Transfer Learning</vt:lpstr>
      <vt:lpstr>Intuition of transfer learning</vt:lpstr>
      <vt:lpstr>An example of transfer learning in NLP.</vt:lpstr>
      <vt:lpstr>PowerPoint Presentation</vt:lpstr>
      <vt:lpstr>Thanks for your attending.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36</cp:revision>
  <dcterms:created xsi:type="dcterms:W3CDTF">2019-08-30T07:45:14Z</dcterms:created>
  <dcterms:modified xsi:type="dcterms:W3CDTF">2020-02-26T14:47:19Z</dcterms:modified>
</cp:coreProperties>
</file>